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F24C-7949-4D88-B638-89E5E3213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D5EAB-B58E-4C83-8954-7A0CC809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4A49-F93E-4318-8618-F687E1F0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6396-DC79-4358-9422-7421EF68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E55E-138D-4D60-B226-4C1D6491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B22-7D85-4B8E-9F0F-A4B016AA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67AB3-A127-4FE2-B361-E2BBBABD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A93D3-9D06-4518-A62F-957505CB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DF78-CF30-4CB3-8CE7-9BD4DA72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3C38-854D-4E20-A69A-01539684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C6315-40BD-4E81-ABF5-24C634B13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E5D70-67FC-4ABC-A6E3-86346F80D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4D8B-8992-482B-8C7D-817C6D3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A9AA-8318-4076-ACA1-DC683837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ACA6-CE42-404C-8AAF-52833507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1A2D-ADBE-4104-A9F4-41AA92F8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F779-20BB-4560-A9E5-024FEB8C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95E1-2C36-4453-8DB9-7C238FD1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DB69-A268-4EC9-B91E-DA8E5D30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CBE9-C5EE-4B40-A637-BD62ECBC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7E02-5165-489D-AE48-675821FA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14350-BECE-4252-836B-850CB1EB9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28B2-FF0C-4444-8651-A54D8D2C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EDCF-4E7A-4384-95F3-5CF12DAB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EB65-83B4-427E-B234-38CE684E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5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4660-DC73-4753-8B95-9FD850E7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FB49-8C7E-414A-A563-39E48FDB4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35AEF-3F2B-4A8C-970B-32272232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C007E-B1BD-4700-8B60-33619A57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C70FD-81A3-450D-B1F0-DA3127E9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3F394-F70C-4AF8-BB26-7AC38096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55D6-F599-4100-A4F5-FF14701D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46CD-A1C6-447C-896E-F09EBF794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1BF4D-4458-493F-BA94-C324EB44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6A55A-5DCF-47BC-844C-1A44A1E4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68C4B-C715-44B4-A893-10138E801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86C5A-82F0-415C-BDD4-51A5FD8D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AF825-6619-4F7D-A2A7-244E26AA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9182E-75D1-406E-9F2B-9CC09DCE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B746-9C44-4032-8065-6214A114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86167-3FF8-406C-86FB-A887BAD0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16FF2-2AB9-4355-8A9A-7643420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430AD-3E0C-416E-AA31-1A50A883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517BB-187F-4C2F-B8F8-5C2BDD68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39BCA-48F4-4D3A-8710-6CC4717F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4D986-903B-433E-BC3E-87C1E92A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D5AD-AD85-45A2-AE45-972B5E5D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1972-D471-405B-89EC-0480366CE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02BDD-6574-46E5-AFFF-A14FFA88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B261-3082-4759-9247-B073A6FE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BFEA-9508-4E57-A6EE-8461358B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1EB0-BE04-4494-9F62-96F4E0B9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709D-27E5-4605-8310-5918048D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9D633-C206-4D5C-A6E5-FA8F9B034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57E9E-DFF0-4C1C-A7AA-E64AADF59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2F20A-80C3-4B50-879E-1A878C96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1889B-CDC3-4323-85A6-46586A7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98D7-2BB9-4589-8D33-EB63430D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DD263-1A99-4F9A-B574-B738661E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1BF0-47B8-46D9-9BAE-F9783316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E176-F2C7-44DE-BA0C-C687FFBF0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0FDD-3B52-41B6-A513-279FDDF4CA2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5F5-5400-47B6-93E8-A493E1EE3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16DD-6882-4CD5-8C04-587E58FFD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33B6-5597-4747-AD3E-2293395F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729C-6C87-4AF6-8F92-E831561DD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Xamarin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405316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4C7D-765A-4A83-8EC1-A224BA31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Project Structure – IOS Case – Part 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5FCD1-3393-423B-8C4B-0165E94487AA}"/>
              </a:ext>
            </a:extLst>
          </p:cNvPr>
          <p:cNvGrpSpPr/>
          <p:nvPr/>
        </p:nvGrpSpPr>
        <p:grpSpPr>
          <a:xfrm>
            <a:off x="1810512" y="4425696"/>
            <a:ext cx="9015984" cy="1840992"/>
            <a:chOff x="1719072" y="3928872"/>
            <a:chExt cx="9015984" cy="1840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7F1FCF-9833-4551-87B6-8B8AF8893439}"/>
                </a:ext>
              </a:extLst>
            </p:cNvPr>
            <p:cNvSpPr/>
            <p:nvPr/>
          </p:nvSpPr>
          <p:spPr>
            <a:xfrm>
              <a:off x="208483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53B722-2B36-4623-9B95-9D1D0C246C4F}"/>
                </a:ext>
              </a:extLst>
            </p:cNvPr>
            <p:cNvSpPr/>
            <p:nvPr/>
          </p:nvSpPr>
          <p:spPr>
            <a:xfrm>
              <a:off x="2813304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B9CD27-7486-426B-8A72-8FAC5FC29FC1}"/>
                </a:ext>
              </a:extLst>
            </p:cNvPr>
            <p:cNvSpPr/>
            <p:nvPr/>
          </p:nvSpPr>
          <p:spPr>
            <a:xfrm>
              <a:off x="354177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61208-DB83-40E2-AF34-326B90658812}"/>
                </a:ext>
              </a:extLst>
            </p:cNvPr>
            <p:cNvSpPr/>
            <p:nvPr/>
          </p:nvSpPr>
          <p:spPr>
            <a:xfrm>
              <a:off x="430987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4D168D-9FAE-4A6F-A454-B37A803F86B5}"/>
                </a:ext>
              </a:extLst>
            </p:cNvPr>
            <p:cNvSpPr/>
            <p:nvPr/>
          </p:nvSpPr>
          <p:spPr>
            <a:xfrm>
              <a:off x="1719072" y="4517136"/>
              <a:ext cx="9015984" cy="12527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DeviceControlApp.Core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6C2C79-8D1B-4AB5-9228-8E7B666FDD69}"/>
                </a:ext>
              </a:extLst>
            </p:cNvPr>
            <p:cNvSpPr/>
            <p:nvPr/>
          </p:nvSpPr>
          <p:spPr>
            <a:xfrm>
              <a:off x="509016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17C04B-C4EA-40A1-80FA-F9C785824043}"/>
                </a:ext>
              </a:extLst>
            </p:cNvPr>
            <p:cNvSpPr/>
            <p:nvPr/>
          </p:nvSpPr>
          <p:spPr>
            <a:xfrm>
              <a:off x="588264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0F6DCF-382A-40D2-B566-FDF88BB9BAD3}"/>
                </a:ext>
              </a:extLst>
            </p:cNvPr>
            <p:cNvSpPr/>
            <p:nvPr/>
          </p:nvSpPr>
          <p:spPr>
            <a:xfrm>
              <a:off x="66751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3BE22C-A72B-401B-956C-176501C7C0EB}"/>
                </a:ext>
              </a:extLst>
            </p:cNvPr>
            <p:cNvSpPr/>
            <p:nvPr/>
          </p:nvSpPr>
          <p:spPr>
            <a:xfrm>
              <a:off x="746760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26C78A-C43A-4A02-8ADA-B093DD9DED1C}"/>
                </a:ext>
              </a:extLst>
            </p:cNvPr>
            <p:cNvSpPr/>
            <p:nvPr/>
          </p:nvSpPr>
          <p:spPr>
            <a:xfrm>
              <a:off x="813663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7EA490-9524-4BA8-8297-1076C8C52DF5}"/>
                </a:ext>
              </a:extLst>
            </p:cNvPr>
            <p:cNvSpPr/>
            <p:nvPr/>
          </p:nvSpPr>
          <p:spPr>
            <a:xfrm>
              <a:off x="8951978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4778C1-FDCE-479C-8EF0-8B1E66E5E5A3}"/>
                </a:ext>
              </a:extLst>
            </p:cNvPr>
            <p:cNvSpPr/>
            <p:nvPr/>
          </p:nvSpPr>
          <p:spPr>
            <a:xfrm>
              <a:off x="97673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49D2B83-6C50-4B97-803B-A5B6E8FA7C63}"/>
              </a:ext>
            </a:extLst>
          </p:cNvPr>
          <p:cNvSpPr txBox="1"/>
          <p:nvPr/>
        </p:nvSpPr>
        <p:spPr>
          <a:xfrm>
            <a:off x="838200" y="1292336"/>
            <a:ext cx="108892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core brown project contains information like</a:t>
            </a:r>
          </a:p>
          <a:p>
            <a:r>
              <a:rPr lang="en-US" dirty="0"/>
              <a:t>	Which page comes first.</a:t>
            </a:r>
          </a:p>
          <a:p>
            <a:r>
              <a:rPr lang="en-US" dirty="0"/>
              <a:t>	What information is shown in which page</a:t>
            </a:r>
          </a:p>
          <a:p>
            <a:r>
              <a:rPr lang="en-US" dirty="0"/>
              <a:t>	On clicking a button, which page is shown,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	When Bluetooth is enabled	</a:t>
            </a:r>
          </a:p>
          <a:p>
            <a:r>
              <a:rPr lang="en-US" dirty="0"/>
              <a:t>Around 80 to 90% of the code is in this project</a:t>
            </a:r>
          </a:p>
          <a:p>
            <a:r>
              <a:rPr lang="en-US" dirty="0"/>
              <a:t>There is NO reference to Xamarin in the project</a:t>
            </a:r>
          </a:p>
          <a:p>
            <a:r>
              <a:rPr lang="en-US" dirty="0"/>
              <a:t>There is NO reference to any Android or iOS in this project</a:t>
            </a:r>
          </a:p>
          <a:p>
            <a:r>
              <a:rPr lang="en-US" dirty="0"/>
              <a:t>This is a pure C# library</a:t>
            </a:r>
          </a:p>
          <a:p>
            <a:r>
              <a:rPr lang="en-US" dirty="0"/>
              <a:t>This could be 100% unit tested</a:t>
            </a:r>
          </a:p>
          <a:p>
            <a:r>
              <a:rPr lang="en-US" dirty="0"/>
              <a:t>The project creates many pluggable points by means of interfaces or other mechanism (shown by projections) </a:t>
            </a:r>
          </a:p>
        </p:txBody>
      </p:sp>
    </p:spTree>
    <p:extLst>
      <p:ext uri="{BB962C8B-B14F-4D97-AF65-F5344CB8AC3E}">
        <p14:creationId xmlns:p14="http://schemas.microsoft.com/office/powerpoint/2010/main" val="422308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CA40751-6EE1-4433-A7FD-673D57A40425}"/>
              </a:ext>
            </a:extLst>
          </p:cNvPr>
          <p:cNvSpPr/>
          <p:nvPr/>
        </p:nvSpPr>
        <p:spPr>
          <a:xfrm>
            <a:off x="1810512" y="3688396"/>
            <a:ext cx="4645152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DeviceControlApp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54C7D-765A-4A83-8EC1-A224BA31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Project Structure – IOS Case – Part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4CB276-A310-4739-A02C-E5D1F86BC6CF}"/>
              </a:ext>
            </a:extLst>
          </p:cNvPr>
          <p:cNvSpPr/>
          <p:nvPr/>
        </p:nvSpPr>
        <p:spPr>
          <a:xfrm>
            <a:off x="2112260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FB85A4-CF0B-4AE8-96AC-AF97BC6F6518}"/>
              </a:ext>
            </a:extLst>
          </p:cNvPr>
          <p:cNvSpPr/>
          <p:nvPr/>
        </p:nvSpPr>
        <p:spPr>
          <a:xfrm>
            <a:off x="2849115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32D264-E36F-4298-88D8-5D43DA096563}"/>
              </a:ext>
            </a:extLst>
          </p:cNvPr>
          <p:cNvSpPr/>
          <p:nvPr/>
        </p:nvSpPr>
        <p:spPr>
          <a:xfrm>
            <a:off x="3554727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40602B-7B8B-4420-B71A-E59600DDF2E8}"/>
              </a:ext>
            </a:extLst>
          </p:cNvPr>
          <p:cNvSpPr/>
          <p:nvPr/>
        </p:nvSpPr>
        <p:spPr>
          <a:xfrm>
            <a:off x="4314440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10457D-8D9F-4E29-B73F-39E476BC7A1E}"/>
              </a:ext>
            </a:extLst>
          </p:cNvPr>
          <p:cNvSpPr/>
          <p:nvPr/>
        </p:nvSpPr>
        <p:spPr>
          <a:xfrm>
            <a:off x="5108826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7D30FF-920E-4F47-A9FA-00D2C031CEF4}"/>
              </a:ext>
            </a:extLst>
          </p:cNvPr>
          <p:cNvSpPr/>
          <p:nvPr/>
        </p:nvSpPr>
        <p:spPr>
          <a:xfrm>
            <a:off x="5903212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5FCD1-3393-423B-8C4B-0165E94487AA}"/>
              </a:ext>
            </a:extLst>
          </p:cNvPr>
          <p:cNvGrpSpPr/>
          <p:nvPr/>
        </p:nvGrpSpPr>
        <p:grpSpPr>
          <a:xfrm>
            <a:off x="1810512" y="4425696"/>
            <a:ext cx="9015984" cy="1840992"/>
            <a:chOff x="1719072" y="3928872"/>
            <a:chExt cx="9015984" cy="1840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7F1FCF-9833-4551-87B6-8B8AF8893439}"/>
                </a:ext>
              </a:extLst>
            </p:cNvPr>
            <p:cNvSpPr/>
            <p:nvPr/>
          </p:nvSpPr>
          <p:spPr>
            <a:xfrm>
              <a:off x="208483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53B722-2B36-4623-9B95-9D1D0C246C4F}"/>
                </a:ext>
              </a:extLst>
            </p:cNvPr>
            <p:cNvSpPr/>
            <p:nvPr/>
          </p:nvSpPr>
          <p:spPr>
            <a:xfrm>
              <a:off x="2813304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B9CD27-7486-426B-8A72-8FAC5FC29FC1}"/>
                </a:ext>
              </a:extLst>
            </p:cNvPr>
            <p:cNvSpPr/>
            <p:nvPr/>
          </p:nvSpPr>
          <p:spPr>
            <a:xfrm>
              <a:off x="354177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61208-DB83-40E2-AF34-326B90658812}"/>
                </a:ext>
              </a:extLst>
            </p:cNvPr>
            <p:cNvSpPr/>
            <p:nvPr/>
          </p:nvSpPr>
          <p:spPr>
            <a:xfrm>
              <a:off x="430987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4D168D-9FAE-4A6F-A454-B37A803F86B5}"/>
                </a:ext>
              </a:extLst>
            </p:cNvPr>
            <p:cNvSpPr/>
            <p:nvPr/>
          </p:nvSpPr>
          <p:spPr>
            <a:xfrm>
              <a:off x="1719072" y="4517136"/>
              <a:ext cx="9015984" cy="12527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DeviceControlApp.Core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6C2C79-8D1B-4AB5-9228-8E7B666FDD69}"/>
                </a:ext>
              </a:extLst>
            </p:cNvPr>
            <p:cNvSpPr/>
            <p:nvPr/>
          </p:nvSpPr>
          <p:spPr>
            <a:xfrm>
              <a:off x="509016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17C04B-C4EA-40A1-80FA-F9C785824043}"/>
                </a:ext>
              </a:extLst>
            </p:cNvPr>
            <p:cNvSpPr/>
            <p:nvPr/>
          </p:nvSpPr>
          <p:spPr>
            <a:xfrm>
              <a:off x="588264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0F6DCF-382A-40D2-B566-FDF88BB9BAD3}"/>
                </a:ext>
              </a:extLst>
            </p:cNvPr>
            <p:cNvSpPr/>
            <p:nvPr/>
          </p:nvSpPr>
          <p:spPr>
            <a:xfrm>
              <a:off x="66751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3BE22C-A72B-401B-956C-176501C7C0EB}"/>
                </a:ext>
              </a:extLst>
            </p:cNvPr>
            <p:cNvSpPr/>
            <p:nvPr/>
          </p:nvSpPr>
          <p:spPr>
            <a:xfrm>
              <a:off x="746760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26C78A-C43A-4A02-8ADA-B093DD9DED1C}"/>
                </a:ext>
              </a:extLst>
            </p:cNvPr>
            <p:cNvSpPr/>
            <p:nvPr/>
          </p:nvSpPr>
          <p:spPr>
            <a:xfrm>
              <a:off x="813663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7EA490-9524-4BA8-8297-1076C8C52DF5}"/>
                </a:ext>
              </a:extLst>
            </p:cNvPr>
            <p:cNvSpPr/>
            <p:nvPr/>
          </p:nvSpPr>
          <p:spPr>
            <a:xfrm>
              <a:off x="8951978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4778C1-FDCE-479C-8EF0-8B1E66E5E5A3}"/>
                </a:ext>
              </a:extLst>
            </p:cNvPr>
            <p:cNvSpPr/>
            <p:nvPr/>
          </p:nvSpPr>
          <p:spPr>
            <a:xfrm>
              <a:off x="97673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1E3701A-D950-415B-8141-B0BA1D3B1EA0}"/>
              </a:ext>
            </a:extLst>
          </p:cNvPr>
          <p:cNvSpPr txBox="1"/>
          <p:nvPr/>
        </p:nvSpPr>
        <p:spPr>
          <a:xfrm>
            <a:off x="838200" y="1292336"/>
            <a:ext cx="6564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 project contains reference to Xamarin</a:t>
            </a:r>
          </a:p>
          <a:p>
            <a:r>
              <a:rPr lang="en-US" dirty="0"/>
              <a:t>The blue project is build on top of Core</a:t>
            </a:r>
          </a:p>
          <a:p>
            <a:r>
              <a:rPr lang="en-US" dirty="0"/>
              <a:t>The blue project contains information like</a:t>
            </a:r>
          </a:p>
          <a:p>
            <a:r>
              <a:rPr lang="en-US" dirty="0"/>
              <a:t>	How the Xamarin pages look</a:t>
            </a:r>
          </a:p>
          <a:p>
            <a:r>
              <a:rPr lang="en-US" dirty="0"/>
              <a:t>	Plugins the interact with both the android/iOS device</a:t>
            </a:r>
          </a:p>
          <a:p>
            <a:r>
              <a:rPr lang="en-US" dirty="0"/>
              <a:t>There is no reference to Android/IOS project</a:t>
            </a:r>
          </a:p>
          <a:p>
            <a:r>
              <a:rPr lang="en-US" dirty="0"/>
              <a:t>The project implements some interfaces defined in Core</a:t>
            </a:r>
          </a:p>
        </p:txBody>
      </p:sp>
    </p:spTree>
    <p:extLst>
      <p:ext uri="{BB962C8B-B14F-4D97-AF65-F5344CB8AC3E}">
        <p14:creationId xmlns:p14="http://schemas.microsoft.com/office/powerpoint/2010/main" val="23758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5897088-40C0-4C6F-BEB7-43F7521739A3}"/>
              </a:ext>
            </a:extLst>
          </p:cNvPr>
          <p:cNvSpPr/>
          <p:nvPr/>
        </p:nvSpPr>
        <p:spPr>
          <a:xfrm>
            <a:off x="1810512" y="3090672"/>
            <a:ext cx="9015984" cy="1932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ctr"/>
            <a:r>
              <a:rPr lang="en-US" dirty="0"/>
              <a:t>DeviceControlApp.iOS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A40751-6EE1-4433-A7FD-673D57A40425}"/>
              </a:ext>
            </a:extLst>
          </p:cNvPr>
          <p:cNvSpPr/>
          <p:nvPr/>
        </p:nvSpPr>
        <p:spPr>
          <a:xfrm>
            <a:off x="1810512" y="3688396"/>
            <a:ext cx="4645152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DeviceControlApp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54C7D-765A-4A83-8EC1-A224BA31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Project Structure – IOS Case - Final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4CB276-A310-4739-A02C-E5D1F86BC6CF}"/>
              </a:ext>
            </a:extLst>
          </p:cNvPr>
          <p:cNvSpPr/>
          <p:nvPr/>
        </p:nvSpPr>
        <p:spPr>
          <a:xfrm>
            <a:off x="2112260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FB85A4-CF0B-4AE8-96AC-AF97BC6F6518}"/>
              </a:ext>
            </a:extLst>
          </p:cNvPr>
          <p:cNvSpPr/>
          <p:nvPr/>
        </p:nvSpPr>
        <p:spPr>
          <a:xfrm>
            <a:off x="2849115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32D264-E36F-4298-88D8-5D43DA096563}"/>
              </a:ext>
            </a:extLst>
          </p:cNvPr>
          <p:cNvSpPr/>
          <p:nvPr/>
        </p:nvSpPr>
        <p:spPr>
          <a:xfrm>
            <a:off x="3554727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40602B-7B8B-4420-B71A-E59600DDF2E8}"/>
              </a:ext>
            </a:extLst>
          </p:cNvPr>
          <p:cNvSpPr/>
          <p:nvPr/>
        </p:nvSpPr>
        <p:spPr>
          <a:xfrm>
            <a:off x="4314440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10457D-8D9F-4E29-B73F-39E476BC7A1E}"/>
              </a:ext>
            </a:extLst>
          </p:cNvPr>
          <p:cNvSpPr/>
          <p:nvPr/>
        </p:nvSpPr>
        <p:spPr>
          <a:xfrm>
            <a:off x="5108826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7D30FF-920E-4F47-A9FA-00D2C031CEF4}"/>
              </a:ext>
            </a:extLst>
          </p:cNvPr>
          <p:cNvSpPr/>
          <p:nvPr/>
        </p:nvSpPr>
        <p:spPr>
          <a:xfrm>
            <a:off x="5903212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50DA0-E124-4A1C-8434-FA8B959F09DB}"/>
              </a:ext>
            </a:extLst>
          </p:cNvPr>
          <p:cNvSpPr/>
          <p:nvPr/>
        </p:nvSpPr>
        <p:spPr>
          <a:xfrm>
            <a:off x="6686549" y="4158996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55EC66-D222-4AB3-999D-AE53341E0DEF}"/>
              </a:ext>
            </a:extLst>
          </p:cNvPr>
          <p:cNvSpPr/>
          <p:nvPr/>
        </p:nvSpPr>
        <p:spPr>
          <a:xfrm>
            <a:off x="7491221" y="4158996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D164E8-66C7-4271-87F3-FB7B1F6C18CA}"/>
              </a:ext>
            </a:extLst>
          </p:cNvPr>
          <p:cNvSpPr/>
          <p:nvPr/>
        </p:nvSpPr>
        <p:spPr>
          <a:xfrm>
            <a:off x="8160257" y="4160520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F9E6D6-EF09-48F8-B6A6-0E3F430B1A0A}"/>
              </a:ext>
            </a:extLst>
          </p:cNvPr>
          <p:cNvSpPr/>
          <p:nvPr/>
        </p:nvSpPr>
        <p:spPr>
          <a:xfrm>
            <a:off x="8964931" y="4158996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C43E4-270D-4D8A-AF20-06EA78CC1BE2}"/>
              </a:ext>
            </a:extLst>
          </p:cNvPr>
          <p:cNvSpPr/>
          <p:nvPr/>
        </p:nvSpPr>
        <p:spPr>
          <a:xfrm>
            <a:off x="9790941" y="4158996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5FCD1-3393-423B-8C4B-0165E94487AA}"/>
              </a:ext>
            </a:extLst>
          </p:cNvPr>
          <p:cNvGrpSpPr/>
          <p:nvPr/>
        </p:nvGrpSpPr>
        <p:grpSpPr>
          <a:xfrm>
            <a:off x="1810512" y="4425696"/>
            <a:ext cx="9015984" cy="1840992"/>
            <a:chOff x="1719072" y="3928872"/>
            <a:chExt cx="9015984" cy="1840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7F1FCF-9833-4551-87B6-8B8AF8893439}"/>
                </a:ext>
              </a:extLst>
            </p:cNvPr>
            <p:cNvSpPr/>
            <p:nvPr/>
          </p:nvSpPr>
          <p:spPr>
            <a:xfrm>
              <a:off x="208483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53B722-2B36-4623-9B95-9D1D0C246C4F}"/>
                </a:ext>
              </a:extLst>
            </p:cNvPr>
            <p:cNvSpPr/>
            <p:nvPr/>
          </p:nvSpPr>
          <p:spPr>
            <a:xfrm>
              <a:off x="2813304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B9CD27-7486-426B-8A72-8FAC5FC29FC1}"/>
                </a:ext>
              </a:extLst>
            </p:cNvPr>
            <p:cNvSpPr/>
            <p:nvPr/>
          </p:nvSpPr>
          <p:spPr>
            <a:xfrm>
              <a:off x="354177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61208-DB83-40E2-AF34-326B90658812}"/>
                </a:ext>
              </a:extLst>
            </p:cNvPr>
            <p:cNvSpPr/>
            <p:nvPr/>
          </p:nvSpPr>
          <p:spPr>
            <a:xfrm>
              <a:off x="430987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4D168D-9FAE-4A6F-A454-B37A803F86B5}"/>
                </a:ext>
              </a:extLst>
            </p:cNvPr>
            <p:cNvSpPr/>
            <p:nvPr/>
          </p:nvSpPr>
          <p:spPr>
            <a:xfrm>
              <a:off x="1719072" y="4517136"/>
              <a:ext cx="9015984" cy="12527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DeviceControlApp.Core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6C2C79-8D1B-4AB5-9228-8E7B666FDD69}"/>
                </a:ext>
              </a:extLst>
            </p:cNvPr>
            <p:cNvSpPr/>
            <p:nvPr/>
          </p:nvSpPr>
          <p:spPr>
            <a:xfrm>
              <a:off x="509016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17C04B-C4EA-40A1-80FA-F9C785824043}"/>
                </a:ext>
              </a:extLst>
            </p:cNvPr>
            <p:cNvSpPr/>
            <p:nvPr/>
          </p:nvSpPr>
          <p:spPr>
            <a:xfrm>
              <a:off x="588264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0F6DCF-382A-40D2-B566-FDF88BB9BAD3}"/>
                </a:ext>
              </a:extLst>
            </p:cNvPr>
            <p:cNvSpPr/>
            <p:nvPr/>
          </p:nvSpPr>
          <p:spPr>
            <a:xfrm>
              <a:off x="66751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3BE22C-A72B-401B-956C-176501C7C0EB}"/>
                </a:ext>
              </a:extLst>
            </p:cNvPr>
            <p:cNvSpPr/>
            <p:nvPr/>
          </p:nvSpPr>
          <p:spPr>
            <a:xfrm>
              <a:off x="746760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26C78A-C43A-4A02-8ADA-B093DD9DED1C}"/>
                </a:ext>
              </a:extLst>
            </p:cNvPr>
            <p:cNvSpPr/>
            <p:nvPr/>
          </p:nvSpPr>
          <p:spPr>
            <a:xfrm>
              <a:off x="813663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7EA490-9524-4BA8-8297-1076C8C52DF5}"/>
                </a:ext>
              </a:extLst>
            </p:cNvPr>
            <p:cNvSpPr/>
            <p:nvPr/>
          </p:nvSpPr>
          <p:spPr>
            <a:xfrm>
              <a:off x="8951978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4778C1-FDCE-479C-8EF0-8B1E66E5E5A3}"/>
                </a:ext>
              </a:extLst>
            </p:cNvPr>
            <p:cNvSpPr/>
            <p:nvPr/>
          </p:nvSpPr>
          <p:spPr>
            <a:xfrm>
              <a:off x="97673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4C77F09-8660-4AE9-98A7-2AA476F9D5F5}"/>
              </a:ext>
            </a:extLst>
          </p:cNvPr>
          <p:cNvSpPr txBox="1"/>
          <p:nvPr/>
        </p:nvSpPr>
        <p:spPr>
          <a:xfrm>
            <a:off x="838200" y="1292336"/>
            <a:ext cx="9557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green project is build on top of brown and blue project</a:t>
            </a:r>
          </a:p>
          <a:p>
            <a:r>
              <a:rPr lang="en-US" dirty="0"/>
              <a:t>The green project contains iOS related stuff (UI and device control part)</a:t>
            </a:r>
          </a:p>
          <a:p>
            <a:r>
              <a:rPr lang="en-US" dirty="0"/>
              <a:t>The green project could reference blue and brown projects</a:t>
            </a:r>
          </a:p>
          <a:p>
            <a:r>
              <a:rPr lang="en-US" dirty="0"/>
              <a:t>The green project implements interfaces exposed by brown project</a:t>
            </a:r>
          </a:p>
        </p:txBody>
      </p:sp>
    </p:spTree>
    <p:extLst>
      <p:ext uri="{BB962C8B-B14F-4D97-AF65-F5344CB8AC3E}">
        <p14:creationId xmlns:p14="http://schemas.microsoft.com/office/powerpoint/2010/main" val="36217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5897088-40C0-4C6F-BEB7-43F7521739A3}"/>
              </a:ext>
            </a:extLst>
          </p:cNvPr>
          <p:cNvSpPr/>
          <p:nvPr/>
        </p:nvSpPr>
        <p:spPr>
          <a:xfrm>
            <a:off x="1810512" y="3090672"/>
            <a:ext cx="9015984" cy="1932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ctr"/>
            <a:r>
              <a:rPr lang="en-US" dirty="0"/>
              <a:t>DeviceControlApp.Android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A40751-6EE1-4433-A7FD-673D57A40425}"/>
              </a:ext>
            </a:extLst>
          </p:cNvPr>
          <p:cNvSpPr/>
          <p:nvPr/>
        </p:nvSpPr>
        <p:spPr>
          <a:xfrm>
            <a:off x="1810512" y="3688396"/>
            <a:ext cx="4645152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DeviceControlApp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54C7D-765A-4A83-8EC1-A224BA31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Project Structure – Android Case - Final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4CB276-A310-4739-A02C-E5D1F86BC6CF}"/>
              </a:ext>
            </a:extLst>
          </p:cNvPr>
          <p:cNvSpPr/>
          <p:nvPr/>
        </p:nvSpPr>
        <p:spPr>
          <a:xfrm>
            <a:off x="2112260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FB85A4-CF0B-4AE8-96AC-AF97BC6F6518}"/>
              </a:ext>
            </a:extLst>
          </p:cNvPr>
          <p:cNvSpPr/>
          <p:nvPr/>
        </p:nvSpPr>
        <p:spPr>
          <a:xfrm>
            <a:off x="2849115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32D264-E36F-4298-88D8-5D43DA096563}"/>
              </a:ext>
            </a:extLst>
          </p:cNvPr>
          <p:cNvSpPr/>
          <p:nvPr/>
        </p:nvSpPr>
        <p:spPr>
          <a:xfrm>
            <a:off x="3554727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40602B-7B8B-4420-B71A-E59600DDF2E8}"/>
              </a:ext>
            </a:extLst>
          </p:cNvPr>
          <p:cNvSpPr/>
          <p:nvPr/>
        </p:nvSpPr>
        <p:spPr>
          <a:xfrm>
            <a:off x="4314440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10457D-8D9F-4E29-B73F-39E476BC7A1E}"/>
              </a:ext>
            </a:extLst>
          </p:cNvPr>
          <p:cNvSpPr/>
          <p:nvPr/>
        </p:nvSpPr>
        <p:spPr>
          <a:xfrm>
            <a:off x="5108826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7D30FF-920E-4F47-A9FA-00D2C031CEF4}"/>
              </a:ext>
            </a:extLst>
          </p:cNvPr>
          <p:cNvSpPr/>
          <p:nvPr/>
        </p:nvSpPr>
        <p:spPr>
          <a:xfrm>
            <a:off x="5903212" y="4169664"/>
            <a:ext cx="382526" cy="844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50DA0-E124-4A1C-8434-FA8B959F09DB}"/>
              </a:ext>
            </a:extLst>
          </p:cNvPr>
          <p:cNvSpPr/>
          <p:nvPr/>
        </p:nvSpPr>
        <p:spPr>
          <a:xfrm>
            <a:off x="6686549" y="4158996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55EC66-D222-4AB3-999D-AE53341E0DEF}"/>
              </a:ext>
            </a:extLst>
          </p:cNvPr>
          <p:cNvSpPr/>
          <p:nvPr/>
        </p:nvSpPr>
        <p:spPr>
          <a:xfrm>
            <a:off x="7491221" y="4158996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D164E8-66C7-4271-87F3-FB7B1F6C18CA}"/>
              </a:ext>
            </a:extLst>
          </p:cNvPr>
          <p:cNvSpPr/>
          <p:nvPr/>
        </p:nvSpPr>
        <p:spPr>
          <a:xfrm>
            <a:off x="8160257" y="4160520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F9E6D6-EF09-48F8-B6A6-0E3F430B1A0A}"/>
              </a:ext>
            </a:extLst>
          </p:cNvPr>
          <p:cNvSpPr/>
          <p:nvPr/>
        </p:nvSpPr>
        <p:spPr>
          <a:xfrm>
            <a:off x="8964931" y="4158996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C43E4-270D-4D8A-AF20-06EA78CC1BE2}"/>
              </a:ext>
            </a:extLst>
          </p:cNvPr>
          <p:cNvSpPr/>
          <p:nvPr/>
        </p:nvSpPr>
        <p:spPr>
          <a:xfrm>
            <a:off x="9790941" y="4158996"/>
            <a:ext cx="382526" cy="844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5FCD1-3393-423B-8C4B-0165E94487AA}"/>
              </a:ext>
            </a:extLst>
          </p:cNvPr>
          <p:cNvGrpSpPr/>
          <p:nvPr/>
        </p:nvGrpSpPr>
        <p:grpSpPr>
          <a:xfrm>
            <a:off x="1810512" y="4425696"/>
            <a:ext cx="9015984" cy="1840992"/>
            <a:chOff x="1719072" y="3928872"/>
            <a:chExt cx="9015984" cy="1840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7F1FCF-9833-4551-87B6-8B8AF8893439}"/>
                </a:ext>
              </a:extLst>
            </p:cNvPr>
            <p:cNvSpPr/>
            <p:nvPr/>
          </p:nvSpPr>
          <p:spPr>
            <a:xfrm>
              <a:off x="208483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53B722-2B36-4623-9B95-9D1D0C246C4F}"/>
                </a:ext>
              </a:extLst>
            </p:cNvPr>
            <p:cNvSpPr/>
            <p:nvPr/>
          </p:nvSpPr>
          <p:spPr>
            <a:xfrm>
              <a:off x="2813304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B9CD27-7486-426B-8A72-8FAC5FC29FC1}"/>
                </a:ext>
              </a:extLst>
            </p:cNvPr>
            <p:cNvSpPr/>
            <p:nvPr/>
          </p:nvSpPr>
          <p:spPr>
            <a:xfrm>
              <a:off x="354177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61208-DB83-40E2-AF34-326B90658812}"/>
                </a:ext>
              </a:extLst>
            </p:cNvPr>
            <p:cNvSpPr/>
            <p:nvPr/>
          </p:nvSpPr>
          <p:spPr>
            <a:xfrm>
              <a:off x="430987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4D168D-9FAE-4A6F-A454-B37A803F86B5}"/>
                </a:ext>
              </a:extLst>
            </p:cNvPr>
            <p:cNvSpPr/>
            <p:nvPr/>
          </p:nvSpPr>
          <p:spPr>
            <a:xfrm>
              <a:off x="1719072" y="4517136"/>
              <a:ext cx="9015984" cy="12527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DeviceControlApp.Core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6C2C79-8D1B-4AB5-9228-8E7B666FDD69}"/>
                </a:ext>
              </a:extLst>
            </p:cNvPr>
            <p:cNvSpPr/>
            <p:nvPr/>
          </p:nvSpPr>
          <p:spPr>
            <a:xfrm>
              <a:off x="509016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17C04B-C4EA-40A1-80FA-F9C785824043}"/>
                </a:ext>
              </a:extLst>
            </p:cNvPr>
            <p:cNvSpPr/>
            <p:nvPr/>
          </p:nvSpPr>
          <p:spPr>
            <a:xfrm>
              <a:off x="588264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0F6DCF-382A-40D2-B566-FDF88BB9BAD3}"/>
                </a:ext>
              </a:extLst>
            </p:cNvPr>
            <p:cNvSpPr/>
            <p:nvPr/>
          </p:nvSpPr>
          <p:spPr>
            <a:xfrm>
              <a:off x="66751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3BE22C-A72B-401B-956C-176501C7C0EB}"/>
                </a:ext>
              </a:extLst>
            </p:cNvPr>
            <p:cNvSpPr/>
            <p:nvPr/>
          </p:nvSpPr>
          <p:spPr>
            <a:xfrm>
              <a:off x="746760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26C78A-C43A-4A02-8ADA-B093DD9DED1C}"/>
                </a:ext>
              </a:extLst>
            </p:cNvPr>
            <p:cNvSpPr/>
            <p:nvPr/>
          </p:nvSpPr>
          <p:spPr>
            <a:xfrm>
              <a:off x="813663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7EA490-9524-4BA8-8297-1076C8C52DF5}"/>
                </a:ext>
              </a:extLst>
            </p:cNvPr>
            <p:cNvSpPr/>
            <p:nvPr/>
          </p:nvSpPr>
          <p:spPr>
            <a:xfrm>
              <a:off x="8951978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4778C1-FDCE-479C-8EF0-8B1E66E5E5A3}"/>
                </a:ext>
              </a:extLst>
            </p:cNvPr>
            <p:cNvSpPr/>
            <p:nvPr/>
          </p:nvSpPr>
          <p:spPr>
            <a:xfrm>
              <a:off x="97673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04974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5897088-40C0-4C6F-BEB7-43F7521739A3}"/>
              </a:ext>
            </a:extLst>
          </p:cNvPr>
          <p:cNvSpPr/>
          <p:nvPr/>
        </p:nvSpPr>
        <p:spPr>
          <a:xfrm>
            <a:off x="1810512" y="3090672"/>
            <a:ext cx="9015984" cy="1932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ctr"/>
            <a:r>
              <a:rPr lang="en-US" dirty="0"/>
              <a:t>DeviceControlApp.Tests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54C7D-765A-4A83-8EC1-A224BA31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Project Structure – Test Case - Final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4CB276-A310-4739-A02C-E5D1F86BC6CF}"/>
              </a:ext>
            </a:extLst>
          </p:cNvPr>
          <p:cNvSpPr/>
          <p:nvPr/>
        </p:nvSpPr>
        <p:spPr>
          <a:xfrm>
            <a:off x="2112260" y="4169664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FB85A4-CF0B-4AE8-96AC-AF97BC6F6518}"/>
              </a:ext>
            </a:extLst>
          </p:cNvPr>
          <p:cNvSpPr/>
          <p:nvPr/>
        </p:nvSpPr>
        <p:spPr>
          <a:xfrm>
            <a:off x="2849115" y="4169664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32D264-E36F-4298-88D8-5D43DA096563}"/>
              </a:ext>
            </a:extLst>
          </p:cNvPr>
          <p:cNvSpPr/>
          <p:nvPr/>
        </p:nvSpPr>
        <p:spPr>
          <a:xfrm>
            <a:off x="3554727" y="4169664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40602B-7B8B-4420-B71A-E59600DDF2E8}"/>
              </a:ext>
            </a:extLst>
          </p:cNvPr>
          <p:cNvSpPr/>
          <p:nvPr/>
        </p:nvSpPr>
        <p:spPr>
          <a:xfrm>
            <a:off x="4314440" y="4169664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10457D-8D9F-4E29-B73F-39E476BC7A1E}"/>
              </a:ext>
            </a:extLst>
          </p:cNvPr>
          <p:cNvSpPr/>
          <p:nvPr/>
        </p:nvSpPr>
        <p:spPr>
          <a:xfrm>
            <a:off x="5108826" y="4169664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7D30FF-920E-4F47-A9FA-00D2C031CEF4}"/>
              </a:ext>
            </a:extLst>
          </p:cNvPr>
          <p:cNvSpPr/>
          <p:nvPr/>
        </p:nvSpPr>
        <p:spPr>
          <a:xfrm>
            <a:off x="5903212" y="4169664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50DA0-E124-4A1C-8434-FA8B959F09DB}"/>
              </a:ext>
            </a:extLst>
          </p:cNvPr>
          <p:cNvSpPr/>
          <p:nvPr/>
        </p:nvSpPr>
        <p:spPr>
          <a:xfrm>
            <a:off x="6686549" y="4158996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55EC66-D222-4AB3-999D-AE53341E0DEF}"/>
              </a:ext>
            </a:extLst>
          </p:cNvPr>
          <p:cNvSpPr/>
          <p:nvPr/>
        </p:nvSpPr>
        <p:spPr>
          <a:xfrm>
            <a:off x="7491221" y="4158996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D164E8-66C7-4271-87F3-FB7B1F6C18CA}"/>
              </a:ext>
            </a:extLst>
          </p:cNvPr>
          <p:cNvSpPr/>
          <p:nvPr/>
        </p:nvSpPr>
        <p:spPr>
          <a:xfrm>
            <a:off x="8160257" y="4160520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F9E6D6-EF09-48F8-B6A6-0E3F430B1A0A}"/>
              </a:ext>
            </a:extLst>
          </p:cNvPr>
          <p:cNvSpPr/>
          <p:nvPr/>
        </p:nvSpPr>
        <p:spPr>
          <a:xfrm>
            <a:off x="8964931" y="4158996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C43E4-270D-4D8A-AF20-06EA78CC1BE2}"/>
              </a:ext>
            </a:extLst>
          </p:cNvPr>
          <p:cNvSpPr/>
          <p:nvPr/>
        </p:nvSpPr>
        <p:spPr>
          <a:xfrm>
            <a:off x="9790941" y="4158996"/>
            <a:ext cx="382526" cy="8442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15FCD1-3393-423B-8C4B-0165E94487AA}"/>
              </a:ext>
            </a:extLst>
          </p:cNvPr>
          <p:cNvGrpSpPr/>
          <p:nvPr/>
        </p:nvGrpSpPr>
        <p:grpSpPr>
          <a:xfrm>
            <a:off x="1810512" y="4425696"/>
            <a:ext cx="9015984" cy="1840992"/>
            <a:chOff x="1719072" y="3928872"/>
            <a:chExt cx="9015984" cy="1840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7F1FCF-9833-4551-87B6-8B8AF8893439}"/>
                </a:ext>
              </a:extLst>
            </p:cNvPr>
            <p:cNvSpPr/>
            <p:nvPr/>
          </p:nvSpPr>
          <p:spPr>
            <a:xfrm>
              <a:off x="208483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53B722-2B36-4623-9B95-9D1D0C246C4F}"/>
                </a:ext>
              </a:extLst>
            </p:cNvPr>
            <p:cNvSpPr/>
            <p:nvPr/>
          </p:nvSpPr>
          <p:spPr>
            <a:xfrm>
              <a:off x="2813304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B9CD27-7486-426B-8A72-8FAC5FC29FC1}"/>
                </a:ext>
              </a:extLst>
            </p:cNvPr>
            <p:cNvSpPr/>
            <p:nvPr/>
          </p:nvSpPr>
          <p:spPr>
            <a:xfrm>
              <a:off x="354177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61208-DB83-40E2-AF34-326B90658812}"/>
                </a:ext>
              </a:extLst>
            </p:cNvPr>
            <p:cNvSpPr/>
            <p:nvPr/>
          </p:nvSpPr>
          <p:spPr>
            <a:xfrm>
              <a:off x="4309872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4D168D-9FAE-4A6F-A454-B37A803F86B5}"/>
                </a:ext>
              </a:extLst>
            </p:cNvPr>
            <p:cNvSpPr/>
            <p:nvPr/>
          </p:nvSpPr>
          <p:spPr>
            <a:xfrm>
              <a:off x="1719072" y="4517136"/>
              <a:ext cx="9015984" cy="12527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DeviceControlApp.Core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6C2C79-8D1B-4AB5-9228-8E7B666FDD69}"/>
                </a:ext>
              </a:extLst>
            </p:cNvPr>
            <p:cNvSpPr/>
            <p:nvPr/>
          </p:nvSpPr>
          <p:spPr>
            <a:xfrm>
              <a:off x="509016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17C04B-C4EA-40A1-80FA-F9C785824043}"/>
                </a:ext>
              </a:extLst>
            </p:cNvPr>
            <p:cNvSpPr/>
            <p:nvPr/>
          </p:nvSpPr>
          <p:spPr>
            <a:xfrm>
              <a:off x="588264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0F6DCF-382A-40D2-B566-FDF88BB9BAD3}"/>
                </a:ext>
              </a:extLst>
            </p:cNvPr>
            <p:cNvSpPr/>
            <p:nvPr/>
          </p:nvSpPr>
          <p:spPr>
            <a:xfrm>
              <a:off x="66751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3BE22C-A72B-401B-956C-176501C7C0EB}"/>
                </a:ext>
              </a:extLst>
            </p:cNvPr>
            <p:cNvSpPr/>
            <p:nvPr/>
          </p:nvSpPr>
          <p:spPr>
            <a:xfrm>
              <a:off x="746760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26C78A-C43A-4A02-8ADA-B093DD9DED1C}"/>
                </a:ext>
              </a:extLst>
            </p:cNvPr>
            <p:cNvSpPr/>
            <p:nvPr/>
          </p:nvSpPr>
          <p:spPr>
            <a:xfrm>
              <a:off x="8136636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7EA490-9524-4BA8-8297-1076C8C52DF5}"/>
                </a:ext>
              </a:extLst>
            </p:cNvPr>
            <p:cNvSpPr/>
            <p:nvPr/>
          </p:nvSpPr>
          <p:spPr>
            <a:xfrm>
              <a:off x="8951978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4778C1-FDCE-479C-8EF0-8B1E66E5E5A3}"/>
                </a:ext>
              </a:extLst>
            </p:cNvPr>
            <p:cNvSpPr/>
            <p:nvPr/>
          </p:nvSpPr>
          <p:spPr>
            <a:xfrm>
              <a:off x="9767320" y="3928872"/>
              <a:ext cx="246888" cy="5882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C8B5BD3-8309-464D-A592-C6C034EFAD0B}"/>
              </a:ext>
            </a:extLst>
          </p:cNvPr>
          <p:cNvSpPr txBox="1"/>
          <p:nvPr/>
        </p:nvSpPr>
        <p:spPr>
          <a:xfrm>
            <a:off x="838200" y="1407527"/>
            <a:ext cx="10276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grey project is build on top of core</a:t>
            </a:r>
          </a:p>
          <a:p>
            <a:r>
              <a:rPr lang="en-US" dirty="0"/>
              <a:t>The grey project tests core project</a:t>
            </a:r>
          </a:p>
          <a:p>
            <a:r>
              <a:rPr lang="en-US" dirty="0"/>
              <a:t>The grey project implements interface exposed by brown projects</a:t>
            </a:r>
          </a:p>
          <a:p>
            <a:r>
              <a:rPr lang="en-US" dirty="0"/>
              <a:t>The grey project implements interface imitating (mocking) android/iOS and Xamarin layer </a:t>
            </a:r>
          </a:p>
        </p:txBody>
      </p:sp>
    </p:spTree>
    <p:extLst>
      <p:ext uri="{BB962C8B-B14F-4D97-AF65-F5344CB8AC3E}">
        <p14:creationId xmlns:p14="http://schemas.microsoft.com/office/powerpoint/2010/main" val="6111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Proposed Xamarin Project Structure</vt:lpstr>
      <vt:lpstr>Xamarin Project Structure – IOS Case – Part 1</vt:lpstr>
      <vt:lpstr>Xamarin Project Structure – IOS Case – Part 2</vt:lpstr>
      <vt:lpstr>Xamarin Project Structure – IOS Case - Final</vt:lpstr>
      <vt:lpstr>Xamarin Project Structure – Android Case - Final</vt:lpstr>
      <vt:lpstr>Xamarin Project Structure – Test Case -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K, Nachiappan (CT RDA DS AA DTS AU NG)</dc:creator>
  <cp:lastModifiedBy>N K, Nachiappan (CT RDA DS AA DTS AU NG)</cp:lastModifiedBy>
  <cp:revision>13</cp:revision>
  <dcterms:created xsi:type="dcterms:W3CDTF">2019-01-25T16:35:38Z</dcterms:created>
  <dcterms:modified xsi:type="dcterms:W3CDTF">2019-01-25T17:47:46Z</dcterms:modified>
</cp:coreProperties>
</file>