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3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1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590F5-CD28-4243-82D3-09022249909E}" type="datetimeFigureOut">
              <a:rPr lang="en-US" smtClean="0"/>
              <a:t>1/27/2013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2E72-15D3-453B-AF6F-0A65E8947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99992" y="404664"/>
            <a:ext cx="0" cy="5904656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32240" y="270892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Umbraco</a:t>
            </a:r>
            <a:endParaRPr lang="en-GB" sz="1600" dirty="0" smtClean="0"/>
          </a:p>
          <a:p>
            <a:pPr algn="ctr"/>
            <a:r>
              <a:rPr lang="en-GB" sz="1600" dirty="0" smtClean="0"/>
              <a:t>CMS</a:t>
            </a:r>
            <a:endParaRPr lang="en-US" sz="16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912260" y="764704"/>
            <a:ext cx="1152128" cy="15121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SQL</a:t>
            </a:r>
          </a:p>
          <a:p>
            <a:pPr algn="ctr"/>
            <a:r>
              <a:rPr lang="en-GB" sz="1600" dirty="0" smtClean="0"/>
              <a:t>Server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4860032" y="2708920"/>
            <a:ext cx="151216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Custom </a:t>
            </a:r>
            <a:r>
              <a:rPr lang="en-GB" sz="1600" dirty="0" err="1" smtClean="0"/>
              <a:t>WebAPI</a:t>
            </a:r>
            <a:endParaRPr lang="en-GB" sz="1600" dirty="0" smtClean="0"/>
          </a:p>
          <a:p>
            <a:pPr algn="ctr"/>
            <a:r>
              <a:rPr lang="en-GB" sz="1600" dirty="0" smtClean="0"/>
              <a:t>(JSON + REST)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99792" y="2708920"/>
            <a:ext cx="1512168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Core Logic, including:</a:t>
            </a:r>
          </a:p>
          <a:p>
            <a:pPr marL="285750" indent="-285750" algn="ctr">
              <a:buFontTx/>
              <a:buChar char="-"/>
            </a:pPr>
            <a:r>
              <a:rPr lang="en-GB" sz="1600" dirty="0" smtClean="0"/>
              <a:t>REST client</a:t>
            </a:r>
          </a:p>
          <a:p>
            <a:pPr marL="285750" indent="-285750" algn="ctr">
              <a:buFontTx/>
              <a:buChar char="-"/>
            </a:pPr>
            <a:r>
              <a:rPr lang="en-GB" sz="1600" dirty="0" smtClean="0"/>
              <a:t>Caching</a:t>
            </a:r>
          </a:p>
          <a:p>
            <a:pPr marL="285750" indent="-285750" algn="ctr">
              <a:buFontTx/>
              <a:buChar char="-"/>
            </a:pPr>
            <a:r>
              <a:rPr lang="en-GB" sz="1600" dirty="0" err="1" smtClean="0"/>
              <a:t>ViewModels</a:t>
            </a:r>
            <a:endParaRPr lang="en-GB" sz="1600" dirty="0" smtClean="0"/>
          </a:p>
        </p:txBody>
      </p:sp>
      <p:sp>
        <p:nvSpPr>
          <p:cNvPr id="14" name="Flowchart: Magnetic Disk 13"/>
          <p:cNvSpPr/>
          <p:nvPr/>
        </p:nvSpPr>
        <p:spPr>
          <a:xfrm>
            <a:off x="2879812" y="852558"/>
            <a:ext cx="1152128" cy="1512168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SQLite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67544" y="1484784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(Win8)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7544" y="2708920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(WP8)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7544" y="3944089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(Droid)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544" y="5114707"/>
            <a:ext cx="1512168" cy="792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UI (</a:t>
            </a:r>
            <a:r>
              <a:rPr lang="en-GB" sz="1600" dirty="0" err="1" smtClean="0"/>
              <a:t>iOS</a:t>
            </a:r>
            <a:r>
              <a:rPr lang="en-GB" sz="1600" dirty="0" smtClean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79912" y="4581128"/>
            <a:ext cx="1512168" cy="7920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Shared</a:t>
            </a:r>
          </a:p>
          <a:p>
            <a:pPr algn="ctr"/>
            <a:r>
              <a:rPr lang="en-GB" sz="1600" dirty="0" smtClean="0"/>
              <a:t>Entities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77798" y="204285"/>
            <a:ext cx="12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Client Apps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82254" y="18864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77134" y="4160113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PCL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707904" y="5343694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PCL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788024" y="4149080"/>
            <a:ext cx="5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.Net4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588224" y="4149080"/>
            <a:ext cx="5284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.Net4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74419" y="5877272"/>
            <a:ext cx="92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MonoTouch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419" y="4736177"/>
            <a:ext cx="901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MonoDroid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67544" y="3512041"/>
            <a:ext cx="795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Silverlight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74419" y="2276872"/>
            <a:ext cx="593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WinRT</a:t>
            </a:r>
            <a:endParaRPr lang="en-US" sz="1200" dirty="0"/>
          </a:p>
        </p:txBody>
      </p:sp>
      <p:cxnSp>
        <p:nvCxnSpPr>
          <p:cNvPr id="31" name="Straight Connector 30"/>
          <p:cNvCxnSpPr>
            <a:stCxn id="15" idx="3"/>
            <a:endCxn id="13" idx="1"/>
          </p:cNvCxnSpPr>
          <p:nvPr/>
        </p:nvCxnSpPr>
        <p:spPr>
          <a:xfrm>
            <a:off x="1979712" y="1880828"/>
            <a:ext cx="720080" cy="154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6" idx="3"/>
            <a:endCxn id="13" idx="1"/>
          </p:cNvCxnSpPr>
          <p:nvPr/>
        </p:nvCxnSpPr>
        <p:spPr>
          <a:xfrm>
            <a:off x="1979712" y="3104964"/>
            <a:ext cx="720080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7" idx="3"/>
            <a:endCxn id="13" idx="1"/>
          </p:cNvCxnSpPr>
          <p:nvPr/>
        </p:nvCxnSpPr>
        <p:spPr>
          <a:xfrm flipV="1">
            <a:off x="1979712" y="3429000"/>
            <a:ext cx="720080" cy="911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3"/>
            <a:endCxn id="13" idx="1"/>
          </p:cNvCxnSpPr>
          <p:nvPr/>
        </p:nvCxnSpPr>
        <p:spPr>
          <a:xfrm flipV="1">
            <a:off x="1979712" y="3429000"/>
            <a:ext cx="720080" cy="208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4" idx="3"/>
            <a:endCxn id="13" idx="0"/>
          </p:cNvCxnSpPr>
          <p:nvPr/>
        </p:nvCxnSpPr>
        <p:spPr>
          <a:xfrm>
            <a:off x="3455876" y="2364726"/>
            <a:ext cx="0" cy="344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3" idx="3"/>
            <a:endCxn id="12" idx="1"/>
          </p:cNvCxnSpPr>
          <p:nvPr/>
        </p:nvCxnSpPr>
        <p:spPr>
          <a:xfrm>
            <a:off x="4211960" y="3429000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3"/>
            <a:endCxn id="6" idx="1"/>
          </p:cNvCxnSpPr>
          <p:nvPr/>
        </p:nvCxnSpPr>
        <p:spPr>
          <a:xfrm>
            <a:off x="6372200" y="342900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6" idx="0"/>
          </p:cNvCxnSpPr>
          <p:nvPr/>
        </p:nvCxnSpPr>
        <p:spPr>
          <a:xfrm>
            <a:off x="7488324" y="227687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0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5270</TotalTime>
  <Words>52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3</cp:revision>
  <dcterms:created xsi:type="dcterms:W3CDTF">2013-01-27T18:31:39Z</dcterms:created>
  <dcterms:modified xsi:type="dcterms:W3CDTF">2013-01-31T10:22:26Z</dcterms:modified>
</cp:coreProperties>
</file>