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2C01-5559-47F8-A9CC-F52B90154765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A26A-D28D-4F84-AB3E-A5BBEB60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0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2C01-5559-47F8-A9CC-F52B90154765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A26A-D28D-4F84-AB3E-A5BBEB60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7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2C01-5559-47F8-A9CC-F52B90154765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A26A-D28D-4F84-AB3E-A5BBEB60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0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2C01-5559-47F8-A9CC-F52B90154765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A26A-D28D-4F84-AB3E-A5BBEB60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1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2C01-5559-47F8-A9CC-F52B90154765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A26A-D28D-4F84-AB3E-A5BBEB60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2C01-5559-47F8-A9CC-F52B90154765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A26A-D28D-4F84-AB3E-A5BBEB60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2C01-5559-47F8-A9CC-F52B90154765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A26A-D28D-4F84-AB3E-A5BBEB60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5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2C01-5559-47F8-A9CC-F52B90154765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A26A-D28D-4F84-AB3E-A5BBEB60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4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2C01-5559-47F8-A9CC-F52B90154765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A26A-D28D-4F84-AB3E-A5BBEB60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5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2C01-5559-47F8-A9CC-F52B90154765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A26A-D28D-4F84-AB3E-A5BBEB60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8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2C01-5559-47F8-A9CC-F52B90154765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A26A-D28D-4F84-AB3E-A5BBEB60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5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D2C01-5559-47F8-A9CC-F52B90154765}" type="datetimeFigureOut">
              <a:rPr lang="en-US" smtClean="0"/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9A26A-D28D-4F84-AB3E-A5BBEB60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2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81000" y="3978642"/>
            <a:ext cx="1956486" cy="937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Windows Phone SDK</a:t>
            </a:r>
            <a:endParaRPr lang="en-US" dirty="0" smtClean="0"/>
          </a:p>
          <a:p>
            <a:pPr algn="ctr"/>
            <a:r>
              <a:rPr lang="en-US" dirty="0" smtClean="0"/>
              <a:t>(WP7)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481649" y="3978642"/>
            <a:ext cx="1956486" cy="937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Monotouch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iOS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557584" y="3978642"/>
            <a:ext cx="1956486" cy="937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MonoDroid</a:t>
            </a:r>
            <a:endParaRPr lang="en-US" dirty="0" smtClean="0"/>
          </a:p>
          <a:p>
            <a:pPr algn="ctr"/>
            <a:r>
              <a:rPr lang="en-US" dirty="0" smtClean="0"/>
              <a:t>(Android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666470" y="3978642"/>
            <a:ext cx="1956486" cy="937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Store SDK</a:t>
            </a:r>
            <a:endParaRPr lang="en-US" dirty="0" smtClean="0"/>
          </a:p>
          <a:p>
            <a:pPr algn="ctr"/>
            <a:r>
              <a:rPr lang="en-US" dirty="0" smtClean="0"/>
              <a:t>(Win8)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60432" y="1916832"/>
            <a:ext cx="8229600" cy="8024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App!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1000" y="2871716"/>
            <a:ext cx="8229600" cy="8704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Architecture – </a:t>
            </a:r>
            <a:r>
              <a:rPr lang="en-US" dirty="0" err="1" smtClean="0"/>
              <a:t>MonoCross</a:t>
            </a:r>
            <a:r>
              <a:rPr lang="en-US" dirty="0" smtClean="0"/>
              <a:t>, </a:t>
            </a:r>
            <a:r>
              <a:rPr lang="en-US" dirty="0" err="1" smtClean="0"/>
              <a:t>MvvmCross</a:t>
            </a:r>
            <a:r>
              <a:rPr lang="en-US" dirty="0" smtClean="0"/>
              <a:t>, </a:t>
            </a:r>
            <a:r>
              <a:rPr lang="en-US" dirty="0" err="1" smtClean="0"/>
              <a:t>ReactiveUI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97502" y="233831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43" y="5702711"/>
            <a:ext cx="685800" cy="865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124" y="5702711"/>
            <a:ext cx="993876" cy="87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 descr="http://images.apple.com/uk/iphone/home/images/animation/hardware_bl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702711"/>
            <a:ext cx="445238" cy="86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://www.microsoft.com/global/surface/en/us/publishingimages/new/her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399" y="5713393"/>
            <a:ext cx="1208201" cy="88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12-Point Star 41"/>
          <p:cNvSpPr/>
          <p:nvPr/>
        </p:nvSpPr>
        <p:spPr>
          <a:xfrm>
            <a:off x="251520" y="1916832"/>
            <a:ext cx="747584" cy="773668"/>
          </a:xfrm>
          <a:prstGeom prst="star1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C#</a:t>
            </a:r>
            <a:endParaRPr lang="en-US" sz="1600" dirty="0"/>
          </a:p>
        </p:txBody>
      </p:sp>
      <p:sp>
        <p:nvSpPr>
          <p:cNvPr id="43" name="12-Point Star 42"/>
          <p:cNvSpPr/>
          <p:nvPr/>
        </p:nvSpPr>
        <p:spPr>
          <a:xfrm>
            <a:off x="243016" y="2943364"/>
            <a:ext cx="747584" cy="773668"/>
          </a:xfrm>
          <a:prstGeom prst="star1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C#</a:t>
            </a:r>
            <a:endParaRPr lang="en-US" sz="1600" dirty="0"/>
          </a:p>
        </p:txBody>
      </p:sp>
      <p:sp>
        <p:nvSpPr>
          <p:cNvPr id="44" name="12-Point Star 43"/>
          <p:cNvSpPr/>
          <p:nvPr/>
        </p:nvSpPr>
        <p:spPr>
          <a:xfrm>
            <a:off x="1016343" y="4839883"/>
            <a:ext cx="747584" cy="773668"/>
          </a:xfrm>
          <a:prstGeom prst="star1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C#</a:t>
            </a:r>
            <a:endParaRPr lang="en-US" sz="1600" dirty="0"/>
          </a:p>
        </p:txBody>
      </p:sp>
      <p:sp>
        <p:nvSpPr>
          <p:cNvPr id="45" name="12-Point Star 44"/>
          <p:cNvSpPr/>
          <p:nvPr/>
        </p:nvSpPr>
        <p:spPr>
          <a:xfrm>
            <a:off x="3048000" y="4881697"/>
            <a:ext cx="747584" cy="773668"/>
          </a:xfrm>
          <a:prstGeom prst="star1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C#</a:t>
            </a:r>
            <a:endParaRPr lang="en-US" sz="1600" dirty="0"/>
          </a:p>
        </p:txBody>
      </p:sp>
      <p:sp>
        <p:nvSpPr>
          <p:cNvPr id="46" name="12-Point Star 45"/>
          <p:cNvSpPr/>
          <p:nvPr/>
        </p:nvSpPr>
        <p:spPr>
          <a:xfrm>
            <a:off x="5105400" y="4893365"/>
            <a:ext cx="747584" cy="773668"/>
          </a:xfrm>
          <a:prstGeom prst="star1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C#</a:t>
            </a:r>
            <a:endParaRPr lang="en-US" sz="1600" dirty="0"/>
          </a:p>
        </p:txBody>
      </p:sp>
      <p:sp>
        <p:nvSpPr>
          <p:cNvPr id="47" name="12-Point Star 46"/>
          <p:cNvSpPr/>
          <p:nvPr/>
        </p:nvSpPr>
        <p:spPr>
          <a:xfrm>
            <a:off x="7315200" y="4881697"/>
            <a:ext cx="747584" cy="773668"/>
          </a:xfrm>
          <a:prstGeom prst="star1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C#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082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81000" y="3978642"/>
            <a:ext cx="1956486" cy="937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Windows Phone SDK</a:t>
            </a:r>
            <a:endParaRPr lang="en-US" dirty="0" smtClean="0"/>
          </a:p>
          <a:p>
            <a:pPr algn="ctr"/>
            <a:r>
              <a:rPr lang="en-US" dirty="0" smtClean="0"/>
              <a:t>(WP7)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481649" y="3978642"/>
            <a:ext cx="1956486" cy="937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Monotouch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iOS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557584" y="3978642"/>
            <a:ext cx="1956486" cy="937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MonoDroid</a:t>
            </a:r>
            <a:endParaRPr lang="en-US" dirty="0" smtClean="0"/>
          </a:p>
          <a:p>
            <a:pPr algn="ctr"/>
            <a:r>
              <a:rPr lang="en-US" dirty="0" smtClean="0"/>
              <a:t>(Android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666470" y="3978642"/>
            <a:ext cx="1956486" cy="937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Store SDK</a:t>
            </a:r>
            <a:endParaRPr lang="en-US" dirty="0" smtClean="0"/>
          </a:p>
          <a:p>
            <a:pPr algn="ctr"/>
            <a:r>
              <a:rPr lang="en-US" dirty="0" smtClean="0"/>
              <a:t>(Win8)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60432" y="1916832"/>
            <a:ext cx="8262524" cy="8024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App!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81000" y="2871716"/>
            <a:ext cx="1956486" cy="870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WinPhone</a:t>
            </a:r>
            <a:r>
              <a:rPr lang="en-US" dirty="0" smtClean="0"/>
              <a:t> Adaption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7502" y="233831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43" y="5702711"/>
            <a:ext cx="685800" cy="865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124" y="5702711"/>
            <a:ext cx="993876" cy="87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 descr="http://images.apple.com/uk/iphone/home/images/animation/hardware_bl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702711"/>
            <a:ext cx="445238" cy="86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www.microsoft.com/global/surface/en/us/publishingimages/new/her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399" y="5713393"/>
            <a:ext cx="1208201" cy="88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12-Point Star 31"/>
          <p:cNvSpPr/>
          <p:nvPr/>
        </p:nvSpPr>
        <p:spPr>
          <a:xfrm>
            <a:off x="251520" y="1916832"/>
            <a:ext cx="747584" cy="773668"/>
          </a:xfrm>
          <a:prstGeom prst="star1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C#</a:t>
            </a:r>
            <a:endParaRPr lang="en-US" sz="1600" dirty="0"/>
          </a:p>
        </p:txBody>
      </p:sp>
      <p:sp>
        <p:nvSpPr>
          <p:cNvPr id="33" name="12-Point Star 32"/>
          <p:cNvSpPr/>
          <p:nvPr/>
        </p:nvSpPr>
        <p:spPr>
          <a:xfrm>
            <a:off x="243016" y="2943364"/>
            <a:ext cx="747584" cy="773668"/>
          </a:xfrm>
          <a:prstGeom prst="star1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C#</a:t>
            </a:r>
            <a:endParaRPr lang="en-US" sz="1600" dirty="0"/>
          </a:p>
        </p:txBody>
      </p:sp>
      <p:sp>
        <p:nvSpPr>
          <p:cNvPr id="34" name="12-Point Star 33"/>
          <p:cNvSpPr/>
          <p:nvPr/>
        </p:nvSpPr>
        <p:spPr>
          <a:xfrm>
            <a:off x="1016343" y="4839883"/>
            <a:ext cx="747584" cy="773668"/>
          </a:xfrm>
          <a:prstGeom prst="star1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C#</a:t>
            </a:r>
            <a:endParaRPr lang="en-US" sz="1600" dirty="0"/>
          </a:p>
        </p:txBody>
      </p:sp>
      <p:sp>
        <p:nvSpPr>
          <p:cNvPr id="35" name="12-Point Star 34"/>
          <p:cNvSpPr/>
          <p:nvPr/>
        </p:nvSpPr>
        <p:spPr>
          <a:xfrm>
            <a:off x="3048000" y="4881697"/>
            <a:ext cx="747584" cy="773668"/>
          </a:xfrm>
          <a:prstGeom prst="star1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C#</a:t>
            </a:r>
            <a:endParaRPr lang="en-US" sz="1600" dirty="0"/>
          </a:p>
        </p:txBody>
      </p:sp>
      <p:sp>
        <p:nvSpPr>
          <p:cNvPr id="36" name="12-Point Star 35"/>
          <p:cNvSpPr/>
          <p:nvPr/>
        </p:nvSpPr>
        <p:spPr>
          <a:xfrm>
            <a:off x="5105400" y="4893365"/>
            <a:ext cx="747584" cy="773668"/>
          </a:xfrm>
          <a:prstGeom prst="star1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C#</a:t>
            </a:r>
            <a:endParaRPr lang="en-US" sz="1600" dirty="0"/>
          </a:p>
        </p:txBody>
      </p:sp>
      <p:sp>
        <p:nvSpPr>
          <p:cNvPr id="37" name="12-Point Star 36"/>
          <p:cNvSpPr/>
          <p:nvPr/>
        </p:nvSpPr>
        <p:spPr>
          <a:xfrm>
            <a:off x="7315200" y="4881697"/>
            <a:ext cx="747584" cy="773668"/>
          </a:xfrm>
          <a:prstGeom prst="star1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C#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2483768" y="2852936"/>
            <a:ext cx="1956486" cy="870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MonoTouch</a:t>
            </a:r>
            <a:r>
              <a:rPr lang="en-US" dirty="0" smtClean="0"/>
              <a:t> Adaption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557584" y="2871716"/>
            <a:ext cx="1956486" cy="870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MonoDroid</a:t>
            </a:r>
            <a:r>
              <a:rPr lang="en-US" dirty="0" smtClean="0"/>
              <a:t> Adaption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660232" y="2852936"/>
            <a:ext cx="1956486" cy="8704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Store Adaption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93</Words>
  <Application>Microsoft Office PowerPoint</Application>
  <PresentationFormat>On-screen Show 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</dc:creator>
  <cp:lastModifiedBy>Stuart</cp:lastModifiedBy>
  <cp:revision>2</cp:revision>
  <dcterms:created xsi:type="dcterms:W3CDTF">2013-02-14T08:31:25Z</dcterms:created>
  <dcterms:modified xsi:type="dcterms:W3CDTF">2013-02-14T09:02:21Z</dcterms:modified>
</cp:coreProperties>
</file>