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29" r:id="rId2"/>
    <p:sldId id="331" r:id="rId3"/>
    <p:sldId id="325" r:id="rId4"/>
    <p:sldId id="326" r:id="rId5"/>
    <p:sldId id="332" r:id="rId6"/>
    <p:sldId id="324" r:id="rId7"/>
    <p:sldId id="327" r:id="rId8"/>
    <p:sldId id="333" r:id="rId9"/>
    <p:sldId id="323" r:id="rId10"/>
    <p:sldId id="336" r:id="rId11"/>
    <p:sldId id="337" r:id="rId12"/>
    <p:sldId id="335" r:id="rId13"/>
    <p:sldId id="328" r:id="rId14"/>
    <p:sldId id="334" r:id="rId15"/>
    <p:sldId id="33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C775AD-1FFB-4646-94DF-148AD857F7CA}">
          <p14:sldIdLst>
            <p14:sldId id="329"/>
            <p14:sldId id="331"/>
            <p14:sldId id="325"/>
            <p14:sldId id="326"/>
            <p14:sldId id="332"/>
            <p14:sldId id="324"/>
            <p14:sldId id="327"/>
            <p14:sldId id="333"/>
            <p14:sldId id="323"/>
            <p14:sldId id="336"/>
            <p14:sldId id="337"/>
            <p14:sldId id="335"/>
            <p14:sldId id="328"/>
            <p14:sldId id="334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97F"/>
    <a:srgbClr val="008000"/>
    <a:srgbClr val="333399"/>
    <a:srgbClr val="66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2171" autoAdjust="0"/>
  </p:normalViewPr>
  <p:slideViewPr>
    <p:cSldViewPr>
      <p:cViewPr>
        <p:scale>
          <a:sx n="66" d="100"/>
          <a:sy n="66" d="100"/>
        </p:scale>
        <p:origin x="-91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74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D6EF-083B-4034-BDED-D2922837E13D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4AF-68CA-491E-B61A-91978819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136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59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153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009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7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080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31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1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60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347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816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 smtClean="0"/>
              <a:t>@</a:t>
            </a:r>
            <a:r>
              <a:rPr lang="en-GB" dirty="0" err="1" smtClean="0"/>
              <a:t>slodge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779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slodge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2875"/>
            <a:ext cx="77343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23489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66713"/>
            <a:ext cx="78390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126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5725"/>
            <a:ext cx="77533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5956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9123"/>
            <a:ext cx="77533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093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Tweet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23478"/>
            <a:ext cx="78676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708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Semilight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22130</TotalTime>
  <Words>235</Words>
  <Application>Microsoft Office PowerPoint</Application>
  <PresentationFormat>On-screen Show (16:9)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Schedule</vt:lpstr>
      <vt:lpstr>Please Tweet</vt:lpstr>
      <vt:lpstr>PowerPoint Presentation</vt:lpstr>
      <vt:lpstr>Schedule</vt:lpstr>
      <vt:lpstr>Please Tweet</vt:lpstr>
      <vt:lpstr>PowerPoint Presentation</vt:lpstr>
      <vt:lpstr>Schedule</vt:lpstr>
      <vt:lpstr>Please Tweet</vt:lpstr>
      <vt:lpstr>PowerPoint Presentation</vt:lpstr>
      <vt:lpstr>Schedule</vt:lpstr>
      <vt:lpstr>Please Tweet</vt:lpstr>
      <vt:lpstr>PowerPoint Presentation</vt:lpstr>
      <vt:lpstr>Schedule</vt:lpstr>
      <vt:lpstr>Please Tweet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For All</dc:title>
  <dc:creator>Stuart</dc:creator>
  <cp:lastModifiedBy>Stuart</cp:lastModifiedBy>
  <cp:revision>108</cp:revision>
  <dcterms:created xsi:type="dcterms:W3CDTF">2013-03-25T16:04:57Z</dcterms:created>
  <dcterms:modified xsi:type="dcterms:W3CDTF">2013-05-11T18:34:57Z</dcterms:modified>
</cp:coreProperties>
</file>