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App 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IMvxAppStart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07" y="1681163"/>
            <a:ext cx="4238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15008"/>
            <a:ext cx="6819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7704" y="3579862"/>
            <a:ext cx="5040560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205458"/>
            <a:ext cx="60293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Starts (Deep 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the protocol hint… e.g.</a:t>
            </a:r>
          </a:p>
        </p:txBody>
      </p:sp>
      <p:pic>
        <p:nvPicPr>
          <p:cNvPr id="5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" y="192375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3" y="1851670"/>
            <a:ext cx="5819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3728" y="3291830"/>
            <a:ext cx="4968552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en-US" dirty="0"/>
              <a:t>Starts (Deep 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parsed protocol hint: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85553"/>
            <a:ext cx="6781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 Start</vt:lpstr>
      <vt:lpstr>IMvxAppStart</vt:lpstr>
      <vt:lpstr>Simple Starts</vt:lpstr>
      <vt:lpstr>Conditional Starts</vt:lpstr>
      <vt:lpstr>Protocol Starts (Deep Links)</vt:lpstr>
      <vt:lpstr>Protocol Starts (Deep Links)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10</cp:revision>
  <dcterms:created xsi:type="dcterms:W3CDTF">2013-05-11T10:47:39Z</dcterms:created>
  <dcterms:modified xsi:type="dcterms:W3CDTF">2013-05-11T10:56:22Z</dcterms:modified>
</cp:coreProperties>
</file>