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82" r:id="rId4"/>
    <p:sldId id="283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46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Background Tasks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differences...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Windows Phone – separate process</a:t>
            </a:r>
            <a:endParaRPr lang="en-GB" dirty="0" smtClean="0"/>
          </a:p>
          <a:p>
            <a:r>
              <a:rPr lang="en-GB" dirty="0" smtClean="0"/>
              <a:t>Android – services inside the same process</a:t>
            </a:r>
            <a:endParaRPr lang="en-GB" dirty="0" smtClean="0"/>
          </a:p>
          <a:p>
            <a:r>
              <a:rPr lang="en-GB" dirty="0" err="1" smtClean="0"/>
              <a:t>iOS</a:t>
            </a:r>
            <a:r>
              <a:rPr lang="en-GB" dirty="0" smtClean="0"/>
              <a:t> – long running tasks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(note: audio and location different…)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tasks need…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Services – </a:t>
            </a:r>
            <a:r>
              <a:rPr lang="en-GB" dirty="0" err="1" smtClean="0"/>
              <a:t>IoC</a:t>
            </a:r>
            <a:endParaRPr lang="en-GB" dirty="0" smtClean="0"/>
          </a:p>
          <a:p>
            <a:r>
              <a:rPr lang="en-GB" dirty="0" smtClean="0"/>
              <a:t>Android – services started inside the same process</a:t>
            </a:r>
            <a:endParaRPr lang="en-GB" dirty="0" smtClean="0"/>
          </a:p>
          <a:p>
            <a:r>
              <a:rPr lang="en-GB" dirty="0" err="1" smtClean="0"/>
              <a:t>iOS</a:t>
            </a:r>
            <a:r>
              <a:rPr lang="en-GB" dirty="0" smtClean="0"/>
              <a:t> – long running tasks started from your app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(note: audio and location slightly different…)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4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 advice…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</a:t>
            </a:r>
            <a:r>
              <a:rPr lang="en-GB" dirty="0"/>
              <a:t>do have to learn the platform lifecycles! </a:t>
            </a:r>
            <a:endParaRPr lang="en-GB" dirty="0" smtClean="0"/>
          </a:p>
          <a:p>
            <a:r>
              <a:rPr lang="en-GB" dirty="0" smtClean="0"/>
              <a:t>Sometimes you have to separate the core app into separate </a:t>
            </a:r>
            <a:r>
              <a:rPr lang="en-GB" dirty="0" err="1" smtClean="0"/>
              <a:t>IoC</a:t>
            </a:r>
            <a:r>
              <a:rPr lang="en-GB" dirty="0" smtClean="0"/>
              <a:t> constructed objects</a:t>
            </a:r>
            <a:endParaRPr lang="en-GB" dirty="0" smtClean="0"/>
          </a:p>
          <a:p>
            <a:r>
              <a:rPr lang="en-GB" dirty="0" smtClean="0"/>
              <a:t>For me in </a:t>
            </a:r>
            <a:r>
              <a:rPr lang="en-GB" dirty="0" err="1" smtClean="0"/>
              <a:t>Mvx</a:t>
            </a:r>
            <a:r>
              <a:rPr lang="en-GB" dirty="0" smtClean="0"/>
              <a:t>… </a:t>
            </a:r>
            <a:r>
              <a:rPr lang="en-GB" i="1" dirty="0" smtClean="0"/>
              <a:t>it’s a learning process still…</a:t>
            </a:r>
            <a:endParaRPr lang="en-GB" i="1" dirty="0" smtClean="0"/>
          </a:p>
        </p:txBody>
      </p:sp>
    </p:spTree>
    <p:extLst>
      <p:ext uri="{BB962C8B-B14F-4D97-AF65-F5344CB8AC3E}">
        <p14:creationId xmlns:p14="http://schemas.microsoft.com/office/powerpoint/2010/main" val="24074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Background Tasks</vt:lpstr>
      <vt:lpstr>Platform differences...</vt:lpstr>
      <vt:lpstr>Background tasks need…</vt:lpstr>
      <vt:lpstr>General advice…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31</cp:revision>
  <dcterms:created xsi:type="dcterms:W3CDTF">2013-05-11T10:47:39Z</dcterms:created>
  <dcterms:modified xsi:type="dcterms:W3CDTF">2013-05-12T17:39:36Z</dcterms:modified>
</cp:coreProperties>
</file>