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Collect-A-Bull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200151"/>
            <a:ext cx="4762872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Collect-A-Bull …</a:t>
            </a:r>
          </a:p>
          <a:p>
            <a:r>
              <a:rPr lang="en-GB" dirty="0" smtClean="0"/>
              <a:t>Home</a:t>
            </a:r>
          </a:p>
          <a:p>
            <a:r>
              <a:rPr lang="en-GB" dirty="0" smtClean="0"/>
              <a:t>Add</a:t>
            </a:r>
          </a:p>
          <a:p>
            <a:r>
              <a:rPr lang="en-GB" dirty="0" smtClean="0"/>
              <a:t>List</a:t>
            </a:r>
          </a:p>
          <a:p>
            <a:r>
              <a:rPr lang="en-GB" dirty="0" smtClean="0"/>
              <a:t>Detail:</a:t>
            </a:r>
          </a:p>
          <a:p>
            <a:pPr lvl="1"/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Share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275606"/>
            <a:ext cx="2664296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9592" y="1707654"/>
            <a:ext cx="22322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 saw a mouse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91072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2355726"/>
            <a:ext cx="22322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(51.0, 0.0)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058402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tuart\AppData\Local\Microsoft\Windows\Temporary Internet Files\Content.IE5\OMRXOMMW\MC9004460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88" y="3075806"/>
            <a:ext cx="1611312" cy="55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2706474"/>
            <a:ext cx="85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Photo?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2" y="3939902"/>
            <a:ext cx="22322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May 13</a:t>
            </a:r>
            <a:r>
              <a:rPr lang="en-GB" baseline="30000" dirty="0" smtClean="0"/>
              <a:t>th</a:t>
            </a:r>
            <a:r>
              <a:rPr lang="en-GB" dirty="0" smtClean="0"/>
              <a:t> 11:03am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7584" y="364257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10" grpId="0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3528" y="1347614"/>
            <a:ext cx="2160240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GB" sz="400" dirty="0" smtClean="0"/>
          </a:p>
          <a:p>
            <a:pPr algn="ctr"/>
            <a:r>
              <a:rPr lang="en-GB" dirty="0" err="1" smtClean="0"/>
              <a:t>ViewModels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Collect-A-Bull Core App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7596336" y="1347614"/>
            <a:ext cx="1296144" cy="1728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Collection</a:t>
            </a:r>
          </a:p>
          <a:p>
            <a:pPr algn="ctr"/>
            <a:r>
              <a:rPr lang="en-GB" sz="1600" dirty="0" smtClean="0"/>
              <a:t>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3968" y="1563638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Repository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940152" y="1563638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CollectedItem</a:t>
            </a:r>
            <a:endParaRPr lang="en-GB" sz="1600" dirty="0" smtClean="0"/>
          </a:p>
          <a:p>
            <a:pPr algn="ctr"/>
            <a:r>
              <a:rPr lang="en-GB" sz="1600" dirty="0" smtClean="0"/>
              <a:t>(ORM)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627784" y="1563638"/>
            <a:ext cx="144016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Collection</a:t>
            </a:r>
          </a:p>
          <a:p>
            <a:pPr algn="ctr"/>
            <a:r>
              <a:rPr lang="en-GB" sz="1600" dirty="0" smtClean="0"/>
              <a:t>Service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39552" y="1923678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Home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2499742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Add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3075806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552" y="365187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Detail</a:t>
            </a:r>
          </a:p>
        </p:txBody>
      </p:sp>
      <p:pic>
        <p:nvPicPr>
          <p:cNvPr id="2050" name="Picture 2" descr="C:\Users\Stuart\AppData\Local\Microsoft\Windows\Temporary Internet Files\Content.IE5\YGXAWIJJ\MC9001991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6" y="3641145"/>
            <a:ext cx="1099096" cy="10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art\AppData\Local\Microsoft\Windows\Temporary Internet Files\Content.IE5\MHHP91MA\MC90043260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78" y="3704185"/>
            <a:ext cx="914286" cy="9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art\AppData\Local\Microsoft\Windows\Temporary Internet Files\Content.IE5\MHHP91MA\MC9000192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99" y="3683278"/>
            <a:ext cx="981985" cy="8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62" y="3867894"/>
            <a:ext cx="1330449" cy="58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3848" y="343584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Plugins: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50</Words>
  <Application>Microsoft Office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Collect-A-Bull</vt:lpstr>
      <vt:lpstr>Collecting</vt:lpstr>
      <vt:lpstr>Collect-A-Bull Core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29</cp:revision>
  <dcterms:created xsi:type="dcterms:W3CDTF">2013-05-11T10:47:39Z</dcterms:created>
  <dcterms:modified xsi:type="dcterms:W3CDTF">2013-05-12T17:58:31Z</dcterms:modified>
</cp:coreProperties>
</file>