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odge/MvvmCross-Tutorials/tree/master/CrossLigh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-524594"/>
            <a:ext cx="4674044" cy="339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CrossLight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MvvmCross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4155926"/>
            <a:ext cx="82089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CrossCore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712" y="3579862"/>
            <a:ext cx="2514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XAML Binding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7544" y="3003798"/>
            <a:ext cx="52565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MvvmCross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95837" y="3579862"/>
            <a:ext cx="26282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MvvmCross Binding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3902" y="2427734"/>
            <a:ext cx="16598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.Dialog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7695" y="1851670"/>
            <a:ext cx="16598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AutoViews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7694" y="1275606"/>
            <a:ext cx="819876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Your Apps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68144" y="1851670"/>
            <a:ext cx="2808311" cy="216024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Plugins</a:t>
            </a:r>
          </a:p>
          <a:p>
            <a:pPr algn="ctr"/>
            <a:r>
              <a:rPr lang="en-GB" dirty="0" smtClean="0"/>
              <a:t>Plugins</a:t>
            </a:r>
          </a:p>
          <a:p>
            <a:pPr algn="ctr"/>
            <a:r>
              <a:rPr lang="en-GB" dirty="0" smtClean="0"/>
              <a:t>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CrossLight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4155926"/>
            <a:ext cx="82089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CrossCore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712" y="3579862"/>
            <a:ext cx="2514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XAML Binding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7544" y="3003798"/>
            <a:ext cx="5256584" cy="4320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MvvmCross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95837" y="3579862"/>
            <a:ext cx="26282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MvvmCross Binding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3902" y="2427734"/>
            <a:ext cx="1659826" cy="4320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.Dialog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7695" y="1851670"/>
            <a:ext cx="1659826" cy="4320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AutoViews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7694" y="1275606"/>
            <a:ext cx="819876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Your Apps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68144" y="1851670"/>
            <a:ext cx="2808311" cy="216024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Plugins</a:t>
            </a:r>
          </a:p>
          <a:p>
            <a:pPr algn="ctr"/>
            <a:r>
              <a:rPr lang="en-GB" dirty="0" smtClean="0"/>
              <a:t>Plugins</a:t>
            </a:r>
          </a:p>
          <a:p>
            <a:pPr algn="ctr"/>
            <a:r>
              <a:rPr lang="en-GB" dirty="0" smtClean="0"/>
              <a:t>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Frameworks?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4155926"/>
            <a:ext cx="82089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CrossCore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712" y="3579862"/>
            <a:ext cx="2514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XAML Binding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95837" y="3579862"/>
            <a:ext cx="26282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MvvmCross Binding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7694" y="1275606"/>
            <a:ext cx="819876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Your Apps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68144" y="1851670"/>
            <a:ext cx="2808311" cy="216024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Plugins</a:t>
            </a:r>
          </a:p>
          <a:p>
            <a:pPr algn="ctr"/>
            <a:r>
              <a:rPr lang="en-GB" dirty="0" smtClean="0"/>
              <a:t>Plugins</a:t>
            </a:r>
          </a:p>
          <a:p>
            <a:pPr algn="ctr"/>
            <a:r>
              <a:rPr lang="en-GB" dirty="0" smtClean="0"/>
              <a:t>Plugins</a:t>
            </a:r>
            <a:endParaRPr lang="en-US" dirty="0"/>
          </a:p>
        </p:txBody>
      </p:sp>
      <p:pic>
        <p:nvPicPr>
          <p:cNvPr id="1026" name="Picture 2" descr="MVVM Light Toolk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11710"/>
            <a:ext cx="18573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ecure.gravatar.com/avatar/54054144024667a790b60ae62cfcbe21?s=420&amp;d=https://a248.e.akamai.net/assets.github.com%2Fimages%2Fgravatars%2Fgravatar-org-4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41655"/>
            <a:ext cx="1450174" cy="145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CrossLight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github.com/slodge/MvvmCross-Tutorials/tree/master/CrossLight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48</Words>
  <Application>Microsoft Office PowerPoint</Application>
  <PresentationFormat>On-screen Show (16:9)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CrossLight</vt:lpstr>
      <vt:lpstr>MvvmCross Stack</vt:lpstr>
      <vt:lpstr>CrossLight</vt:lpstr>
      <vt:lpstr>Alternative Frameworks?</vt:lpstr>
      <vt:lpstr>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Stuart</dc:creator>
  <cp:lastModifiedBy>Stuart</cp:lastModifiedBy>
  <cp:revision>19</cp:revision>
  <dcterms:created xsi:type="dcterms:W3CDTF">2013-05-11T10:47:39Z</dcterms:created>
  <dcterms:modified xsi:type="dcterms:W3CDTF">2013-05-11T14:07:36Z</dcterms:modified>
</cp:coreProperties>
</file>