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64" r:id="rId6"/>
    <p:sldId id="270" r:id="rId7"/>
    <p:sldId id="271" r:id="rId8"/>
    <p:sldId id="272" r:id="rId9"/>
    <p:sldId id="273" r:id="rId10"/>
    <p:sldId id="27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dge/MvvmCross-Tutorials/tree/master/CustomBinding" TargetMode="External"/><Relationship Id="rId2" Type="http://schemas.openxmlformats.org/officeDocument/2006/relationships/hyperlink" Target="https://github.com/slodge/MvvmCross-Tutorials/tree/master/Sample%20-%20CirriousConfere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Custom Bindings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You can always directly use:</a:t>
            </a:r>
          </a:p>
          <a:p>
            <a:pPr lvl="1"/>
            <a:r>
              <a:rPr lang="en-GB" dirty="0" err="1" smtClean="0"/>
              <a:t>FindViewById</a:t>
            </a:r>
            <a:r>
              <a:rPr lang="en-GB" dirty="0" smtClean="0"/>
              <a:t>&lt;T&gt; or [Outlet]s</a:t>
            </a:r>
          </a:p>
          <a:p>
            <a:pPr marL="457200" lvl="1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With:</a:t>
            </a:r>
          </a:p>
          <a:p>
            <a:pPr lvl="1"/>
            <a:r>
              <a:rPr lang="en-GB" dirty="0" err="1" smtClean="0"/>
              <a:t>ViewModel</a:t>
            </a:r>
            <a:endParaRPr lang="en-GB" dirty="0" smtClean="0"/>
          </a:p>
          <a:p>
            <a:pPr lvl="1"/>
            <a:r>
              <a:rPr lang="en-GB" dirty="0" err="1" smtClean="0"/>
              <a:t>ViewModel.PropertyChanged</a:t>
            </a:r>
            <a:endParaRPr lang="en-GB" dirty="0"/>
          </a:p>
          <a:p>
            <a:pPr lvl="1"/>
            <a:endParaRPr lang="en-GB" dirty="0" smtClean="0"/>
          </a:p>
          <a:p>
            <a:pPr marL="57150" indent="0">
              <a:buNone/>
            </a:pPr>
            <a:r>
              <a:rPr lang="en-GB" dirty="0" smtClean="0"/>
              <a:t>But:</a:t>
            </a:r>
            <a:endParaRPr lang="en-GB" dirty="0"/>
          </a:p>
          <a:p>
            <a:pPr lvl="1"/>
            <a:r>
              <a:rPr lang="en-GB" dirty="0" smtClean="0"/>
              <a:t>The same warnings apply!</a:t>
            </a:r>
            <a:endParaRPr lang="en-GB" dirty="0"/>
          </a:p>
          <a:p>
            <a:pPr marL="5715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460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Shown in only a couple of apps…</a:t>
            </a:r>
          </a:p>
          <a:p>
            <a:pPr marL="800100" lvl="2" indent="0">
              <a:buNone/>
            </a:pPr>
            <a:endParaRPr lang="en-US" dirty="0" smtClean="0">
              <a:hlinkClick r:id="rId2"/>
            </a:endParaRPr>
          </a:p>
          <a:p>
            <a:pPr marL="800100" lvl="2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github.com/slodge/MvvmCross-Tutorials/tree/master/CustomBinding</a:t>
            </a:r>
            <a:r>
              <a:rPr lang="en-US" dirty="0" smtClean="0"/>
              <a:t> </a:t>
            </a:r>
          </a:p>
          <a:p>
            <a:pPr marL="800100" lvl="2" indent="0">
              <a:buNone/>
            </a:pPr>
            <a:r>
              <a:rPr lang="en-US" dirty="0" smtClean="0"/>
              <a:t> </a:t>
            </a:r>
          </a:p>
          <a:p>
            <a:pPr marL="800100" lvl="2" indent="0">
              <a:buNone/>
            </a:pPr>
            <a:r>
              <a:rPr lang="en-US" dirty="0">
                <a:hlinkClick r:id="rId2"/>
              </a:rPr>
              <a:t>https://github.com/slodge/MvvmCross-Tutorials/tree/master/Sample%20-%</a:t>
            </a:r>
            <a:r>
              <a:rPr lang="en-US" dirty="0" smtClean="0">
                <a:hlinkClick r:id="rId2"/>
              </a:rPr>
              <a:t>20CirriousConference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Data-Binding to ‘Controls’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0152" y="2211710"/>
            <a:ext cx="237626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MyControl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067944" y="2787774"/>
            <a:ext cx="2448272" cy="720080"/>
            <a:chOff x="4067944" y="2787774"/>
            <a:chExt cx="2448272" cy="720080"/>
          </a:xfrm>
        </p:grpSpPr>
        <p:sp>
          <p:nvSpPr>
            <p:cNvPr id="5" name="Rectangle 4"/>
            <p:cNvSpPr/>
            <p:nvPr/>
          </p:nvSpPr>
          <p:spPr>
            <a:xfrm>
              <a:off x="4067944" y="2787774"/>
              <a:ext cx="24482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MyValue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67944" y="3219822"/>
              <a:ext cx="24482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MyValueChanged</a:t>
              </a:r>
              <a:endParaRPr lang="en-US" dirty="0"/>
            </a:p>
          </p:txBody>
        </p:sp>
        <p:pic>
          <p:nvPicPr>
            <p:cNvPr id="1026" name="Picture 2" descr="C:\Users\Stuart\AppData\Local\Microsoft\Windows\Temporary Internet Files\Content.IE5\M3JY7X81\MC90044173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254102"/>
              <a:ext cx="253752" cy="25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295075" y="1419622"/>
            <a:ext cx="4098629" cy="1224136"/>
          </a:xfrm>
          <a:prstGeom prst="rect">
            <a:avLst/>
          </a:prstGeom>
          <a:effectLst>
            <a:outerShdw blurRad="88900" dist="127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CreateBinding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.For(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.To(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vm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299942"/>
            <a:ext cx="604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 long as </a:t>
            </a:r>
            <a:r>
              <a:rPr lang="en-GB" dirty="0" err="1" smtClean="0"/>
              <a:t>MyValueChanged</a:t>
            </a:r>
            <a:r>
              <a:rPr lang="en-GB" dirty="0" smtClean="0"/>
              <a:t> is </a:t>
            </a:r>
            <a:r>
              <a:rPr lang="en-GB" dirty="0" err="1" smtClean="0"/>
              <a:t>EventHandler</a:t>
            </a:r>
            <a:r>
              <a:rPr lang="en-GB" dirty="0" smtClean="0"/>
              <a:t>, should just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Needs Custom 1</a:t>
            </a:r>
            <a:br>
              <a:rPr lang="en-GB" dirty="0" smtClean="0"/>
            </a:br>
            <a:r>
              <a:rPr lang="en-GB" sz="3100" dirty="0" smtClean="0"/>
              <a:t>Non-standard </a:t>
            </a:r>
            <a:r>
              <a:rPr lang="en-GB" sz="3100" dirty="0" err="1"/>
              <a:t>EventHandler</a:t>
            </a:r>
            <a:r>
              <a:rPr lang="en-GB" sz="3100" dirty="0"/>
              <a:t>&lt;T&gt;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9912" y="1707654"/>
            <a:ext cx="237626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MyControl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4" y="2283718"/>
            <a:ext cx="2448272" cy="720080"/>
            <a:chOff x="4067944" y="2787774"/>
            <a:chExt cx="2448272" cy="720080"/>
          </a:xfrm>
        </p:grpSpPr>
        <p:sp>
          <p:nvSpPr>
            <p:cNvPr id="5" name="Rectangle 4"/>
            <p:cNvSpPr/>
            <p:nvPr/>
          </p:nvSpPr>
          <p:spPr>
            <a:xfrm>
              <a:off x="4067944" y="2787774"/>
              <a:ext cx="24482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MyValue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67944" y="3219822"/>
              <a:ext cx="24482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MyValueChanged</a:t>
              </a:r>
              <a:r>
                <a:rPr lang="en-GB" dirty="0" smtClean="0"/>
                <a:t>&lt;T&gt;</a:t>
              </a:r>
              <a:endParaRPr lang="en-US" dirty="0"/>
            </a:p>
          </p:txBody>
        </p:sp>
        <p:pic>
          <p:nvPicPr>
            <p:cNvPr id="1026" name="Picture 2" descr="C:\Users\Stuart\AppData\Local\Microsoft\Windows\Temporary Internet Files\Content.IE5\M3JY7X81\MC90044173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254102"/>
              <a:ext cx="253752" cy="25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12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Needs Custom 2</a:t>
            </a:r>
            <a:br>
              <a:rPr lang="en-GB" dirty="0" smtClean="0"/>
            </a:br>
            <a:r>
              <a:rPr lang="en-GB" sz="3100" dirty="0" smtClean="0"/>
              <a:t>Non-Standard Event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9912" y="1707654"/>
            <a:ext cx="237626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MyControl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4" y="2283718"/>
            <a:ext cx="2448272" cy="720080"/>
            <a:chOff x="4067944" y="2787774"/>
            <a:chExt cx="2448272" cy="720080"/>
          </a:xfrm>
        </p:grpSpPr>
        <p:sp>
          <p:nvSpPr>
            <p:cNvPr id="5" name="Rectangle 4"/>
            <p:cNvSpPr/>
            <p:nvPr/>
          </p:nvSpPr>
          <p:spPr>
            <a:xfrm>
              <a:off x="4067944" y="2787774"/>
              <a:ext cx="24482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Foo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67944" y="3219822"/>
              <a:ext cx="24482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BarHappened</a:t>
              </a:r>
              <a:endParaRPr lang="en-US" dirty="0"/>
            </a:p>
          </p:txBody>
        </p:sp>
        <p:pic>
          <p:nvPicPr>
            <p:cNvPr id="1026" name="Picture 2" descr="C:\Users\Stuart\AppData\Local\Microsoft\Windows\Temporary Internet Files\Content.IE5\M3JY7X81\MC90044173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254102"/>
              <a:ext cx="253752" cy="25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73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</a:t>
            </a:r>
            <a:r>
              <a:rPr lang="en-GB" dirty="0" err="1" smtClean="0"/>
              <a:t>PropertyBased</a:t>
            </a:r>
            <a:r>
              <a:rPr lang="en-GB" dirty="0" smtClean="0"/>
              <a:t>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Create a </a:t>
            </a:r>
            <a:r>
              <a:rPr lang="en-GB" dirty="0" err="1" smtClean="0"/>
              <a:t>PropertyInfoTargetBinding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dirty="0" smtClean="0"/>
              <a:t>Register it in Setup: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86" y="2787774"/>
            <a:ext cx="58864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26" y="1851670"/>
            <a:ext cx="5648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1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Needs Custom 3</a:t>
            </a:r>
            <a:br>
              <a:rPr lang="en-GB" dirty="0" smtClean="0"/>
            </a:br>
            <a:r>
              <a:rPr lang="en-GB" sz="3100" dirty="0" smtClean="0"/>
              <a:t>No actual property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9912" y="1707654"/>
            <a:ext cx="237626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MyControl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07704" y="2211710"/>
            <a:ext cx="2448272" cy="936104"/>
            <a:chOff x="1907704" y="2211710"/>
            <a:chExt cx="2448272" cy="936104"/>
          </a:xfrm>
        </p:grpSpPr>
        <p:sp>
          <p:nvSpPr>
            <p:cNvPr id="5" name="Rectangle 4"/>
            <p:cNvSpPr/>
            <p:nvPr/>
          </p:nvSpPr>
          <p:spPr>
            <a:xfrm>
              <a:off x="1907704" y="2211710"/>
              <a:ext cx="244827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GetFoo</a:t>
              </a:r>
              <a:r>
                <a:rPr lang="en-GB" dirty="0" smtClean="0"/>
                <a:t>()</a:t>
              </a:r>
            </a:p>
            <a:p>
              <a:pPr algn="ctr"/>
              <a:r>
                <a:rPr lang="en-GB" dirty="0" err="1" smtClean="0"/>
                <a:t>SetFoo</a:t>
              </a:r>
              <a:r>
                <a:rPr lang="en-GB" dirty="0" smtClean="0"/>
                <a:t>()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7704" y="2859782"/>
              <a:ext cx="24482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BarHappened</a:t>
              </a:r>
              <a:endParaRPr lang="en-US" dirty="0"/>
            </a:p>
          </p:txBody>
        </p:sp>
        <p:pic>
          <p:nvPicPr>
            <p:cNvPr id="1026" name="Picture 2" descr="C:\Users\Stuart\AppData\Local\Microsoft\Windows\Temporary Internet Files\Content.IE5\M3JY7X81\MC900441735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894062"/>
              <a:ext cx="253752" cy="25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007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Custom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Create a full custom </a:t>
            </a:r>
            <a:r>
              <a:rPr lang="en-GB" dirty="0" err="1" smtClean="0"/>
              <a:t>TargetBinding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dirty="0" smtClean="0"/>
              <a:t>Register it in Setup: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87277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19" y="2715766"/>
            <a:ext cx="5953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5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iOS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UIKit</a:t>
            </a:r>
            <a:r>
              <a:rPr lang="en-GB" dirty="0" smtClean="0">
                <a:solidFill>
                  <a:srgbClr val="C00000"/>
                </a:solidFill>
              </a:rPr>
              <a:t> Memory Management is Hard!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GB" dirty="0" smtClean="0">
                <a:solidFill>
                  <a:srgbClr val="C00000"/>
                </a:solidFill>
              </a:rPr>
              <a:t>Watch out for </a:t>
            </a:r>
            <a:r>
              <a:rPr lang="en-GB" smtClean="0">
                <a:solidFill>
                  <a:srgbClr val="C00000"/>
                </a:solidFill>
              </a:rPr>
              <a:t>event loops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138</Words>
  <Application>Microsoft Office PowerPoint</Application>
  <PresentationFormat>On-screen Show (16:9)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Custom Bindings</vt:lpstr>
      <vt:lpstr>Data-Binding to ‘Controls’</vt:lpstr>
      <vt:lpstr>Needs Custom 1 Non-standard EventHandler&lt;T&gt;</vt:lpstr>
      <vt:lpstr>Needs Custom 2 Non-Standard Event Name</vt:lpstr>
      <vt:lpstr>Custom PropertyBased Binding</vt:lpstr>
      <vt:lpstr>Needs Custom 3 No actual property</vt:lpstr>
      <vt:lpstr>Full Custom Binding</vt:lpstr>
      <vt:lpstr>WARNING</vt:lpstr>
      <vt:lpstr>WARNING</vt:lpstr>
      <vt:lpstr>Alternatives…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24</cp:revision>
  <dcterms:created xsi:type="dcterms:W3CDTF">2013-05-11T10:47:39Z</dcterms:created>
  <dcterms:modified xsi:type="dcterms:W3CDTF">2013-05-12T04:54:24Z</dcterms:modified>
</cp:coreProperties>
</file>