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75" r:id="rId4"/>
    <p:sldId id="276" r:id="rId5"/>
    <p:sldId id="277" r:id="rId6"/>
    <p:sldId id="279" r:id="rId7"/>
    <p:sldId id="280" r:id="rId8"/>
    <p:sldId id="281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46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odge/MvvmCross-Tutorials/tree/master/CustomBinding" TargetMode="External"/><Relationship Id="rId2" Type="http://schemas.openxmlformats.org/officeDocument/2006/relationships/hyperlink" Target="https://github.com/slodge/MvvmCross-Tutorials/tree/master/Sample%20-%20CirriousConfer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lodge/MvvmCross-Tutorials/tree/master/CompositeContr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46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Custom Controls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Owner Draw Controls</a:t>
            </a:r>
          </a:p>
          <a:p>
            <a:r>
              <a:rPr lang="en-GB" dirty="0" smtClean="0"/>
              <a:t>Sub-Classing Controls</a:t>
            </a:r>
          </a:p>
          <a:p>
            <a:r>
              <a:rPr lang="en-GB" dirty="0" smtClean="0"/>
              <a:t>Composite/User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7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 your own controls…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75606"/>
            <a:ext cx="3042270" cy="328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5606"/>
            <a:ext cx="4164310" cy="31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94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Bind by C#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9622"/>
            <a:ext cx="47339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84376"/>
            <a:ext cx="43243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6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Note: Namespace 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773535"/>
            <a:ext cx="79152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67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Sub-classing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201266"/>
            <a:ext cx="57245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92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Composite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995686"/>
            <a:ext cx="52387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81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Also…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Android XML has two nice additions:</a:t>
            </a:r>
          </a:p>
          <a:p>
            <a:pPr lvl="1"/>
            <a:r>
              <a:rPr lang="en-GB" dirty="0" smtClean="0">
                <a:latin typeface="Consolas" pitchFamily="49" charset="0"/>
                <a:cs typeface="Consolas" pitchFamily="49" charset="0"/>
              </a:rPr>
              <a:t>include</a:t>
            </a:r>
          </a:p>
          <a:p>
            <a:pPr lvl="1"/>
            <a:r>
              <a:rPr lang="en-GB" dirty="0" smtClean="0">
                <a:latin typeface="Consolas" pitchFamily="49" charset="0"/>
                <a:cs typeface="Consolas" pitchFamily="49" charset="0"/>
              </a:rPr>
              <a:t>merge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8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Shown in…</a:t>
            </a:r>
          </a:p>
          <a:p>
            <a:pPr marL="800100" lvl="2" indent="0">
              <a:buNone/>
            </a:pPr>
            <a:r>
              <a:rPr lang="en-GB" dirty="0">
                <a:hlinkClick r:id="rId2"/>
              </a:rPr>
              <a:t>https://github.com/slodge/MvvmCross-Tutorials/tree/master/MoreControls</a:t>
            </a:r>
          </a:p>
          <a:p>
            <a:pPr marL="800100" lvl="2" indent="0">
              <a:buNone/>
            </a:pPr>
            <a:endParaRPr lang="en-US" dirty="0" smtClean="0">
              <a:hlinkClick r:id="rId2"/>
            </a:endParaRPr>
          </a:p>
          <a:p>
            <a:pPr marL="800100" lvl="2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github.com/slodge/MvvmCross-Tutorials/tree/master/CustomBinding</a:t>
            </a:r>
            <a:r>
              <a:rPr lang="en-US" dirty="0" smtClean="0"/>
              <a:t> 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github.com/slodge/MvvmCross-Tutorials/tree/master/CompositeControl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16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53</Words>
  <Application>Microsoft Office PowerPoint</Application>
  <PresentationFormat>On-screen Show (16:9)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Custom Controls</vt:lpstr>
      <vt:lpstr>Custom Controls</vt:lpstr>
      <vt:lpstr>Draw your own controls…</vt:lpstr>
      <vt:lpstr>Bind by C# properties</vt:lpstr>
      <vt:lpstr>Note: Namespace Abbreviations</vt:lpstr>
      <vt:lpstr>Sub-classing controls</vt:lpstr>
      <vt:lpstr>Composite Controls</vt:lpstr>
      <vt:lpstr>Also…</vt:lpstr>
      <vt:lpstr>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30</cp:revision>
  <dcterms:created xsi:type="dcterms:W3CDTF">2013-05-11T10:47:39Z</dcterms:created>
  <dcterms:modified xsi:type="dcterms:W3CDTF">2013-05-12T17:32:23Z</dcterms:modified>
</cp:coreProperties>
</file>