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310" r:id="rId2"/>
    <p:sldId id="301" r:id="rId3"/>
    <p:sldId id="318" r:id="rId4"/>
    <p:sldId id="319" r:id="rId5"/>
    <p:sldId id="321" r:id="rId6"/>
    <p:sldId id="326" r:id="rId7"/>
    <p:sldId id="317" r:id="rId8"/>
    <p:sldId id="325" r:id="rId9"/>
    <p:sldId id="324" r:id="rId10"/>
    <p:sldId id="32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C775AD-1FFB-4646-94DF-148AD857F7CA}">
          <p14:sldIdLst>
            <p14:sldId id="310"/>
            <p14:sldId id="301"/>
            <p14:sldId id="318"/>
            <p14:sldId id="319"/>
            <p14:sldId id="321"/>
            <p14:sldId id="326"/>
            <p14:sldId id="317"/>
            <p14:sldId id="325"/>
            <p14:sldId id="324"/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97F"/>
    <a:srgbClr val="008000"/>
    <a:srgbClr val="333399"/>
    <a:srgbClr val="66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2171" autoAdjust="0"/>
  </p:normalViewPr>
  <p:slideViewPr>
    <p:cSldViewPr>
      <p:cViewPr>
        <p:scale>
          <a:sx n="66" d="100"/>
          <a:sy n="66" d="100"/>
        </p:scale>
        <p:origin x="-918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374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Votes</c:v>
                </c:pt>
              </c:strCache>
            </c:strRef>
          </c:tx>
          <c:dPt>
            <c:idx val="0"/>
            <c:bubble3D val="0"/>
            <c:spPr>
              <a:solidFill>
                <a:srgbClr val="3EFA12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Pt>
            <c:idx val="2"/>
            <c:bubble3D val="0"/>
            <c:spPr>
              <a:solidFill>
                <a:srgbClr val="00B0F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4"/>
            <c:bubble3D val="0"/>
            <c:spPr>
              <a:solidFill>
                <a:srgbClr val="FF0000"/>
              </a:solidFill>
            </c:spPr>
          </c:dPt>
          <c:dPt>
            <c:idx val="5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iPhone</c:v>
                </c:pt>
                <c:pt idx="2">
                  <c:v>iPad</c:v>
                </c:pt>
                <c:pt idx="3">
                  <c:v>WindowsStore</c:v>
                </c:pt>
                <c:pt idx="4">
                  <c:v>WindowsPhone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36</c:v>
                </c:pt>
                <c:pt idx="2">
                  <c:v>39</c:v>
                </c:pt>
                <c:pt idx="3">
                  <c:v>26</c:v>
                </c:pt>
                <c:pt idx="4">
                  <c:v>40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D6EF-083B-4034-BDED-D2922837E13D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4AF-68CA-491E-B61A-91978819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136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859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153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009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937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080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31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315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608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347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816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 smtClean="0"/>
              <a:t>@</a:t>
            </a:r>
            <a:r>
              <a:rPr lang="en-GB" dirty="0" err="1" smtClean="0"/>
              <a:t>slodge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4779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</a:rPr>
              <a:t>slodge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 smtClean="0"/>
              <a:t>Mvvm</a:t>
            </a:r>
            <a:r>
              <a:rPr lang="en-GB" dirty="0" smtClean="0"/>
              <a:t> and C#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Developing apps for all of Android, iPhone and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37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23478"/>
            <a:ext cx="78676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708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989"/>
            <a:ext cx="8229600" cy="3102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solidFill>
                  <a:schemeClr val="bg1"/>
                </a:solidFill>
              </a:rPr>
              <a:t>KEEP</a:t>
            </a:r>
            <a:r>
              <a:rPr lang="en-GB" sz="5400" dirty="0">
                <a:solidFill>
                  <a:schemeClr val="bg1"/>
                </a:solidFill>
              </a:rPr>
              <a:t/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 smtClean="0">
                <a:solidFill>
                  <a:schemeClr val="bg1"/>
                </a:solidFill>
              </a:rPr>
              <a:t>CALM</a:t>
            </a:r>
            <a:br>
              <a:rPr lang="en-GB" sz="5400" dirty="0" smtClean="0">
                <a:solidFill>
                  <a:schemeClr val="bg1"/>
                </a:solidFill>
              </a:rPr>
            </a:br>
            <a:r>
              <a:rPr lang="en-GB" sz="2800" dirty="0" smtClean="0">
                <a:solidFill>
                  <a:schemeClr val="bg1"/>
                </a:solidFill>
              </a:rPr>
              <a:t>AND</a:t>
            </a:r>
            <a:r>
              <a:rPr lang="en-GB" sz="5400" dirty="0" smtClean="0">
                <a:solidFill>
                  <a:schemeClr val="bg1"/>
                </a:solidFill>
              </a:rPr>
              <a:t/>
            </a:r>
            <a:br>
              <a:rPr lang="en-GB" sz="5400" dirty="0" smtClean="0">
                <a:solidFill>
                  <a:schemeClr val="bg1"/>
                </a:solidFill>
              </a:rPr>
            </a:br>
            <a:r>
              <a:rPr lang="en-GB" sz="5400" dirty="0" smtClean="0">
                <a:solidFill>
                  <a:schemeClr val="bg1"/>
                </a:solidFill>
              </a:rPr>
              <a:t>GO HOME</a:t>
            </a:r>
            <a:endParaRPr lang="en-GB" sz="5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380578"/>
            <a:ext cx="3888432" cy="23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I hope you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04868108"/>
              </p:ext>
            </p:extLst>
          </p:nvPr>
        </p:nvGraphicFramePr>
        <p:xfrm>
          <a:off x="1763688" y="1275606"/>
          <a:ext cx="5488260" cy="329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0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I hope you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9582"/>
            <a:ext cx="7344816" cy="367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5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Huge thanks to…</a:t>
            </a:r>
            <a:endParaRPr lang="en-US" dirty="0"/>
          </a:p>
        </p:txBody>
      </p:sp>
      <p:pic>
        <p:nvPicPr>
          <p:cNvPr id="4" name="Picture 3" descr="http://i.imgur.com/JD7yUX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91630"/>
            <a:ext cx="28384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http://i.imgur.com/MWvt4MO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78" y="1419622"/>
            <a:ext cx="23336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538242" y="3723878"/>
            <a:ext cx="1226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YOU!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53866" y="3363838"/>
            <a:ext cx="20565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TODAY’S</a:t>
            </a:r>
          </a:p>
          <a:p>
            <a:r>
              <a:rPr lang="en-GB" sz="2800" dirty="0" smtClean="0"/>
              <a:t>SPEAKERS</a:t>
            </a:r>
          </a:p>
          <a:p>
            <a:r>
              <a:rPr lang="en-GB" sz="2800" dirty="0" smtClean="0"/>
              <a:t>AND PANEL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35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Stickers…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aptops are underdressed without their stickers :) come find me to get em # xamarin #evol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03598"/>
            <a:ext cx="5715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12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Please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mvvmcross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wpdev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xamarin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#win8dev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modernjago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nokiadeveloper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85725"/>
            <a:ext cx="77533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5956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89123"/>
            <a:ext cx="77533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9093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Semilight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22119</TotalTime>
  <Words>51</Words>
  <Application>Microsoft Office PowerPoint</Application>
  <PresentationFormat>On-screen Show (16:9)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Mvvm and C#</vt:lpstr>
      <vt:lpstr>PowerPoint Presentation</vt:lpstr>
      <vt:lpstr>What I hope you saw</vt:lpstr>
      <vt:lpstr>What I hope you saw</vt:lpstr>
      <vt:lpstr>Huge thanks to…</vt:lpstr>
      <vt:lpstr>Stickers…</vt:lpstr>
      <vt:lpstr>Please Tweet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For All</dc:title>
  <dc:creator>Stuart</dc:creator>
  <cp:lastModifiedBy>Stuart</cp:lastModifiedBy>
  <cp:revision>105</cp:revision>
  <dcterms:created xsi:type="dcterms:W3CDTF">2013-03-25T16:04:57Z</dcterms:created>
  <dcterms:modified xsi:type="dcterms:W3CDTF">2013-05-11T18:23:39Z</dcterms:modified>
</cp:coreProperties>
</file>