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Evolution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http://jeremylikness.com/images/silhouet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264521"/>
            <a:ext cx="1025525" cy="25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jeremylikness.com/images/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27" y="5502298"/>
            <a:ext cx="2563813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://jeremylikness.com/images/controll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315" y="5480545"/>
            <a:ext cx="2563813" cy="20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42959" y="-1244674"/>
            <a:ext cx="2332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THANKS TO </a:t>
            </a:r>
            <a:br>
              <a:rPr lang="en-GB" b="1" dirty="0" smtClean="0"/>
            </a:br>
            <a:r>
              <a:rPr lang="en-GB" b="1" dirty="0" smtClean="0"/>
              <a:t>JEREMY LIKNESS</a:t>
            </a:r>
          </a:p>
          <a:p>
            <a:pPr algn="ctr"/>
            <a:r>
              <a:rPr lang="en-GB" b="1" dirty="0" smtClean="0"/>
              <a:t>FOR THE PICTURES!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999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77559E-6 L -0.00087 -0.687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44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18249E-6 L 0.00156 -0.671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3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75956E-6 L 0.00156 -0.6800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340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51375E-6 L 0.00174 0.3305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Mvvm</a:t>
            </a:r>
            <a:endParaRPr lang="en-US" dirty="0"/>
          </a:p>
        </p:txBody>
      </p:sp>
      <p:pic>
        <p:nvPicPr>
          <p:cNvPr id="9" name="Picture 2" descr="http://jeremylikness.com/images/silhouet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264521"/>
            <a:ext cx="1025525" cy="25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jeremylikness.com/images/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41" y="5502298"/>
            <a:ext cx="2563813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59" y="5445124"/>
            <a:ext cx="2546785" cy="19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45" y="5452069"/>
            <a:ext cx="2546785" cy="19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59" y="5740103"/>
            <a:ext cx="1674185" cy="2232247"/>
          </a:xfrm>
        </p:spPr>
      </p:pic>
    </p:spTree>
    <p:extLst>
      <p:ext uri="{BB962C8B-B14F-4D97-AF65-F5344CB8AC3E}">
        <p14:creationId xmlns:p14="http://schemas.microsoft.com/office/powerpoint/2010/main" val="19884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77559E-6 L -0.00087 -0.687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44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18249E-6 L 0.00156 -0.671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3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65105E-6 L -0.00347 -0.6562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28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45253E-6 L 3.61111E-6 -0.6658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67324E-6 L 0.00348 -0.7435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3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Mvx</a:t>
            </a:r>
            <a:endParaRPr lang="en-US" dirty="0"/>
          </a:p>
        </p:txBody>
      </p:sp>
      <p:pic>
        <p:nvPicPr>
          <p:cNvPr id="9" name="Picture 2" descr="http://jeremylikness.com/images/silhouet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264521"/>
            <a:ext cx="1025525" cy="25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jeremylikness.com/images/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0" y="5812110"/>
            <a:ext cx="1781168" cy="13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59" y="5445124"/>
            <a:ext cx="2546785" cy="19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45" y="5452069"/>
            <a:ext cx="2546785" cy="19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images.nationalgeographic.com/wpf/media-live/photos/000/010/cache/mars-low-ridge_1070_600x45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58" y="5596086"/>
            <a:ext cx="1778166" cy="13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43"/>
          <a:stretch/>
        </p:blipFill>
        <p:spPr bwMode="auto">
          <a:xfrm>
            <a:off x="755576" y="6060686"/>
            <a:ext cx="1778400" cy="13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284051"/>
            <a:ext cx="1368152" cy="182420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6604198"/>
            <a:ext cx="1368152" cy="1824203"/>
          </a:xfr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756326"/>
            <a:ext cx="1368152" cy="182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77559E-6 L -0.00087 -0.687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44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18249E-6 L 0.00156 -0.671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33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12017E-6 L 0.00034 -0.8924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46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60735E-6 L -0.00348 -0.4513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22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65105E-6 L -0.00347 -0.6562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283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2.71857E-7 L 0.00139 -0.6657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1.60643E-7 L 0.05104 -0.9054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4528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5 4.3528E-6 L 0.03524 -0.89898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4494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2 0.03336 L 0.03524 -0.86871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45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MvvmCross</a:t>
            </a:r>
            <a:endParaRPr lang="en-US" dirty="0"/>
          </a:p>
        </p:txBody>
      </p:sp>
      <p:pic>
        <p:nvPicPr>
          <p:cNvPr id="9" name="Picture 2" descr="http://jeremylikness.com/images/silhouet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264521"/>
            <a:ext cx="1025525" cy="256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jeremylikness.com/images/vie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00" y="5812110"/>
            <a:ext cx="1781168" cy="13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59" y="5445124"/>
            <a:ext cx="2546785" cy="19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745" y="5452069"/>
            <a:ext cx="2546785" cy="19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images.nationalgeographic.com/wpf/media-live/photos/000/010/cache/mars-low-ridge_1070_600x450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58" y="5596086"/>
            <a:ext cx="1778166" cy="13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43"/>
          <a:stretch/>
        </p:blipFill>
        <p:spPr bwMode="auto">
          <a:xfrm>
            <a:off x="755576" y="6060686"/>
            <a:ext cx="1778400" cy="13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Content Placeholder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5284051"/>
            <a:ext cx="1368152" cy="1824203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6604198"/>
            <a:ext cx="1368152" cy="1824203"/>
          </a:xfrm>
        </p:spPr>
      </p:pic>
      <p:pic>
        <p:nvPicPr>
          <p:cNvPr id="12" name="Content Placeholder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7756326"/>
            <a:ext cx="1368152" cy="182420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94458" y="5974128"/>
            <a:ext cx="2077342" cy="4374486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334452" y="6007120"/>
            <a:ext cx="1208201" cy="4197478"/>
            <a:chOff x="1334452" y="5810959"/>
            <a:chExt cx="1208201" cy="4197478"/>
          </a:xfrm>
          <a:solidFill>
            <a:schemeClr val="bg1"/>
          </a:solidFill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3" name="Picture 2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4550" y="5810959"/>
              <a:ext cx="685800" cy="865369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8591" y="8097376"/>
              <a:ext cx="993876" cy="87310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2" descr="http://images.apple.com/uk/iphone/home/images/animation/hardware_black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5085" y="6963601"/>
              <a:ext cx="445238" cy="865369"/>
            </a:xfrm>
            <a:prstGeom prst="rect">
              <a:avLst/>
            </a:prstGeom>
            <a:grpFill/>
            <a:extLst/>
          </p:spPr>
        </p:pic>
        <p:pic>
          <p:nvPicPr>
            <p:cNvPr id="26" name="Picture 2" descr="http://www.microsoft.com/global/surface/en/us/publishingimages/new/hero.jp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452" y="9124478"/>
              <a:ext cx="1208201" cy="883959"/>
            </a:xfrm>
            <a:prstGeom prst="rect">
              <a:avLst/>
            </a:prstGeom>
            <a:grpFill/>
            <a:extLst/>
          </p:spPr>
        </p:pic>
      </p:grpSp>
      <p:sp>
        <p:nvSpPr>
          <p:cNvPr id="8" name="Rectangle 7"/>
          <p:cNvSpPr/>
          <p:nvPr/>
        </p:nvSpPr>
        <p:spPr>
          <a:xfrm>
            <a:off x="0" y="5400600"/>
            <a:ext cx="9144000" cy="422793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MVVMCROSS</a:t>
            </a:r>
            <a:endParaRPr lang="en-GB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GB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DataBinding</a:t>
            </a:r>
            <a:r>
              <a:rPr lang="en-GB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GB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IoC</a:t>
            </a:r>
            <a:r>
              <a:rPr lang="en-GB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Plugins, Trace, INPC, Collections, Helpers, 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36512" y="5380062"/>
            <a:ext cx="9144000" cy="422793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58242" y="5596086"/>
            <a:ext cx="6194078" cy="4068452"/>
            <a:chOff x="755576" y="5596086"/>
            <a:chExt cx="6194078" cy="406845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" name="Rectangle 2"/>
            <p:cNvSpPr/>
            <p:nvPr/>
          </p:nvSpPr>
          <p:spPr>
            <a:xfrm>
              <a:off x="4717406" y="7036246"/>
              <a:ext cx="2232248" cy="11324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 smtClean="0"/>
                <a:t>Core</a:t>
              </a:r>
            </a:p>
            <a:p>
              <a:pPr algn="ctr"/>
              <a:r>
                <a:rPr lang="en-GB" i="1" dirty="0" smtClean="0"/>
                <a:t>Portable Class Library</a:t>
              </a:r>
              <a:endParaRPr lang="en-US" i="1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55576" y="5596086"/>
              <a:ext cx="1944216" cy="4068452"/>
              <a:chOff x="755576" y="6208154"/>
              <a:chExt cx="1944216" cy="406845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755576" y="6208154"/>
                <a:ext cx="1944216" cy="75608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/>
                  <a:t>Xamarin.iOS</a:t>
                </a:r>
                <a:endParaRPr lang="en-GB" dirty="0" smtClean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55576" y="7036246"/>
                <a:ext cx="1944216" cy="756084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/>
                  <a:t>Xamarin.Android</a:t>
                </a:r>
                <a:endParaRPr lang="en-GB" dirty="0" smtClean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55576" y="7864338"/>
                <a:ext cx="1944216" cy="7560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Windows 8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55576" y="8692430"/>
                <a:ext cx="1944216" cy="7560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 smtClean="0"/>
                  <a:t>WindowsPhone</a:t>
                </a:r>
                <a:r>
                  <a:rPr lang="en-GB" dirty="0" smtClean="0"/>
                  <a:t> 8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55576" y="9520522"/>
                <a:ext cx="1944216" cy="756084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WPF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36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77559E-6 L -0.00087 -0.687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44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18249E-6 L 0.00156 -0.671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336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12017E-6 L 0.00034 -0.89249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46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60735E-6 L -0.00348 -0.4513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2258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65105E-6 L -0.00347 -0.65629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328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-2.71857E-7 L 0.00139 -0.6657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0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1.60643E-7 L 0.05104 -0.90547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4528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5 4.3528E-6 L 0.03524 -0.898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4494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12 0.03336 L 0.03524 -0.86871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45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05036E-6 L -0.00782 -0.989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-4949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6 4.89342E-6 L -0.0349 -0.9839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492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68242E-6 L 0 -0.8634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93698E-6 L -0.00017 -0.9002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4501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68242E-6 L 0 -0.8634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1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016" y="205979"/>
            <a:ext cx="8121784" cy="857250"/>
          </a:xfrm>
        </p:spPr>
        <p:txBody>
          <a:bodyPr/>
          <a:lstStyle/>
          <a:p>
            <a:r>
              <a:rPr lang="en-GB" dirty="0" smtClean="0"/>
              <a:t>The DNA Trail so far…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39552" y="5740102"/>
            <a:ext cx="1800200" cy="3240360"/>
            <a:chOff x="467544" y="1275606"/>
            <a:chExt cx="1800200" cy="3240360"/>
          </a:xfrm>
        </p:grpSpPr>
        <p:sp>
          <p:nvSpPr>
            <p:cNvPr id="5" name="Rectangle 4"/>
            <p:cNvSpPr/>
            <p:nvPr/>
          </p:nvSpPr>
          <p:spPr>
            <a:xfrm>
              <a:off x="467544" y="1275606"/>
              <a:ext cx="1800200" cy="32403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7544" y="3723878"/>
              <a:ext cx="18002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Nov ’11</a:t>
              </a:r>
            </a:p>
            <a:p>
              <a:pPr algn="ctr"/>
              <a:r>
                <a:rPr lang="en-GB" sz="1100" dirty="0" smtClean="0"/>
                <a:t>to</a:t>
              </a:r>
              <a:endParaRPr lang="en-GB" sz="1400" dirty="0" smtClean="0"/>
            </a:p>
            <a:p>
              <a:pPr algn="ctr"/>
              <a:r>
                <a:rPr lang="en-GB" sz="1400" dirty="0" smtClean="0"/>
                <a:t>Mar ‘12</a:t>
              </a:r>
              <a:endParaRPr lang="en-US" sz="1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008" y="1298753"/>
              <a:ext cx="177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v1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9338" y="1919548"/>
              <a:ext cx="129394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INPC</a:t>
              </a:r>
            </a:p>
            <a:p>
              <a:r>
                <a:rPr lang="en-GB" sz="1600" dirty="0" err="1" smtClean="0"/>
                <a:t>DataBinding</a:t>
              </a:r>
              <a:endParaRPr lang="en-GB" sz="1600" dirty="0" smtClean="0"/>
            </a:p>
            <a:p>
              <a:endParaRPr lang="en-GB" sz="1600" dirty="0" smtClean="0"/>
            </a:p>
            <a:p>
              <a:r>
                <a:rPr lang="en-GB" sz="1600" dirty="0" smtClean="0"/>
                <a:t>.</a:t>
              </a:r>
              <a:r>
                <a:rPr lang="en-GB" sz="1600" dirty="0" err="1" smtClean="0"/>
                <a:t>iOS</a:t>
              </a:r>
              <a:endParaRPr lang="en-GB" sz="1600" dirty="0" smtClean="0"/>
            </a:p>
            <a:p>
              <a:r>
                <a:rPr lang="en-GB" sz="1600" dirty="0" smtClean="0"/>
                <a:t>.Android</a:t>
              </a:r>
            </a:p>
            <a:p>
              <a:r>
                <a:rPr lang="en-GB" sz="1600" dirty="0" smtClean="0"/>
                <a:t>.WP</a:t>
              </a:r>
              <a:endParaRPr lang="en-US" sz="1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603781" y="5740102"/>
            <a:ext cx="1800200" cy="3240360"/>
            <a:chOff x="467544" y="1275606"/>
            <a:chExt cx="1800200" cy="3240360"/>
          </a:xfrm>
        </p:grpSpPr>
        <p:sp>
          <p:nvSpPr>
            <p:cNvPr id="15" name="Rectangle 14"/>
            <p:cNvSpPr/>
            <p:nvPr/>
          </p:nvSpPr>
          <p:spPr>
            <a:xfrm>
              <a:off x="467544" y="1275606"/>
              <a:ext cx="1800200" cy="32403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7544" y="3723878"/>
              <a:ext cx="18002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Apr ’12</a:t>
              </a:r>
            </a:p>
            <a:p>
              <a:pPr algn="ctr"/>
              <a:r>
                <a:rPr lang="en-GB" sz="1100" dirty="0" smtClean="0"/>
                <a:t>to</a:t>
              </a:r>
              <a:endParaRPr lang="en-GB" sz="1400" dirty="0" smtClean="0"/>
            </a:p>
            <a:p>
              <a:pPr algn="ctr"/>
              <a:r>
                <a:rPr lang="en-GB" sz="1400" dirty="0" smtClean="0"/>
                <a:t>Oct ‘12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3008" y="1298753"/>
              <a:ext cx="177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v2</a:t>
              </a:r>
              <a:endParaRPr lang="en-US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9338" y="1906256"/>
              <a:ext cx="140238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PCLs</a:t>
              </a:r>
            </a:p>
            <a:p>
              <a:r>
                <a:rPr lang="en-GB" sz="1600" dirty="0" smtClean="0"/>
                <a:t>Plugins</a:t>
              </a:r>
            </a:p>
            <a:p>
              <a:endParaRPr lang="en-GB" sz="1600" dirty="0" smtClean="0"/>
            </a:p>
            <a:p>
              <a:r>
                <a:rPr lang="en-GB" sz="1600" dirty="0"/>
                <a:t>.</a:t>
              </a:r>
              <a:r>
                <a:rPr lang="en-GB" sz="1600" dirty="0" err="1" smtClean="0"/>
                <a:t>WinStore</a:t>
              </a:r>
              <a:endParaRPr lang="en-GB" sz="1600" dirty="0" smtClean="0"/>
            </a:p>
            <a:p>
              <a:r>
                <a:rPr lang="en-GB" sz="1600" dirty="0" smtClean="0"/>
                <a:t>.</a:t>
              </a:r>
              <a:r>
                <a:rPr lang="en-GB" sz="1600" dirty="0" err="1" smtClean="0"/>
                <a:t>Wpf</a:t>
              </a:r>
              <a:endParaRPr lang="en-US" sz="1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68010" y="5740102"/>
            <a:ext cx="1872208" cy="3240360"/>
            <a:chOff x="467544" y="1275606"/>
            <a:chExt cx="1872208" cy="3240360"/>
          </a:xfrm>
        </p:grpSpPr>
        <p:sp>
          <p:nvSpPr>
            <p:cNvPr id="20" name="Rectangle 19"/>
            <p:cNvSpPr/>
            <p:nvPr/>
          </p:nvSpPr>
          <p:spPr>
            <a:xfrm>
              <a:off x="539552" y="1275606"/>
              <a:ext cx="1800200" cy="32403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7544" y="3723878"/>
              <a:ext cx="1800200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/>
                <a:t>Nov ’12</a:t>
              </a:r>
            </a:p>
            <a:p>
              <a:pPr algn="ctr"/>
              <a:r>
                <a:rPr lang="en-GB" sz="1100" dirty="0" smtClean="0"/>
                <a:t>to</a:t>
              </a:r>
              <a:endParaRPr lang="en-GB" sz="1400" dirty="0" smtClean="0"/>
            </a:p>
            <a:p>
              <a:pPr algn="ctr"/>
              <a:r>
                <a:rPr lang="en-GB" sz="1400" dirty="0" smtClean="0"/>
                <a:t>Jun ‘13</a:t>
              </a:r>
              <a:endParaRPr lang="en-US" sz="1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9552" y="1298753"/>
              <a:ext cx="17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v3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9338" y="1906256"/>
              <a:ext cx="161840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‘Clean’</a:t>
              </a:r>
            </a:p>
            <a:p>
              <a:r>
                <a:rPr lang="en-GB" sz="1600" dirty="0" err="1" smtClean="0"/>
                <a:t>CoreCross</a:t>
              </a:r>
              <a:endParaRPr lang="en-GB" sz="1600" dirty="0" smtClean="0"/>
            </a:p>
            <a:p>
              <a:endParaRPr lang="en-GB" sz="1600" dirty="0" smtClean="0"/>
            </a:p>
            <a:p>
              <a:r>
                <a:rPr lang="en-GB" sz="1600" dirty="0" smtClean="0"/>
                <a:t>.Mac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04248" y="5740102"/>
            <a:ext cx="1800200" cy="3240360"/>
            <a:chOff x="467544" y="1275606"/>
            <a:chExt cx="1800200" cy="3240360"/>
          </a:xfrm>
        </p:grpSpPr>
        <p:sp>
          <p:nvSpPr>
            <p:cNvPr id="25" name="Rectangle 24"/>
            <p:cNvSpPr/>
            <p:nvPr/>
          </p:nvSpPr>
          <p:spPr>
            <a:xfrm>
              <a:off x="467544" y="1275606"/>
              <a:ext cx="1800200" cy="32403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7544" y="3723878"/>
              <a:ext cx="1800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B" sz="1400" dirty="0" smtClean="0"/>
            </a:p>
            <a:p>
              <a:pPr algn="ctr"/>
              <a:endParaRPr 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3008" y="1298753"/>
              <a:ext cx="1774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9338" y="1491630"/>
              <a:ext cx="161840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err="1"/>
                <a:t>ViewModel</a:t>
              </a:r>
              <a:r>
                <a:rPr lang="en-GB" sz="1600" dirty="0"/>
                <a:t>++</a:t>
              </a:r>
            </a:p>
            <a:p>
              <a:endParaRPr lang="en-GB" sz="1600" dirty="0" smtClean="0"/>
            </a:p>
            <a:p>
              <a:r>
                <a:rPr lang="en-GB" sz="1600" dirty="0" smtClean="0"/>
                <a:t>Binding++</a:t>
              </a:r>
            </a:p>
            <a:p>
              <a:endParaRPr lang="en-GB" sz="1600" dirty="0"/>
            </a:p>
            <a:p>
              <a:r>
                <a:rPr lang="en-GB" sz="1600" dirty="0" err="1" smtClean="0"/>
                <a:t>Async</a:t>
              </a:r>
              <a:r>
                <a:rPr lang="en-GB" sz="1600" dirty="0" smtClean="0"/>
                <a:t>++</a:t>
              </a:r>
            </a:p>
            <a:p>
              <a:endParaRPr lang="en-GB" sz="1600" dirty="0"/>
            </a:p>
            <a:p>
              <a:r>
                <a:rPr lang="en-GB" sz="1600" dirty="0" smtClean="0"/>
                <a:t>Patterns++</a:t>
              </a:r>
            </a:p>
            <a:p>
              <a:endParaRPr lang="en-GB" sz="1600" dirty="0"/>
            </a:p>
            <a:p>
              <a:r>
                <a:rPr lang="en-GB" sz="1600" dirty="0" err="1" smtClean="0"/>
                <a:t>AutoViews</a:t>
              </a:r>
              <a:r>
                <a:rPr lang="en-GB" sz="1600" dirty="0" smtClean="0"/>
                <a:t>…</a:t>
              </a:r>
            </a:p>
            <a:p>
              <a:endParaRPr lang="en-GB" sz="1600" dirty="0"/>
            </a:p>
            <a:p>
              <a:r>
                <a:rPr lang="en-GB" sz="1600" dirty="0" smtClean="0"/>
                <a:t>TVs? Glasses?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02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9966E-7 L -0.004 -0.833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416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9966E-7 L -0.00122 -0.8334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-416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966E-7 L -0.00261 -0.833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416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9966E-7 L 0.004 -0.833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416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95</Words>
  <Application>Microsoft Office PowerPoint</Application>
  <PresentationFormat>On-screen Show (16:9)</PresentationFormat>
  <Paragraphs>55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Evolution</vt:lpstr>
      <vt:lpstr>Mvc</vt:lpstr>
      <vt:lpstr>Mvvm</vt:lpstr>
      <vt:lpstr>Mvx</vt:lpstr>
      <vt:lpstr>MvvmCross</vt:lpstr>
      <vt:lpstr>The DNA Trail so far…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1</cp:revision>
  <dcterms:created xsi:type="dcterms:W3CDTF">2013-05-11T10:47:39Z</dcterms:created>
  <dcterms:modified xsi:type="dcterms:W3CDTF">2013-05-11T10:49:59Z</dcterms:modified>
</cp:coreProperties>
</file>