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4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odge/MvvmCross-Tutorials/tree/master/Sample%20-%20CustomerManagement/CustomerManagement" TargetMode="External"/><Relationship Id="rId2" Type="http://schemas.openxmlformats.org/officeDocument/2006/relationships/hyperlink" Target="https://github.com/slodge/MvvmCross-Tutorials/tree/master/Sample%20-%20CirriousCon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lodge.blogspot.co.uk/2013/05/n14-adding-picturechooser-and-fil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747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File 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IMvxFileStore</a:t>
            </a:r>
            <a:r>
              <a:rPr lang="en-US" dirty="0" smtClean="0"/>
              <a:t> plugin…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465684"/>
            <a:ext cx="6286500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1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962150"/>
            <a:ext cx="52387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570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3" y="1700213"/>
            <a:ext cx="66960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66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95488"/>
            <a:ext cx="441960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6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888" y="1681163"/>
            <a:ext cx="48482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60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Folder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693" y="1563638"/>
            <a:ext cx="616267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19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Operations shown in several apps…</a:t>
            </a:r>
          </a:p>
          <a:p>
            <a:pPr marL="800100" lvl="2" indent="0">
              <a:buNone/>
            </a:pPr>
            <a:endParaRPr lang="en-US" dirty="0" smtClean="0">
              <a:hlinkClick r:id="rId2"/>
            </a:endParaRPr>
          </a:p>
          <a:p>
            <a:pPr marL="800100" lvl="2" indent="0">
              <a:buNone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://github.com/slodge/MvvmCross-Tutorials/tree/master/Sample%20-%</a:t>
            </a:r>
            <a:r>
              <a:rPr lang="en-US" dirty="0" smtClean="0">
                <a:hlinkClick r:id="rId2"/>
              </a:rPr>
              <a:t>20CirriousConference</a:t>
            </a:r>
            <a:endParaRPr lang="en-US" dirty="0" smtClean="0"/>
          </a:p>
          <a:p>
            <a:pPr marL="800100" lvl="2" indent="0">
              <a:buNone/>
            </a:pPr>
            <a:r>
              <a:rPr lang="en-US" dirty="0" smtClean="0"/>
              <a:t> </a:t>
            </a:r>
          </a:p>
          <a:p>
            <a:pPr marL="800100" lvl="2" indent="0">
              <a:buNone/>
            </a:pPr>
            <a:r>
              <a:rPr lang="en-US" dirty="0">
                <a:hlinkClick r:id="rId3"/>
              </a:rPr>
              <a:t>https://github.com/slodge/MvvmCross-Tutorials/tree/master/Sample%20-%</a:t>
            </a:r>
            <a:r>
              <a:rPr lang="en-US" dirty="0" smtClean="0">
                <a:hlinkClick r:id="rId3"/>
              </a:rPr>
              <a:t>20CustomerManagement/CustomerManagement</a:t>
            </a:r>
            <a:r>
              <a:rPr lang="en-US" dirty="0" smtClean="0"/>
              <a:t> </a:t>
            </a:r>
          </a:p>
          <a:p>
            <a:pPr marL="800100" lvl="2" indent="0">
              <a:buNone/>
            </a:pPr>
            <a:endParaRPr lang="en-US" dirty="0" smtClean="0">
              <a:hlinkClick r:id="rId4"/>
            </a:endParaRPr>
          </a:p>
          <a:p>
            <a:pPr marL="800100" lvl="2" indent="0">
              <a:buNone/>
            </a:pP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slodge.blogspot.co.uk/2013/05/n14-adding-picturechooser-and-file.html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</Words>
  <Application>Microsoft Office PowerPoint</Application>
  <PresentationFormat>On-screen Show (16:9)</PresentationFormat>
  <Paragraphs>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File IO</vt:lpstr>
      <vt:lpstr>IMvxFileStore plugin…</vt:lpstr>
      <vt:lpstr>Write</vt:lpstr>
      <vt:lpstr>Read</vt:lpstr>
      <vt:lpstr>Clear</vt:lpstr>
      <vt:lpstr>Exists</vt:lpstr>
      <vt:lpstr>Folder operations</vt:lpstr>
      <vt:lpstr>Sample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15</cp:revision>
  <dcterms:created xsi:type="dcterms:W3CDTF">2013-05-11T10:47:39Z</dcterms:created>
  <dcterms:modified xsi:type="dcterms:W3CDTF">2013-05-12T06:02:25Z</dcterms:modified>
</cp:coreProperties>
</file>