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2" r:id="rId4"/>
    <p:sldId id="268" r:id="rId5"/>
    <p:sldId id="259" r:id="rId6"/>
    <p:sldId id="260" r:id="rId7"/>
    <p:sldId id="267" r:id="rId8"/>
    <p:sldId id="261" r:id="rId9"/>
    <p:sldId id="269" r:id="rId10"/>
    <p:sldId id="270" r:id="rId11"/>
    <p:sldId id="265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Babel" TargetMode="External"/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io/vernacular" TargetMode="External"/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dix.blogspot.ch/2013/05/using-resx-files-for-localization-i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Internationalisation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i18n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Bindings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257425"/>
            <a:ext cx="5172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3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Operations shown in </a:t>
            </a:r>
            <a:r>
              <a:rPr lang="en-GB" dirty="0" smtClean="0"/>
              <a:t>a few apps</a:t>
            </a:r>
            <a:r>
              <a:rPr lang="en-GB" dirty="0" smtClean="0"/>
              <a:t>…</a:t>
            </a:r>
          </a:p>
          <a:p>
            <a:pPr marL="800100" lvl="2" indent="0">
              <a:buNone/>
            </a:pP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github.com/slodge/MvvmCross-Tutorials/tree/master/Babel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endParaRPr lang="en-GB" dirty="0"/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https://github.com/slodge/MvvmCross-Tutorials/tree/master/Sample%20-%</a:t>
            </a:r>
            <a:r>
              <a:rPr lang="en-US" dirty="0" smtClean="0">
                <a:hlinkClick r:id="rId2"/>
              </a:rPr>
              <a:t>20CirriousConference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github.com/rdio/vernacular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endParaRPr lang="en-GB" dirty="0"/>
          </a:p>
          <a:p>
            <a:pPr marL="800100" lvl="2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opendix.blogspot.ch/2013/05/using-resx-files-for-localization-in.html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2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3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i18n Text…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Use MS/</a:t>
            </a:r>
            <a:r>
              <a:rPr lang="en-GB" dirty="0" err="1"/>
              <a:t>Xamarin</a:t>
            </a:r>
            <a:r>
              <a:rPr lang="en-GB" dirty="0"/>
              <a:t> </a:t>
            </a:r>
            <a:r>
              <a:rPr lang="en-GB" dirty="0" smtClean="0"/>
              <a:t>way – .</a:t>
            </a:r>
            <a:r>
              <a:rPr lang="en-GB" dirty="0" err="1" smtClean="0"/>
              <a:t>Resx</a:t>
            </a:r>
            <a:r>
              <a:rPr lang="en-GB" dirty="0" smtClean="0"/>
              <a:t> files (possibly with </a:t>
            </a:r>
            <a:r>
              <a:rPr lang="en-GB" dirty="0" err="1" smtClean="0"/>
              <a:t>Rdio</a:t>
            </a:r>
            <a:r>
              <a:rPr lang="en-GB" dirty="0" smtClean="0"/>
              <a:t>/Vernacular) and then XAML and code…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MvvmCross way – </a:t>
            </a:r>
            <a:r>
              <a:rPr lang="en-GB" dirty="0" err="1" smtClean="0"/>
              <a:t>Json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your own (maybe on top of 1 or 2)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MvvmCross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</a:t>
            </a:r>
            <a:r>
              <a:rPr lang="en-GB" dirty="0" err="1" smtClean="0"/>
              <a:t>JsonLocalisation</a:t>
            </a:r>
            <a:r>
              <a:rPr lang="en-GB" dirty="0" smtClean="0"/>
              <a:t> Plugin </a:t>
            </a:r>
          </a:p>
          <a:p>
            <a:pPr lvl="1"/>
            <a:r>
              <a:rPr lang="en-GB" dirty="0" smtClean="0"/>
              <a:t>(which requires the </a:t>
            </a:r>
            <a:r>
              <a:rPr lang="en-GB" dirty="0" err="1" smtClean="0"/>
              <a:t>ResourceLoader</a:t>
            </a:r>
            <a:r>
              <a:rPr lang="en-GB" dirty="0" smtClean="0"/>
              <a:t> Plugin)</a:t>
            </a:r>
          </a:p>
          <a:p>
            <a:r>
              <a:rPr lang="en-GB" dirty="0" smtClean="0"/>
              <a:t>Text is linked to </a:t>
            </a:r>
            <a:r>
              <a:rPr lang="en-GB" dirty="0" err="1" smtClean="0"/>
              <a:t>ViewModels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set up required…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TextProviderBuilder</a:t>
            </a:r>
            <a:r>
              <a:rPr lang="en-GB" dirty="0" smtClean="0"/>
              <a:t>/</a:t>
            </a:r>
            <a:r>
              <a:rPr lang="en-GB" dirty="0" err="1" smtClean="0"/>
              <a:t>TextProvider</a:t>
            </a:r>
            <a:r>
              <a:rPr lang="en-GB" dirty="0" smtClean="0"/>
              <a:t> in App</a:t>
            </a:r>
          </a:p>
          <a:p>
            <a:r>
              <a:rPr lang="en-GB" dirty="0" err="1" smtClean="0"/>
              <a:t>TextSources</a:t>
            </a:r>
            <a:r>
              <a:rPr lang="en-GB" dirty="0" smtClean="0"/>
              <a:t> in </a:t>
            </a:r>
            <a:r>
              <a:rPr lang="en-GB" dirty="0" err="1" smtClean="0"/>
              <a:t>ViewModels</a:t>
            </a:r>
            <a:endParaRPr lang="en-GB" dirty="0" smtClean="0"/>
          </a:p>
          <a:p>
            <a:pPr lvl="1"/>
            <a:r>
              <a:rPr lang="en-GB" dirty="0" smtClean="0"/>
              <a:t>Add </a:t>
            </a:r>
            <a:r>
              <a:rPr lang="en-GB" dirty="0" err="1" smtClean="0"/>
              <a:t>SharedTextSource</a:t>
            </a:r>
            <a:r>
              <a:rPr lang="en-GB" dirty="0" err="1" smtClean="0"/>
              <a:t>s</a:t>
            </a:r>
            <a:r>
              <a:rPr lang="en-GB" dirty="0" smtClean="0"/>
              <a:t> if required</a:t>
            </a:r>
            <a:endParaRPr lang="en-GB" dirty="0" smtClean="0"/>
          </a:p>
          <a:p>
            <a:r>
              <a:rPr lang="en-GB" dirty="0" err="1" smtClean="0"/>
              <a:t>ValueConverter</a:t>
            </a:r>
            <a:r>
              <a:rPr lang="en-GB" dirty="0" smtClean="0"/>
              <a:t> in Setup*</a:t>
            </a:r>
          </a:p>
          <a:p>
            <a:endParaRPr lang="en-GB" dirty="0"/>
          </a:p>
          <a:p>
            <a:endParaRPr lang="en-GB" dirty="0" smtClean="0"/>
          </a:p>
          <a:p>
            <a:pPr marL="0" indent="0" algn="r">
              <a:buNone/>
            </a:pPr>
            <a:r>
              <a:rPr lang="en-GB" sz="1600" dirty="0" smtClean="0"/>
              <a:t>* Hopefully gone soon</a:t>
            </a:r>
            <a:endParaRPr lang="en-GB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38" y="1275606"/>
            <a:ext cx="4118054" cy="125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41596"/>
            <a:ext cx="2952328" cy="100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46048"/>
            <a:ext cx="5531768" cy="10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7" y="1635646"/>
            <a:ext cx="153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Default/Root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02859" y="2876641"/>
            <a:ext cx="82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LolCat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02858" y="3930282"/>
            <a:ext cx="162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ProperEnglish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 for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9738"/>
            <a:ext cx="3331245" cy="231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Droid – </a:t>
            </a:r>
            <a:r>
              <a:rPr lang="en-GB" dirty="0" err="1" smtClean="0"/>
              <a:t>AndroidAsset</a:t>
            </a:r>
            <a:endParaRPr lang="en-GB" dirty="0" smtClean="0"/>
          </a:p>
          <a:p>
            <a:r>
              <a:rPr lang="en-GB" dirty="0" smtClean="0"/>
              <a:t>Touch – Content</a:t>
            </a:r>
          </a:p>
          <a:p>
            <a:r>
              <a:rPr lang="en-GB" dirty="0" smtClean="0"/>
              <a:t>Windows – Content</a:t>
            </a:r>
          </a:p>
          <a:p>
            <a:endParaRPr lang="en-GB" dirty="0"/>
          </a:p>
          <a:p>
            <a:r>
              <a:rPr lang="en-GB" dirty="0" smtClean="0"/>
              <a:t>Or… write some code to use </a:t>
            </a:r>
            <a:r>
              <a:rPr lang="en-GB" dirty="0" err="1" smtClean="0"/>
              <a:t>EmbeddedResources</a:t>
            </a:r>
            <a:r>
              <a:rPr lang="en-GB" dirty="0" smtClean="0"/>
              <a:t> inside the Core PCL!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779662"/>
            <a:ext cx="5191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6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Bindings 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5488"/>
            <a:ext cx="396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149</Words>
  <Application>Microsoft Office PowerPoint</Application>
  <PresentationFormat>On-screen Show (16:9)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Internationalisation</vt:lpstr>
      <vt:lpstr>3 ways to i18n Text…</vt:lpstr>
      <vt:lpstr>The MvvmCross way</vt:lpstr>
      <vt:lpstr>Some set up required…</vt:lpstr>
      <vt:lpstr>Using JSON for text</vt:lpstr>
      <vt:lpstr>Folders for languages</vt:lpstr>
      <vt:lpstr>Build Actions</vt:lpstr>
      <vt:lpstr>Bindings Windows</vt:lpstr>
      <vt:lpstr>Bindings Droid</vt:lpstr>
      <vt:lpstr>Bindings Touch</vt:lpstr>
      <vt:lpstr>Sample</vt:lpstr>
      <vt:lpstr>See also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20</cp:revision>
  <dcterms:created xsi:type="dcterms:W3CDTF">2013-05-11T10:47:39Z</dcterms:created>
  <dcterms:modified xsi:type="dcterms:W3CDTF">2013-05-11T20:26:43Z</dcterms:modified>
</cp:coreProperties>
</file>