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odge/MvvmCross-Tutorials/tree/master/FractalGen" TargetMode="External"/><Relationship Id="rId2" Type="http://schemas.openxmlformats.org/officeDocument/2006/relationships/hyperlink" Target="https://github.com/slodge/MvvmCross-Tutorials/tree/master/Sample%20-%20TwitterSear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-524594"/>
            <a:ext cx="4674044" cy="339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Interface Driven Development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mtClean="0"/>
              <a:t>TwitterSearch</a:t>
            </a:r>
            <a:r>
              <a:rPr lang="en-GB" dirty="0" smtClean="0"/>
              <a:t> is an interesting starting point:</a:t>
            </a:r>
            <a:endParaRPr lang="en-GB" dirty="0" smtClean="0"/>
          </a:p>
          <a:p>
            <a:pPr marL="400050" lvl="1" indent="0">
              <a:buNone/>
            </a:pPr>
            <a:r>
              <a:rPr lang="en-GB" dirty="0">
                <a:hlinkClick r:id="rId2"/>
              </a:rPr>
              <a:t>https://github.com/slodge/MvvmCross-Tutorials/tree/master/Sample%20-%</a:t>
            </a:r>
            <a:r>
              <a:rPr lang="en-GB" dirty="0" smtClean="0">
                <a:hlinkClick r:id="rId2"/>
              </a:rPr>
              <a:t>20TwitterSearch</a:t>
            </a:r>
            <a:r>
              <a:rPr lang="en-GB" dirty="0" smtClean="0"/>
              <a:t> </a:t>
            </a:r>
          </a:p>
          <a:p>
            <a:pPr marL="40005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 more ‘sophisticated</a:t>
            </a:r>
            <a:r>
              <a:rPr lang="en-GB" dirty="0" smtClean="0"/>
              <a:t>’ </a:t>
            </a:r>
            <a:r>
              <a:rPr lang="en-GB" dirty="0" smtClean="0"/>
              <a:t>example </a:t>
            </a:r>
            <a:r>
              <a:rPr lang="en-GB" dirty="0" smtClean="0"/>
              <a:t>is:</a:t>
            </a:r>
            <a:endParaRPr lang="en-GB" dirty="0"/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github.com/slodge/MvvmCross-Tutorials/tree/master/FractalGen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11560" y="1882033"/>
            <a:ext cx="2880320" cy="1728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MyViewModel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87824" y="3405483"/>
            <a:ext cx="2088232" cy="390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Needs Location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87824" y="1707654"/>
            <a:ext cx="2088232" cy="390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Needs SQL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987824" y="2541387"/>
            <a:ext cx="2088232" cy="390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Needs Calculator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772389" y="1688081"/>
            <a:ext cx="2255995" cy="3184934"/>
            <a:chOff x="5772389" y="1688081"/>
            <a:chExt cx="2255995" cy="3184934"/>
          </a:xfrm>
        </p:grpSpPr>
        <p:pic>
          <p:nvPicPr>
            <p:cNvPr id="5122" name="Picture 2" descr="C:\Users\Stuart\AppData\Local\Microsoft\Windows\Temporary Internet Files\Content.IE5\WUBK71YZ\MC900436258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2389" y="1688081"/>
              <a:ext cx="2255995" cy="3184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265183" y="3507854"/>
              <a:ext cx="1259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The Container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757943" y="2416452"/>
            <a:ext cx="2057772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 Tax</a:t>
            </a:r>
            <a:br>
              <a:rPr lang="en-GB" dirty="0" smtClean="0"/>
            </a:br>
            <a:r>
              <a:rPr lang="en-GB" dirty="0" smtClean="0"/>
              <a:t>Calculator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57943" y="3507854"/>
            <a:ext cx="2057772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Windows Phone Location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Inversion of Construction </a:t>
            </a:r>
            <a:br>
              <a:rPr lang="en-GB" dirty="0" smtClean="0"/>
            </a:br>
            <a:r>
              <a:rPr lang="en-GB" sz="2200" dirty="0" smtClean="0"/>
              <a:t>(Inversion of Control)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5576" y="1384225"/>
            <a:ext cx="2057772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Windows Phone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6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6.86323E-6 L 0.54062 0.03858 L 0.53194 0.03858 " pathEditMode="relative" ptsTypes="AAA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26274E-6 L 0.54496 -0.15992 " pathEditMode="relative" ptsTypes="AA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5.35659E-6 L 0.53628 -0.36586 " pathEditMode="relative" ptsTypes="AA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94 0.03859 L 0.34427 -0.021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2" y="-2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77 -0.16208 L 0.3599 -0.02562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68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77 -0.3745 L 0.36771 -0.0281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12" y="173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21" grpId="0" animBg="1"/>
      <p:bldP spid="21" grpId="1" animBg="1"/>
      <p:bldP spid="21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11560" y="1882033"/>
            <a:ext cx="2880320" cy="1728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MyViewModel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87824" y="3405483"/>
            <a:ext cx="2088232" cy="390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Needs Location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87824" y="1707654"/>
            <a:ext cx="2088232" cy="390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Needs SQL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987824" y="2541387"/>
            <a:ext cx="2088232" cy="390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Needs Calculator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772389" y="1688081"/>
            <a:ext cx="2255995" cy="3184934"/>
            <a:chOff x="5772389" y="1688081"/>
            <a:chExt cx="2255995" cy="3184934"/>
          </a:xfrm>
        </p:grpSpPr>
        <p:pic>
          <p:nvPicPr>
            <p:cNvPr id="5122" name="Picture 2" descr="C:\Users\Stuart\AppData\Local\Microsoft\Windows\Temporary Internet Files\Content.IE5\WUBK71YZ\MC900436258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2389" y="1688081"/>
              <a:ext cx="2255995" cy="3184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265183" y="3507854"/>
              <a:ext cx="1259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The Container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757943" y="2416452"/>
            <a:ext cx="2057772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 Tax</a:t>
            </a:r>
            <a:br>
              <a:rPr lang="en-GB" dirty="0" smtClean="0"/>
            </a:br>
            <a:r>
              <a:rPr lang="en-GB" dirty="0" smtClean="0"/>
              <a:t>Calculator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57943" y="3507854"/>
            <a:ext cx="20577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iOS</a:t>
            </a:r>
            <a:r>
              <a:rPr lang="en-GB" dirty="0" smtClean="0"/>
              <a:t> Location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Inversion of Construction </a:t>
            </a:r>
            <a:br>
              <a:rPr lang="en-GB" dirty="0" smtClean="0"/>
            </a:br>
            <a:r>
              <a:rPr lang="en-GB" sz="2200" dirty="0" smtClean="0"/>
              <a:t>(Inversion of Control)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5576" y="1384225"/>
            <a:ext cx="20577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iOS</a:t>
            </a:r>
            <a:r>
              <a:rPr lang="en-GB" dirty="0" smtClean="0"/>
              <a:t>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6.86323E-6 L 0.54062 0.03858 L 0.53194 0.03858 " pathEditMode="relative" ptsTypes="AAA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26274E-6 L 0.54496 -0.15992 " pathEditMode="relative" ptsTypes="AA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5.35659E-6 L 0.53628 -0.36586 " pathEditMode="relative" ptsTypes="AA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94 0.03859 L 0.34427 -0.021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2" y="-2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77 -0.16208 L 0.3599 -0.02562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68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77 -0.3745 L 0.36771 -0.0281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12" y="173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21" grpId="0" animBg="1"/>
      <p:bldP spid="21" grpId="1" animBg="1"/>
      <p:bldP spid="21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uzzle3"/>
          <p:cNvSpPr>
            <a:spLocks noEditPoints="1" noChangeArrowheads="1"/>
          </p:cNvSpPr>
          <p:nvPr/>
        </p:nvSpPr>
        <p:spPr bwMode="auto">
          <a:xfrm>
            <a:off x="1078914" y="1462100"/>
            <a:ext cx="1767227" cy="2399257"/>
          </a:xfrm>
          <a:custGeom>
            <a:avLst/>
            <a:gdLst>
              <a:gd name="T0" fmla="*/ 10391 w 21600"/>
              <a:gd name="T1" fmla="*/ 15806 h 21600"/>
              <a:gd name="T2" fmla="*/ 20551 w 21600"/>
              <a:gd name="T3" fmla="*/ 21088 h 21600"/>
              <a:gd name="T4" fmla="*/ 13180 w 21600"/>
              <a:gd name="T5" fmla="*/ 13801 h 21600"/>
              <a:gd name="T6" fmla="*/ 20551 w 21600"/>
              <a:gd name="T7" fmla="*/ 7025 h 21600"/>
              <a:gd name="T8" fmla="*/ 10500 w 21600"/>
              <a:gd name="T9" fmla="*/ 52 h 21600"/>
              <a:gd name="T10" fmla="*/ 692 w 21600"/>
              <a:gd name="T11" fmla="*/ 6802 h 21600"/>
              <a:gd name="T12" fmla="*/ 8064 w 21600"/>
              <a:gd name="T13" fmla="*/ 13526 h 21600"/>
              <a:gd name="T14" fmla="*/ 692 w 21600"/>
              <a:gd name="T15" fmla="*/ 21088 h 21600"/>
              <a:gd name="T16" fmla="*/ 2273 w 21600"/>
              <a:gd name="T17" fmla="*/ 7719 h 21600"/>
              <a:gd name="T18" fmla="*/ 19149 w 21600"/>
              <a:gd name="T19" fmla="*/ 202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FFBE7D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Puzzle2"/>
          <p:cNvSpPr>
            <a:spLocks noEditPoints="1" noChangeArrowheads="1"/>
          </p:cNvSpPr>
          <p:nvPr/>
        </p:nvSpPr>
        <p:spPr bwMode="auto">
          <a:xfrm>
            <a:off x="490579" y="1841887"/>
            <a:ext cx="2820583" cy="2185321"/>
          </a:xfrm>
          <a:custGeom>
            <a:avLst/>
            <a:gdLst>
              <a:gd name="T0" fmla="*/ 11 w 21600"/>
              <a:gd name="T1" fmla="*/ 13386 h 21600"/>
              <a:gd name="T2" fmla="*/ 4202 w 21600"/>
              <a:gd name="T3" fmla="*/ 21161 h 21600"/>
              <a:gd name="T4" fmla="*/ 10400 w 21600"/>
              <a:gd name="T5" fmla="*/ 13909 h 21600"/>
              <a:gd name="T6" fmla="*/ 16821 w 21600"/>
              <a:gd name="T7" fmla="*/ 21190 h 21600"/>
              <a:gd name="T8" fmla="*/ 21600 w 21600"/>
              <a:gd name="T9" fmla="*/ 15083 h 21600"/>
              <a:gd name="T10" fmla="*/ 16889 w 21600"/>
              <a:gd name="T11" fmla="*/ 5739 h 21600"/>
              <a:gd name="T12" fmla="*/ 10800 w 21600"/>
              <a:gd name="T13" fmla="*/ 28 h 21600"/>
              <a:gd name="T14" fmla="*/ 4202 w 21600"/>
              <a:gd name="T15" fmla="*/ 5894 h 21600"/>
              <a:gd name="T16" fmla="*/ 5388 w 21600"/>
              <a:gd name="T17" fmla="*/ 6742 h 21600"/>
              <a:gd name="T18" fmla="*/ 16177 w 21600"/>
              <a:gd name="T19" fmla="*/ 2044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Puzzle4"/>
          <p:cNvSpPr>
            <a:spLocks noEditPoints="1" noChangeArrowheads="1"/>
          </p:cNvSpPr>
          <p:nvPr/>
        </p:nvSpPr>
        <p:spPr bwMode="auto">
          <a:xfrm>
            <a:off x="1076169" y="1697871"/>
            <a:ext cx="1700599" cy="2793851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rgbClr val="D8EBB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Puzzle1"/>
          <p:cNvSpPr>
            <a:spLocks noEditPoints="1" noChangeArrowheads="1"/>
          </p:cNvSpPr>
          <p:nvPr/>
        </p:nvSpPr>
        <p:spPr bwMode="auto">
          <a:xfrm>
            <a:off x="492381" y="2187899"/>
            <a:ext cx="2855483" cy="1665534"/>
          </a:xfrm>
          <a:custGeom>
            <a:avLst/>
            <a:gdLst>
              <a:gd name="T0" fmla="*/ 16740 w 21600"/>
              <a:gd name="T1" fmla="*/ 21078 h 21600"/>
              <a:gd name="T2" fmla="*/ 16976 w 21600"/>
              <a:gd name="T3" fmla="*/ 521 h 21600"/>
              <a:gd name="T4" fmla="*/ 4725 w 21600"/>
              <a:gd name="T5" fmla="*/ 856 h 21600"/>
              <a:gd name="T6" fmla="*/ 5040 w 21600"/>
              <a:gd name="T7" fmla="*/ 21004 h 21600"/>
              <a:gd name="T8" fmla="*/ 10811 w 21600"/>
              <a:gd name="T9" fmla="*/ 12885 h 21600"/>
              <a:gd name="T10" fmla="*/ 10845 w 21600"/>
              <a:gd name="T11" fmla="*/ 8714 h 21600"/>
              <a:gd name="T12" fmla="*/ 21600 w 21600"/>
              <a:gd name="T13" fmla="*/ 10000 h 21600"/>
              <a:gd name="T14" fmla="*/ 56 w 21600"/>
              <a:gd name="T15" fmla="*/ 10000 h 21600"/>
              <a:gd name="T16" fmla="*/ 6086 w 21600"/>
              <a:gd name="T17" fmla="*/ 2569 h 21600"/>
              <a:gd name="T18" fmla="*/ 16132 w 21600"/>
              <a:gd name="T19" fmla="*/ 195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rgbClr val="CC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err="1" smtClean="0"/>
              <a:t>Mvx.Register</a:t>
            </a:r>
            <a:r>
              <a:rPr lang="en-GB" dirty="0" smtClean="0"/>
              <a:t>&lt;T&gt;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772389" y="1688081"/>
            <a:ext cx="2255995" cy="3184934"/>
            <a:chOff x="5772389" y="1688081"/>
            <a:chExt cx="2255995" cy="3184934"/>
          </a:xfrm>
        </p:grpSpPr>
        <p:pic>
          <p:nvPicPr>
            <p:cNvPr id="12" name="Picture 2" descr="C:\Users\Stuart\AppData\Local\Microsoft\Windows\Temporary Internet Files\Content.IE5\WUBK71YZ\MC900436258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2389" y="1688081"/>
              <a:ext cx="2255995" cy="3184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084169" y="3376612"/>
              <a:ext cx="14401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The Container</a:t>
              </a:r>
            </a:p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(</a:t>
              </a:r>
              <a:r>
                <a:rPr lang="en-GB" dirty="0" err="1" smtClean="0">
                  <a:solidFill>
                    <a:schemeClr val="bg1"/>
                  </a:solidFill>
                </a:rPr>
                <a:t>Mvx</a:t>
              </a:r>
              <a:r>
                <a:rPr lang="en-GB" dirty="0" smtClean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7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09133E-6 L 0.54479 -0.1851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40" y="-92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34434E-6 L 0.53229 -0.1712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15" y="-85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39432E-6 L 0.5441 -0.19963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-99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38445E-6 L 0.54688 -0.1684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-84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Mvx.Register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RegisterSingleton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Lazy - </a:t>
            </a:r>
            <a:r>
              <a:rPr lang="en-US" sz="2800" dirty="0" err="1" smtClean="0"/>
              <a:t>RegisterSingleton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RegisterType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844" y="1660752"/>
            <a:ext cx="60007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15766"/>
            <a:ext cx="66675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20058"/>
            <a:ext cx="55530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40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47614"/>
            <a:ext cx="67818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3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uzzle3"/>
          <p:cNvSpPr>
            <a:spLocks noEditPoints="1" noChangeArrowheads="1"/>
          </p:cNvSpPr>
          <p:nvPr/>
        </p:nvSpPr>
        <p:spPr bwMode="auto">
          <a:xfrm>
            <a:off x="4497652" y="627534"/>
            <a:ext cx="1767227" cy="2399257"/>
          </a:xfrm>
          <a:custGeom>
            <a:avLst/>
            <a:gdLst>
              <a:gd name="T0" fmla="*/ 10391 w 21600"/>
              <a:gd name="T1" fmla="*/ 15806 h 21600"/>
              <a:gd name="T2" fmla="*/ 20551 w 21600"/>
              <a:gd name="T3" fmla="*/ 21088 h 21600"/>
              <a:gd name="T4" fmla="*/ 13180 w 21600"/>
              <a:gd name="T5" fmla="*/ 13801 h 21600"/>
              <a:gd name="T6" fmla="*/ 20551 w 21600"/>
              <a:gd name="T7" fmla="*/ 7025 h 21600"/>
              <a:gd name="T8" fmla="*/ 10500 w 21600"/>
              <a:gd name="T9" fmla="*/ 52 h 21600"/>
              <a:gd name="T10" fmla="*/ 692 w 21600"/>
              <a:gd name="T11" fmla="*/ 6802 h 21600"/>
              <a:gd name="T12" fmla="*/ 8064 w 21600"/>
              <a:gd name="T13" fmla="*/ 13526 h 21600"/>
              <a:gd name="T14" fmla="*/ 692 w 21600"/>
              <a:gd name="T15" fmla="*/ 21088 h 21600"/>
              <a:gd name="T16" fmla="*/ 2273 w 21600"/>
              <a:gd name="T17" fmla="*/ 7719 h 21600"/>
              <a:gd name="T18" fmla="*/ 19149 w 21600"/>
              <a:gd name="T19" fmla="*/ 202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FFBE7D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Puzzle2"/>
          <p:cNvSpPr>
            <a:spLocks noEditPoints="1" noChangeArrowheads="1"/>
          </p:cNvSpPr>
          <p:nvPr/>
        </p:nvSpPr>
        <p:spPr bwMode="auto">
          <a:xfrm>
            <a:off x="3983665" y="2375473"/>
            <a:ext cx="2820583" cy="2185321"/>
          </a:xfrm>
          <a:custGeom>
            <a:avLst/>
            <a:gdLst>
              <a:gd name="T0" fmla="*/ 11 w 21600"/>
              <a:gd name="T1" fmla="*/ 13386 h 21600"/>
              <a:gd name="T2" fmla="*/ 4202 w 21600"/>
              <a:gd name="T3" fmla="*/ 21161 h 21600"/>
              <a:gd name="T4" fmla="*/ 10400 w 21600"/>
              <a:gd name="T5" fmla="*/ 13909 h 21600"/>
              <a:gd name="T6" fmla="*/ 16821 w 21600"/>
              <a:gd name="T7" fmla="*/ 21190 h 21600"/>
              <a:gd name="T8" fmla="*/ 21600 w 21600"/>
              <a:gd name="T9" fmla="*/ 15083 h 21600"/>
              <a:gd name="T10" fmla="*/ 16889 w 21600"/>
              <a:gd name="T11" fmla="*/ 5739 h 21600"/>
              <a:gd name="T12" fmla="*/ 10800 w 21600"/>
              <a:gd name="T13" fmla="*/ 28 h 21600"/>
              <a:gd name="T14" fmla="*/ 4202 w 21600"/>
              <a:gd name="T15" fmla="*/ 5894 h 21600"/>
              <a:gd name="T16" fmla="*/ 5388 w 21600"/>
              <a:gd name="T17" fmla="*/ 6742 h 21600"/>
              <a:gd name="T18" fmla="*/ 16177 w 21600"/>
              <a:gd name="T19" fmla="*/ 2044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Puzzle4"/>
          <p:cNvSpPr>
            <a:spLocks noEditPoints="1" noChangeArrowheads="1"/>
          </p:cNvSpPr>
          <p:nvPr/>
        </p:nvSpPr>
        <p:spPr bwMode="auto">
          <a:xfrm>
            <a:off x="2892236" y="2348533"/>
            <a:ext cx="1700599" cy="2793851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rgbClr val="D8EBB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Puzzle1"/>
          <p:cNvSpPr>
            <a:spLocks noEditPoints="1" noChangeArrowheads="1"/>
          </p:cNvSpPr>
          <p:nvPr/>
        </p:nvSpPr>
        <p:spPr bwMode="auto">
          <a:xfrm>
            <a:off x="2308448" y="1353333"/>
            <a:ext cx="2855483" cy="1665534"/>
          </a:xfrm>
          <a:custGeom>
            <a:avLst/>
            <a:gdLst>
              <a:gd name="T0" fmla="*/ 16740 w 21600"/>
              <a:gd name="T1" fmla="*/ 21078 h 21600"/>
              <a:gd name="T2" fmla="*/ 16976 w 21600"/>
              <a:gd name="T3" fmla="*/ 521 h 21600"/>
              <a:gd name="T4" fmla="*/ 4725 w 21600"/>
              <a:gd name="T5" fmla="*/ 856 h 21600"/>
              <a:gd name="T6" fmla="*/ 5040 w 21600"/>
              <a:gd name="T7" fmla="*/ 21004 h 21600"/>
              <a:gd name="T8" fmla="*/ 10811 w 21600"/>
              <a:gd name="T9" fmla="*/ 12885 h 21600"/>
              <a:gd name="T10" fmla="*/ 10845 w 21600"/>
              <a:gd name="T11" fmla="*/ 8714 h 21600"/>
              <a:gd name="T12" fmla="*/ 21600 w 21600"/>
              <a:gd name="T13" fmla="*/ 10000 h 21600"/>
              <a:gd name="T14" fmla="*/ 56 w 21600"/>
              <a:gd name="T15" fmla="*/ 10000 h 21600"/>
              <a:gd name="T16" fmla="*/ 6086 w 21600"/>
              <a:gd name="T17" fmla="*/ 2569 h 21600"/>
              <a:gd name="T18" fmla="*/ 16132 w 21600"/>
              <a:gd name="T19" fmla="*/ 195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rgbClr val="CC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err="1" smtClean="0"/>
              <a:t>Mvx.Resolve</a:t>
            </a:r>
            <a:r>
              <a:rPr lang="en-GB" dirty="0" smtClean="0"/>
              <a:t>&lt;T&gt;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5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Mvx.Resolve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Resolve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CanResolve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TryResolve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01" y="1707654"/>
            <a:ext cx="47910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11" y="3795886"/>
            <a:ext cx="61436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1197"/>
            <a:ext cx="47815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0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Mvx</a:t>
            </a:r>
            <a:r>
              <a:rPr lang="en-US" dirty="0" smtClean="0"/>
              <a:t>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Constructor resolution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IoCConstruct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76003"/>
            <a:ext cx="51339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58" y="4227934"/>
            <a:ext cx="56959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63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93</Words>
  <Application>Microsoft Office PowerPoint</Application>
  <PresentationFormat>On-screen Show (16:9)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Interface Driven Development</vt:lpstr>
      <vt:lpstr>Inversion of Construction  (Inversion of Control)</vt:lpstr>
      <vt:lpstr>Inversion of Construction  (Inversion of Control)</vt:lpstr>
      <vt:lpstr>Mvx.Register&lt;T&gt;</vt:lpstr>
      <vt:lpstr>Mvx.Register&lt;T&gt;</vt:lpstr>
      <vt:lpstr>Automatic Registration</vt:lpstr>
      <vt:lpstr>Mvx.Resolve&lt;T&gt;</vt:lpstr>
      <vt:lpstr>Mvx.Resolve&lt;T&gt;</vt:lpstr>
      <vt:lpstr>Mvx Construction</vt:lpstr>
      <vt:lpstr>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Stuart</dc:creator>
  <cp:lastModifiedBy>Stuart</cp:lastModifiedBy>
  <cp:revision>9</cp:revision>
  <dcterms:created xsi:type="dcterms:W3CDTF">2013-05-11T10:47:39Z</dcterms:created>
  <dcterms:modified xsi:type="dcterms:W3CDTF">2013-05-11T14:10:33Z</dcterms:modified>
</cp:coreProperties>
</file>