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330" r:id="rId2"/>
    <p:sldId id="325" r:id="rId3"/>
    <p:sldId id="327" r:id="rId4"/>
    <p:sldId id="328" r:id="rId5"/>
    <p:sldId id="326" r:id="rId6"/>
    <p:sldId id="313" r:id="rId7"/>
    <p:sldId id="331" r:id="rId8"/>
    <p:sldId id="329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C775AD-1FFB-4646-94DF-148AD857F7CA}">
          <p14:sldIdLst>
            <p14:sldId id="330"/>
            <p14:sldId id="325"/>
            <p14:sldId id="327"/>
            <p14:sldId id="328"/>
            <p14:sldId id="326"/>
            <p14:sldId id="313"/>
            <p14:sldId id="331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097F"/>
    <a:srgbClr val="008000"/>
    <a:srgbClr val="333399"/>
    <a:srgbClr val="6600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 autoAdjust="0"/>
    <p:restoredTop sz="92171" autoAdjust="0"/>
  </p:normalViewPr>
  <p:slideViewPr>
    <p:cSldViewPr>
      <p:cViewPr>
        <p:scale>
          <a:sx n="66" d="100"/>
          <a:sy n="66" d="100"/>
        </p:scale>
        <p:origin x="-1458" y="-4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374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D6EF-083B-4034-BDED-D2922837E13D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54AF-68CA-491E-B61A-91978819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136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859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153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009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59371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6080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31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315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608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347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8816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4841F-B078-4B4C-829F-739114F0E852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 smtClean="0"/>
              <a:t>@</a:t>
            </a:r>
            <a:r>
              <a:rPr lang="en-GB" dirty="0" err="1" smtClean="0"/>
              <a:t>slodge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4779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GB" sz="1600" dirty="0" err="1" smtClean="0">
                <a:solidFill>
                  <a:schemeClr val="bg1">
                    <a:lumMod val="50000"/>
                  </a:schemeClr>
                </a:solidFill>
              </a:rPr>
              <a:t>slodge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4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chelleschool.org/history/" TargetMode="External"/><Relationship Id="rId2" Type="http://schemas.openxmlformats.org/officeDocument/2006/relationships/hyperlink" Target="http://www.londonfictions.com/arthur-morrison-a-child-of-the-jag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err="1" smtClean="0">
                <a:solidFill>
                  <a:schemeClr val="bg1"/>
                </a:solidFill>
              </a:rPr>
              <a:t>Jago</a:t>
            </a:r>
            <a:r>
              <a:rPr lang="en-GB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64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627534"/>
            <a:ext cx="4762872" cy="3967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The Nichol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1880s </a:t>
            </a:r>
            <a:r>
              <a:rPr lang="en-US" dirty="0" smtClean="0"/>
              <a:t>- a dirty </a:t>
            </a:r>
            <a:r>
              <a:rPr lang="en-US" dirty="0" smtClean="0"/>
              <a:t>slum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Arthur Morrison</a:t>
            </a:r>
            <a:r>
              <a:rPr lang="en-US" dirty="0"/>
              <a:t> </a:t>
            </a:r>
            <a:r>
              <a:rPr lang="en-US" dirty="0" smtClean="0"/>
              <a:t>based a novel here – ‘</a:t>
            </a:r>
            <a:r>
              <a:rPr lang="en-US" i="1" dirty="0" smtClean="0"/>
              <a:t>A </a:t>
            </a:r>
            <a:r>
              <a:rPr lang="en-US" i="1" dirty="0"/>
              <a:t>Child of The </a:t>
            </a:r>
            <a:r>
              <a:rPr lang="en-US" i="1" dirty="0" err="1" smtClean="0"/>
              <a:t>Jago</a:t>
            </a:r>
            <a:r>
              <a:rPr lang="en-US" dirty="0" smtClean="0"/>
              <a:t>’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The Old Ja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059582"/>
            <a:ext cx="289410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5794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3968" y="638175"/>
            <a:ext cx="42484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latin typeface="Calibri" pitchFamily="34" charset="0"/>
              </a:rPr>
              <a:t>A Child of the </a:t>
            </a:r>
            <a:r>
              <a:rPr lang="en-GB" sz="3200" b="1" dirty="0" err="1" smtClean="0">
                <a:latin typeface="Calibri" pitchFamily="34" charset="0"/>
              </a:rPr>
              <a:t>Jago</a:t>
            </a:r>
            <a:endParaRPr lang="en-GB" sz="3200" b="1" dirty="0" smtClean="0">
              <a:latin typeface="Calibri" pitchFamily="34" charset="0"/>
            </a:endParaRPr>
          </a:p>
          <a:p>
            <a:endParaRPr lang="en-US" sz="3200" dirty="0" smtClean="0">
              <a:latin typeface="Calibri" pitchFamily="34" charset="0"/>
            </a:endParaRPr>
          </a:p>
          <a:p>
            <a:r>
              <a:rPr lang="en-US" sz="3200" dirty="0" smtClean="0">
                <a:latin typeface="Calibri" pitchFamily="34" charset="0"/>
              </a:rPr>
              <a:t>The </a:t>
            </a:r>
            <a:r>
              <a:rPr lang="en-US" sz="3200" dirty="0">
                <a:latin typeface="Calibri" pitchFamily="34" charset="0"/>
              </a:rPr>
              <a:t>gradual corruption of a basically decent boy, </a:t>
            </a:r>
            <a:r>
              <a:rPr lang="en-US" sz="3200" i="1" dirty="0" err="1">
                <a:latin typeface="Calibri" pitchFamily="34" charset="0"/>
              </a:rPr>
              <a:t>Dicky</a:t>
            </a:r>
            <a:r>
              <a:rPr lang="en-US" sz="3200" i="1" dirty="0">
                <a:latin typeface="Calibri" pitchFamily="34" charset="0"/>
              </a:rPr>
              <a:t> </a:t>
            </a:r>
            <a:r>
              <a:rPr lang="en-US" sz="3200" i="1" dirty="0" err="1">
                <a:latin typeface="Calibri" pitchFamily="34" charset="0"/>
              </a:rPr>
              <a:t>Perrott</a:t>
            </a:r>
            <a:r>
              <a:rPr lang="en-US" sz="3200" dirty="0">
                <a:latin typeface="Calibri" pitchFamily="34" charset="0"/>
              </a:rPr>
              <a:t>, by the slum in which he was born and </a:t>
            </a:r>
            <a:r>
              <a:rPr lang="en-US" sz="3200" dirty="0" smtClean="0">
                <a:latin typeface="Calibri" pitchFamily="34" charset="0"/>
              </a:rPr>
              <a:t>grew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8194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638175"/>
            <a:ext cx="34480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6693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10" y="825072"/>
            <a:ext cx="3231794" cy="333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94403" y="616496"/>
            <a:ext cx="40324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latin typeface="Calibri" pitchFamily="34" charset="0"/>
              </a:rPr>
              <a:t>Modern </a:t>
            </a:r>
            <a:r>
              <a:rPr lang="en-GB" sz="3200" b="1" dirty="0" err="1" smtClean="0">
                <a:latin typeface="Calibri" pitchFamily="34" charset="0"/>
              </a:rPr>
              <a:t>Jago</a:t>
            </a:r>
            <a:endParaRPr lang="en-GB" sz="3200" b="1" dirty="0" smtClean="0">
              <a:latin typeface="Calibri" pitchFamily="34" charset="0"/>
            </a:endParaRPr>
          </a:p>
          <a:p>
            <a:endParaRPr lang="en-GB" sz="3200" dirty="0">
              <a:latin typeface="Calibri" pitchFamily="34" charset="0"/>
            </a:endParaRPr>
          </a:p>
          <a:p>
            <a:r>
              <a:rPr lang="en-GB" sz="3200" dirty="0" smtClean="0">
                <a:latin typeface="Calibri" pitchFamily="34" charset="0"/>
              </a:rPr>
              <a:t>Area rebuilt as one of Europe’s first Estates</a:t>
            </a:r>
          </a:p>
          <a:p>
            <a:endParaRPr lang="en-GB" sz="3200" dirty="0">
              <a:latin typeface="Calibri" pitchFamily="34" charset="0"/>
            </a:endParaRPr>
          </a:p>
          <a:p>
            <a:r>
              <a:rPr lang="en-GB" sz="3200" dirty="0" smtClean="0">
                <a:latin typeface="Calibri" pitchFamily="34" charset="0"/>
              </a:rPr>
              <a:t>Friendly, multi-cultural and arty area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001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50" name="Picture 6" descr="http://www.rochelleschool.org/wp-content/uploads/2010/11/th_Rochelle-st-1970-R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486"/>
            <a:ext cx="32289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www.rochelleschool.org/wp-content/uploads/2010/11/th_Nov-1937-girls-R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201" y="1313357"/>
            <a:ext cx="32289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rochelleschool.org/wp-content/uploads/2010/11/th_Nov-1937-hall-RS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13" y="2498726"/>
            <a:ext cx="32289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371950"/>
            <a:ext cx="3040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Rochelle School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86639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486"/>
            <a:ext cx="8219256" cy="48245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Microsoft's </a:t>
            </a:r>
            <a:r>
              <a:rPr lang="en-US" dirty="0" smtClean="0"/>
              <a:t>space </a:t>
            </a:r>
            <a:r>
              <a:rPr lang="en-US" dirty="0"/>
              <a:t>in </a:t>
            </a:r>
            <a:r>
              <a:rPr lang="en-US" dirty="0" err="1" smtClean="0"/>
              <a:t>Shoreditch</a:t>
            </a:r>
            <a:r>
              <a:rPr lang="en-US" dirty="0" smtClean="0"/>
              <a:t> where </a:t>
            </a:r>
            <a:r>
              <a:rPr lang="en-US" dirty="0"/>
              <a:t>creative minds are invited to come together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collaborate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2"/>
                </a:solidFill>
              </a:rPr>
              <a:t>learn</a:t>
            </a:r>
            <a:r>
              <a:rPr lang="en-US" b="1" dirty="0"/>
              <a:t>, </a:t>
            </a:r>
            <a:r>
              <a:rPr lang="en-US" b="1" dirty="0">
                <a:solidFill>
                  <a:srgbClr val="008000"/>
                </a:solidFill>
              </a:rPr>
              <a:t>play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57097F"/>
                </a:solidFill>
              </a:rPr>
              <a:t>be inspired</a:t>
            </a:r>
            <a:r>
              <a:rPr lang="en-US" dirty="0"/>
              <a:t> by the craft and passion of others. 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space is an open for all: Modern </a:t>
            </a:r>
            <a:r>
              <a:rPr lang="en-US" dirty="0" err="1"/>
              <a:t>Jago</a:t>
            </a:r>
            <a:r>
              <a:rPr lang="en-US" dirty="0"/>
              <a:t> is free to use for co-working, workshops, talks, exhibitions, </a:t>
            </a:r>
            <a:r>
              <a:rPr lang="en-US" dirty="0" err="1"/>
              <a:t>meetups</a:t>
            </a:r>
            <a:r>
              <a:rPr lang="en-US" dirty="0"/>
              <a:t> and it has a large and full series of </a:t>
            </a:r>
            <a:r>
              <a:rPr lang="en-US" dirty="0" smtClean="0"/>
              <a:t>events.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Everyone </a:t>
            </a:r>
            <a:r>
              <a:rPr lang="en-US" dirty="0"/>
              <a:t>is invited to come play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 descr="http://i.imgur.com/MWvt4M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7" y="1240532"/>
            <a:ext cx="23336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83568" y="2830165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collaborate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chemeClr val="accent2"/>
                </a:solidFill>
              </a:rPr>
              <a:t>learn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8000"/>
                </a:solidFill>
              </a:rPr>
              <a:t>play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57097F"/>
                </a:solidFill>
              </a:rPr>
              <a:t>be inspired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08138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events, ask Wesley!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@</a:t>
            </a:r>
            <a:r>
              <a:rPr lang="en-GB" dirty="0" err="1" smtClean="0"/>
              <a:t>ModernJago</a:t>
            </a:r>
            <a:endParaRPr lang="en-US" dirty="0"/>
          </a:p>
        </p:txBody>
      </p:sp>
      <p:pic>
        <p:nvPicPr>
          <p:cNvPr id="1026" name="Picture 2" descr="Wesley Know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07652"/>
            <a:ext cx="1872208" cy="187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1590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Want to know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hlinkClick r:id="rId2"/>
              </a:rPr>
              <a:t>http://www.londonfictions.com/arthur-morrison-a-child-of-the-jago.html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r>
              <a:rPr lang="en-US" dirty="0">
                <a:latin typeface="Calibri" pitchFamily="34" charset="0"/>
                <a:hlinkClick r:id="rId3"/>
              </a:rPr>
              <a:t>http://www.rochelleschool.org/history</a:t>
            </a:r>
            <a:r>
              <a:rPr lang="en-US" dirty="0" smtClean="0">
                <a:latin typeface="Calibri" pitchFamily="34" charset="0"/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513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 Semilight">
      <a:majorFont>
        <a:latin typeface="Khmer UI"/>
        <a:ea typeface=""/>
        <a:cs typeface=""/>
      </a:majorFont>
      <a:minorFont>
        <a:latin typeface="Khmer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22143</TotalTime>
  <Words>167</Words>
  <Application>Microsoft Office PowerPoint</Application>
  <PresentationFormat>On-screen Show (16:9)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Jago?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events, ask Wesley!</vt:lpstr>
      <vt:lpstr>Want to know more…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For All</dc:title>
  <dc:creator>Stuart</dc:creator>
  <cp:lastModifiedBy>Stuart</cp:lastModifiedBy>
  <cp:revision>107</cp:revision>
  <dcterms:created xsi:type="dcterms:W3CDTF">2013-03-25T16:04:57Z</dcterms:created>
  <dcterms:modified xsi:type="dcterms:W3CDTF">2013-05-11T18:36:54Z</dcterms:modified>
</cp:coreProperties>
</file>