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LinkerIncludePlease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 Uses Reflection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1560" y="1275606"/>
            <a:ext cx="273630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Views</a:t>
            </a:r>
          </a:p>
          <a:p>
            <a:pPr algn="ctr"/>
            <a:r>
              <a:rPr lang="en-GB" dirty="0" smtClean="0"/>
              <a:t>In your</a:t>
            </a:r>
          </a:p>
          <a:p>
            <a:pPr algn="ctr"/>
            <a:r>
              <a:rPr lang="en-GB" dirty="0" smtClean="0"/>
              <a:t>App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07904" y="1275606"/>
            <a:ext cx="1440160" cy="3096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/>
              <a:t>MvvmCross Data-Binding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08104" y="1247978"/>
            <a:ext cx="2736304" cy="309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Android Views/Widgets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err="1" smtClean="0"/>
              <a:t>CocoaTouch</a:t>
            </a:r>
            <a:r>
              <a:rPr lang="en-GB" dirty="0" smtClean="0"/>
              <a:t> </a:t>
            </a:r>
            <a:r>
              <a:rPr lang="en-GB" dirty="0" err="1" smtClean="0"/>
              <a:t>UIViews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27784" y="2139702"/>
            <a:ext cx="3600400" cy="1224136"/>
          </a:xfrm>
          <a:prstGeom prst="rect">
            <a:avLst/>
          </a:prstGeom>
          <a:effectLst>
            <a:outerShdw blurRad="88900" dist="127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CreateBinding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.For(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.To(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vm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20" y="3723878"/>
            <a:ext cx="2238305" cy="461665"/>
          </a:xfrm>
          <a:prstGeom prst="rect">
            <a:avLst/>
          </a:prstGeom>
          <a:noFill/>
          <a:ln cap="rnd">
            <a:solidFill>
              <a:srgbClr val="FFC000"/>
            </a:solidFill>
            <a:round/>
          </a:ln>
          <a:effectLst>
            <a:glow rad="139700">
              <a:schemeClr val="accent6">
                <a:satMod val="175000"/>
                <a:alpha val="79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UITextField</a:t>
            </a:r>
            <a:r>
              <a:rPr lang="en-GB" sz="2400" dirty="0" smtClean="0">
                <a:solidFill>
                  <a:schemeClr val="bg1"/>
                </a:solidFill>
              </a:rPr>
              <a:t>::Text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8098" y="3766269"/>
            <a:ext cx="1565750" cy="461665"/>
          </a:xfrm>
          <a:prstGeom prst="rect">
            <a:avLst/>
          </a:prstGeom>
          <a:noFill/>
          <a:ln cap="rnd">
            <a:solidFill>
              <a:srgbClr val="FFC000"/>
            </a:solidFill>
            <a:round/>
          </a:ln>
          <a:effectLst>
            <a:glow rad="139700">
              <a:schemeClr val="accent6">
                <a:satMod val="175000"/>
                <a:alpha val="79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UITextField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47864" y="3997101"/>
            <a:ext cx="216024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508104" y="1247978"/>
            <a:ext cx="2736304" cy="3096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Android Views/Widgets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err="1" smtClean="0"/>
              <a:t>CocoaTouch</a:t>
            </a:r>
            <a:r>
              <a:rPr lang="en-GB" dirty="0" smtClean="0"/>
              <a:t> </a:t>
            </a:r>
            <a:r>
              <a:rPr lang="en-GB" dirty="0" err="1" smtClean="0"/>
              <a:t>UIViews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24328" y="1247978"/>
            <a:ext cx="720080" cy="891724"/>
          </a:xfrm>
          <a:prstGeom prst="rect">
            <a:avLst/>
          </a:prstGeom>
          <a:solidFill>
            <a:schemeClr val="lt1">
              <a:alpha val="86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8104" y="3551239"/>
            <a:ext cx="2736304" cy="793083"/>
          </a:xfrm>
          <a:prstGeom prst="rect">
            <a:avLst/>
          </a:prstGeom>
          <a:solidFill>
            <a:schemeClr val="lt1">
              <a:alpha val="86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08104" y="2427236"/>
            <a:ext cx="1080120" cy="793083"/>
          </a:xfrm>
          <a:prstGeom prst="rect">
            <a:avLst/>
          </a:prstGeom>
          <a:solidFill>
            <a:schemeClr val="lt1">
              <a:alpha val="86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6136" y="1247978"/>
            <a:ext cx="1080120" cy="793083"/>
          </a:xfrm>
          <a:prstGeom prst="rect">
            <a:avLst/>
          </a:prstGeom>
          <a:solidFill>
            <a:schemeClr val="lt1">
              <a:alpha val="86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84268" y="2570755"/>
            <a:ext cx="1080120" cy="793083"/>
          </a:xfrm>
          <a:prstGeom prst="rect">
            <a:avLst/>
          </a:prstGeom>
          <a:solidFill>
            <a:schemeClr val="lt1">
              <a:alpha val="86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Linker Removes ‘Unused’ Symbols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1560" y="1275606"/>
            <a:ext cx="2736304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Views</a:t>
            </a:r>
          </a:p>
          <a:p>
            <a:pPr algn="ctr"/>
            <a:r>
              <a:rPr lang="en-GB" dirty="0" smtClean="0"/>
              <a:t>In your</a:t>
            </a:r>
          </a:p>
          <a:p>
            <a:pPr algn="ctr"/>
            <a:r>
              <a:rPr lang="en-GB" dirty="0" smtClean="0"/>
              <a:t>App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07904" y="1275606"/>
            <a:ext cx="1440160" cy="3096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 smtClean="0"/>
              <a:t>MvvmCross Data-Binding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27784" y="2139702"/>
            <a:ext cx="3600400" cy="1224136"/>
          </a:xfrm>
          <a:prstGeom prst="rect">
            <a:avLst/>
          </a:prstGeom>
          <a:effectLst>
            <a:outerShdw blurRad="88900" dist="127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CreateBinding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.For(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view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    .To(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vm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20" y="3723878"/>
            <a:ext cx="2271199" cy="461665"/>
          </a:xfrm>
          <a:prstGeom prst="rect">
            <a:avLst/>
          </a:prstGeom>
          <a:noFill/>
          <a:ln cap="rnd">
            <a:solidFill>
              <a:srgbClr val="FFC000"/>
            </a:solidFill>
            <a:round/>
          </a:ln>
          <a:effectLst>
            <a:glow rad="139700">
              <a:schemeClr val="accent6">
                <a:satMod val="175000"/>
                <a:alpha val="79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GB" sz="2400" dirty="0" err="1" smtClean="0"/>
              <a:t>NullReference</a:t>
            </a:r>
            <a:r>
              <a:rPr lang="en-GB" sz="2400" dirty="0" smtClean="0"/>
              <a:t> </a:t>
            </a:r>
            <a:r>
              <a:rPr lang="en-GB" sz="2400" dirty="0" smtClean="0">
                <a:sym typeface="Wingdings" pitchFamily="2" charset="2"/>
              </a:rPr>
              <a:t>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38098" y="3766269"/>
            <a:ext cx="1565750" cy="461665"/>
          </a:xfrm>
          <a:prstGeom prst="rect">
            <a:avLst/>
          </a:prstGeom>
          <a:noFill/>
          <a:ln cap="rnd">
            <a:solidFill>
              <a:srgbClr val="FFC000"/>
            </a:solidFill>
            <a:round/>
          </a:ln>
          <a:effectLst>
            <a:glow rad="139700">
              <a:schemeClr val="accent6">
                <a:satMod val="175000"/>
                <a:alpha val="79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GB" sz="2400" dirty="0" err="1" smtClean="0">
                <a:solidFill>
                  <a:schemeClr val="bg1"/>
                </a:solidFill>
              </a:rPr>
              <a:t>UITextField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47864" y="3997101"/>
            <a:ext cx="216024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6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trike="sngStrike" dirty="0" smtClean="0"/>
              <a:t>Turn off Linking</a:t>
            </a:r>
            <a:br>
              <a:rPr lang="en-GB" strike="sngStrike" dirty="0" smtClean="0"/>
            </a:br>
            <a:endParaRPr lang="en-GB" sz="1400" strike="sngStrike" dirty="0" smtClean="0"/>
          </a:p>
          <a:p>
            <a:r>
              <a:rPr lang="en-GB" dirty="0" smtClean="0"/>
              <a:t>Add fake references:</a:t>
            </a:r>
          </a:p>
          <a:p>
            <a:pPr marL="914400" lvl="2" indent="0">
              <a:buNone/>
            </a:pP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LinkerIncludePlease.cs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/>
              <a:t>Linker Parameters: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857250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--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linkskip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=ASSEMBLY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dirty="0" smtClean="0"/>
              <a:t>Preserve: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Preserve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--xml=file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LinkerInclude</a:t>
            </a:r>
            <a:r>
              <a:rPr lang="en-GB" dirty="0" err="1" smtClean="0"/>
              <a:t>Please</a:t>
            </a:r>
            <a:r>
              <a:rPr lang="en-GB" dirty="0" err="1" smtClean="0"/>
              <a:t>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111" y="1059582"/>
            <a:ext cx="56102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45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71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LinkerIncludePlease</vt:lpstr>
      <vt:lpstr>Data-Binding Uses Reflection</vt:lpstr>
      <vt:lpstr>Linker Removes ‘Unused’ Symbols</vt:lpstr>
      <vt:lpstr>Solutions…</vt:lpstr>
      <vt:lpstr>LinkerIncludePlease.cs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23</cp:revision>
  <dcterms:created xsi:type="dcterms:W3CDTF">2013-05-11T10:47:39Z</dcterms:created>
  <dcterms:modified xsi:type="dcterms:W3CDTF">2013-05-11T13:25:21Z</dcterms:modified>
</cp:coreProperties>
</file>