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lodge.blogspot.co.uk/2013/05/n8-location-location-location-n1-day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Using </a:t>
            </a:r>
            <a:r>
              <a:rPr lang="en-GB" dirty="0" smtClean="0">
                <a:solidFill>
                  <a:schemeClr val="bg1"/>
                </a:solidFill>
              </a:rPr>
              <a:t>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Location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28750"/>
            <a:ext cx="4895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0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Permissions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Android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iOS</a:t>
            </a:r>
            <a:r>
              <a:rPr lang="en-GB" dirty="0" smtClean="0"/>
              <a:t> – normally done in-app</a:t>
            </a:r>
          </a:p>
          <a:p>
            <a:r>
              <a:rPr lang="en-GB" dirty="0" err="1" smtClean="0"/>
              <a:t>WindowsPhone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WindowsStore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90" y="1707654"/>
            <a:ext cx="7143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5846"/>
            <a:ext cx="1514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9942"/>
            <a:ext cx="10763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614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If you need more advanced:</a:t>
            </a:r>
          </a:p>
          <a:p>
            <a:r>
              <a:rPr lang="en-GB" dirty="0" smtClean="0"/>
              <a:t>More specific rules</a:t>
            </a:r>
          </a:p>
          <a:p>
            <a:r>
              <a:rPr lang="en-GB" dirty="0" smtClean="0"/>
              <a:t>Background tracking</a:t>
            </a:r>
          </a:p>
          <a:p>
            <a:r>
              <a:rPr lang="en-GB" dirty="0" err="1" smtClean="0"/>
              <a:t>GeoFencing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… then you’ll need to build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Covered in the N+1 at: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slodge.blogspot.co.uk/2013/05/n8-location-location-location-n1-days.html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7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Using Location</vt:lpstr>
      <vt:lpstr>Location Plugin</vt:lpstr>
      <vt:lpstr>Permissions Needed</vt:lpstr>
      <vt:lpstr>Advanced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16</cp:revision>
  <dcterms:created xsi:type="dcterms:W3CDTF">2013-05-11T10:47:39Z</dcterms:created>
  <dcterms:modified xsi:type="dcterms:W3CDTF">2013-05-11T14:57:57Z</dcterms:modified>
</cp:coreProperties>
</file>