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odge/MvvmCross-Tutorials/tree/master/InternetMinu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Messenger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571750"/>
            <a:ext cx="3318776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61756" y="2571750"/>
            <a:ext cx="3312368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52536" y="0"/>
            <a:ext cx="9649072" cy="127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Messenger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314156" y="2724150"/>
            <a:ext cx="3312368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6556" y="2876550"/>
            <a:ext cx="3312368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7936" y="2724150"/>
            <a:ext cx="3318776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0336" y="2876550"/>
            <a:ext cx="3318776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7374" y="3055946"/>
            <a:ext cx="12241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26274E-6 L 0.15886 -0.41 L 0.33872 -0.00834 " pathEditMode="relative" ptsTypes="AAA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81075"/>
            <a:ext cx="70389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6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898129"/>
            <a:ext cx="70770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309092"/>
            <a:ext cx="75342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4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 smtClean="0"/>
              <a:t>TickService</a:t>
            </a:r>
            <a:r>
              <a:rPr lang="en-GB" dirty="0" smtClean="0"/>
              <a:t> and </a:t>
            </a:r>
            <a:r>
              <a:rPr lang="en-GB" dirty="0" err="1" smtClean="0"/>
              <a:t>TickMessage</a:t>
            </a:r>
            <a:r>
              <a:rPr lang="en-GB" dirty="0" smtClean="0"/>
              <a:t> in: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github.com/slodge/MvvmCross-Tutorials/tree/master/InternetMinute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2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Messenger</vt:lpstr>
      <vt:lpstr>PowerPoint Presentation</vt:lpstr>
      <vt:lpstr>Message</vt:lpstr>
      <vt:lpstr>Publish</vt:lpstr>
      <vt:lpstr>Subscribe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8</cp:revision>
  <dcterms:created xsi:type="dcterms:W3CDTF">2013-05-11T10:47:39Z</dcterms:created>
  <dcterms:modified xsi:type="dcterms:W3CDTF">2013-05-11T14:15:36Z</dcterms:modified>
</cp:coreProperties>
</file>