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Mvvm</a:t>
            </a:r>
            <a:r>
              <a:rPr lang="en-GB" dirty="0" smtClean="0">
                <a:solidFill>
                  <a:schemeClr val="bg1"/>
                </a:solidFill>
              </a:rPr>
              <a:t> Mechanics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90600" y="699542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10000" y="699542"/>
            <a:ext cx="990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29400" y="720324"/>
            <a:ext cx="990600" cy="295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14600" y="1939524"/>
            <a:ext cx="1143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90800" y="1253724"/>
            <a:ext cx="123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get/set Properties</a:t>
            </a:r>
          </a:p>
          <a:p>
            <a:r>
              <a:rPr lang="en-US" sz="1200" dirty="0" smtClean="0"/>
              <a:t>call Commands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14600" y="2777724"/>
            <a:ext cx="1143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14600" y="2777724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notify changes</a:t>
            </a:r>
          </a:p>
          <a:p>
            <a:r>
              <a:rPr lang="en-US" sz="1200" dirty="0" smtClean="0"/>
              <a:t>some messaging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257800" y="2320524"/>
            <a:ext cx="12192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57800" y="1779662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Whatever C# you like …</a:t>
            </a:r>
          </a:p>
          <a:p>
            <a:endParaRPr lang="en-US" sz="1200" dirty="0"/>
          </a:p>
          <a:p>
            <a:r>
              <a:rPr lang="en-US" sz="1200" dirty="0" smtClean="0"/>
              <a:t>… messages work well!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143000" y="851942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295400" y="1004342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962400" y="851942"/>
            <a:ext cx="990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114800" y="1004342"/>
            <a:ext cx="990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781800" y="872724"/>
            <a:ext cx="990600" cy="295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934200" y="1025124"/>
            <a:ext cx="990600" cy="295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810000" y="4299942"/>
            <a:ext cx="414637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Cross Platform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90600" y="4299942"/>
            <a:ext cx="1371600" cy="50405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Platform Specific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45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F2927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/>
      <p:bldP spid="25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</Words>
  <Application>Microsoft Office PowerPoint</Application>
  <PresentationFormat>On-screen Show (16:9)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Mvvm Mechanics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6</cp:revision>
  <dcterms:created xsi:type="dcterms:W3CDTF">2013-05-11T10:47:39Z</dcterms:created>
  <dcterms:modified xsi:type="dcterms:W3CDTF">2013-05-11T10:53:23Z</dcterms:modified>
</cp:coreProperties>
</file>