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  <p:sldId id="273" r:id="rId8"/>
    <p:sldId id="267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dth/JabbRIsMobi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odge.blogspot.co.uk/2013/05/n6-books-over-network-n1-days-of.html" TargetMode="External"/><Relationship Id="rId2" Type="http://schemas.openxmlformats.org/officeDocument/2006/relationships/hyperlink" Target="https://github.com/slodge/MvvmCross-Tutorials/tree/master/Sample%20-%20TwitterSear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lodge/MvvmCross-Tutorials/tree/master/Sample%20-%20BestSell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Networking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generally get asked…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Can I do REST?</a:t>
            </a:r>
          </a:p>
          <a:p>
            <a:r>
              <a:rPr lang="en-GB" sz="2800" dirty="0" smtClean="0"/>
              <a:t>Can I use </a:t>
            </a:r>
            <a:r>
              <a:rPr lang="en-GB" sz="2800" dirty="0" err="1" smtClean="0"/>
              <a:t>WebClient</a:t>
            </a:r>
            <a:r>
              <a:rPr lang="en-GB" sz="2800" dirty="0" smtClean="0"/>
              <a:t>?</a:t>
            </a:r>
          </a:p>
          <a:p>
            <a:r>
              <a:rPr lang="en-GB" sz="2800" dirty="0" smtClean="0"/>
              <a:t>Can I use </a:t>
            </a:r>
            <a:r>
              <a:rPr lang="en-GB" sz="2800" dirty="0" err="1" smtClean="0"/>
              <a:t>HttpClient</a:t>
            </a:r>
            <a:r>
              <a:rPr lang="en-GB" sz="2800" dirty="0" smtClean="0"/>
              <a:t>?</a:t>
            </a:r>
          </a:p>
          <a:p>
            <a:r>
              <a:rPr lang="en-GB" sz="2800" dirty="0" smtClean="0"/>
              <a:t>Can I use </a:t>
            </a:r>
            <a:r>
              <a:rPr lang="en-GB" sz="2800" dirty="0" err="1" smtClean="0"/>
              <a:t>SignalR</a:t>
            </a:r>
            <a:r>
              <a:rPr lang="en-GB" sz="2800" dirty="0" smtClean="0"/>
              <a:t>?</a:t>
            </a:r>
          </a:p>
          <a:p>
            <a:r>
              <a:rPr lang="en-GB" sz="2800" dirty="0"/>
              <a:t>Can I use WCF</a:t>
            </a:r>
            <a:r>
              <a:rPr lang="en-GB" sz="2800" dirty="0" smtClean="0"/>
              <a:t>?</a:t>
            </a:r>
          </a:p>
          <a:p>
            <a:r>
              <a:rPr lang="en-GB" sz="2800" dirty="0" smtClean="0"/>
              <a:t>Can I use Sockets?</a:t>
            </a:r>
          </a:p>
          <a:p>
            <a:r>
              <a:rPr lang="en-GB" sz="2800" dirty="0" smtClean="0"/>
              <a:t>Can I use </a:t>
            </a:r>
            <a:r>
              <a:rPr lang="en-GB" sz="2800" dirty="0" err="1" smtClean="0"/>
              <a:t>AzureMobileServices</a:t>
            </a:r>
            <a:r>
              <a:rPr lang="en-GB" sz="2800" dirty="0" smtClean="0"/>
              <a:t>/Buddy/Parse?</a:t>
            </a:r>
          </a:p>
          <a:p>
            <a:r>
              <a:rPr lang="en-GB" sz="2800" dirty="0" smtClean="0"/>
              <a:t>How do I do </a:t>
            </a:r>
            <a:r>
              <a:rPr lang="en-GB" sz="2800" dirty="0" err="1" smtClean="0"/>
              <a:t>oAuth</a:t>
            </a:r>
            <a:r>
              <a:rPr lang="en-GB" sz="2800" dirty="0" smtClean="0"/>
              <a:t>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29100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answers today (May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Can I do REST?</a:t>
            </a:r>
          </a:p>
          <a:p>
            <a:r>
              <a:rPr lang="en-GB" sz="2800" dirty="0" smtClean="0"/>
              <a:t>Can I use </a:t>
            </a:r>
            <a:r>
              <a:rPr lang="en-GB" sz="2800" dirty="0" err="1" smtClean="0"/>
              <a:t>WebClient</a:t>
            </a:r>
            <a:r>
              <a:rPr lang="en-GB" sz="2800" dirty="0" smtClean="0"/>
              <a:t>?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Use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HttpWebRequest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 with Action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callbacks</a:t>
            </a:r>
            <a:endParaRPr lang="en-GB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There is a Network plugin under construction</a:t>
            </a: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Watch out of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gzip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WindowsPhone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15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answers today (May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Can I use </a:t>
            </a:r>
            <a:r>
              <a:rPr lang="en-GB" sz="2800" dirty="0" err="1"/>
              <a:t>HttpClient</a:t>
            </a:r>
            <a:r>
              <a:rPr lang="en-GB" sz="2800" dirty="0"/>
              <a:t>? </a:t>
            </a:r>
            <a:endParaRPr lang="en-GB" sz="2800" dirty="0" smtClean="0"/>
          </a:p>
          <a:p>
            <a:r>
              <a:rPr lang="en-GB" sz="2800" dirty="0"/>
              <a:t>Can I use </a:t>
            </a:r>
            <a:r>
              <a:rPr lang="en-GB" sz="2800" dirty="0" err="1"/>
              <a:t>SignalR</a:t>
            </a:r>
            <a:r>
              <a:rPr lang="en-GB" sz="2800" dirty="0"/>
              <a:t>?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Yes – if you are happy to use Alphas</a:t>
            </a: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(which are definitely Alpha!)</a:t>
            </a:r>
          </a:p>
          <a:p>
            <a:pPr marL="0" indent="0" algn="ctr">
              <a:buNone/>
            </a:pP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Follow 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  <a:hlinkClick r:id="rId2"/>
              </a:rPr>
              <a:t>github.com/Redth/JabbRIsMobile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79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answers today (May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/>
              <a:t>Can I use WCF?</a:t>
            </a:r>
          </a:p>
          <a:p>
            <a:r>
              <a:rPr lang="en-GB" sz="2800" dirty="0"/>
              <a:t>Can I use Sockets?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Not portably – so you’ll have to create native abstractions (or plugins)</a:t>
            </a:r>
          </a:p>
          <a:p>
            <a:pPr marL="0" indent="0" algn="ctr">
              <a:buNone/>
            </a:pP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There are some WCF limitations in Mono …</a:t>
            </a: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… and it’s WCF – so expect configuration issues</a:t>
            </a:r>
          </a:p>
        </p:txBody>
      </p:sp>
    </p:spTree>
    <p:extLst>
      <p:ext uri="{BB962C8B-B14F-4D97-AF65-F5344CB8AC3E}">
        <p14:creationId xmlns:p14="http://schemas.microsoft.com/office/powerpoint/2010/main" val="9360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answers today (May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Can I use </a:t>
            </a:r>
            <a:r>
              <a:rPr lang="en-GB" sz="2800" dirty="0" err="1" smtClean="0"/>
              <a:t>AzureMobileServices</a:t>
            </a:r>
            <a:r>
              <a:rPr lang="en-GB" sz="2800" dirty="0" smtClean="0"/>
              <a:t>/Buddy/Parse?</a:t>
            </a:r>
          </a:p>
          <a:p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Not portably – so you’ll have to create native abstractions (or plugins)</a:t>
            </a:r>
          </a:p>
          <a:p>
            <a:pPr marL="0" indent="0" algn="ctr">
              <a:buNone/>
            </a:pP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BUT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AzureMobileServices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 has released a PCL Beta</a:t>
            </a:r>
          </a:p>
        </p:txBody>
      </p:sp>
    </p:spTree>
    <p:extLst>
      <p:ext uri="{BB962C8B-B14F-4D97-AF65-F5344CB8AC3E}">
        <p14:creationId xmlns:p14="http://schemas.microsoft.com/office/powerpoint/2010/main" val="141105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answers today (May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How do I do </a:t>
            </a:r>
            <a:r>
              <a:rPr lang="en-GB" sz="2800" dirty="0" err="1" smtClean="0"/>
              <a:t>oAuth</a:t>
            </a:r>
            <a:r>
              <a:rPr lang="en-GB" sz="2800" dirty="0" smtClean="0"/>
              <a:t>?</a:t>
            </a:r>
          </a:p>
          <a:p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Abandon hope?</a:t>
            </a:r>
          </a:p>
          <a:p>
            <a:pPr marL="0" indent="0" algn="ctr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Look at </a:t>
            </a:r>
            <a:r>
              <a:rPr lang="en-GB" sz="2800" dirty="0" err="1">
                <a:solidFill>
                  <a:schemeClr val="accent1">
                    <a:lumMod val="75000"/>
                  </a:schemeClr>
                </a:solidFill>
              </a:rPr>
              <a:t>AzureMobileServices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/Buddy/Parse?</a:t>
            </a:r>
          </a:p>
          <a:p>
            <a:pPr marL="0" indent="0" algn="ctr">
              <a:buNone/>
            </a:pP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Look at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nuget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codeplex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GB" sz="2800" dirty="0" err="1" smtClean="0">
                <a:solidFill>
                  <a:schemeClr val="accent1">
                    <a:lumMod val="75000"/>
                  </a:schemeClr>
                </a:solidFill>
              </a:rPr>
              <a:t>github</a:t>
            </a:r>
            <a:r>
              <a:rPr lang="en-GB" sz="2800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en-GB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9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err="1" smtClean="0"/>
              <a:t>TwitterSearch</a:t>
            </a:r>
            <a:r>
              <a:rPr lang="en-GB" dirty="0" smtClean="0"/>
              <a:t>, Books and </a:t>
            </a:r>
            <a:r>
              <a:rPr lang="en-GB" dirty="0" err="1" smtClean="0"/>
              <a:t>BestSellers</a:t>
            </a:r>
            <a:r>
              <a:rPr lang="en-GB" dirty="0" smtClean="0"/>
              <a:t> are all interesting – XML and JSON:</a:t>
            </a:r>
            <a:endParaRPr lang="en-GB" dirty="0" smtClean="0"/>
          </a:p>
          <a:p>
            <a:pPr marL="400050" lvl="1" indent="0">
              <a:buNone/>
            </a:pPr>
            <a:r>
              <a:rPr lang="en-GB" dirty="0">
                <a:hlinkClick r:id="rId2"/>
              </a:rPr>
              <a:t>https://github.com/slodge/MvvmCross-Tutorials/tree/master/Sample%20-%</a:t>
            </a:r>
            <a:r>
              <a:rPr lang="en-GB" dirty="0" smtClean="0">
                <a:hlinkClick r:id="rId2"/>
              </a:rPr>
              <a:t>20TwitterSearch</a:t>
            </a:r>
            <a:r>
              <a:rPr lang="en-GB" dirty="0" smtClean="0"/>
              <a:t> 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slodge.blogspot.co.uk/2013/05/n6-books-over-network-n1-days-of.html</a:t>
            </a:r>
            <a:r>
              <a:rPr lang="en-US" dirty="0" smtClean="0"/>
              <a:t> 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r>
              <a:rPr lang="en-US" dirty="0">
                <a:hlinkClick r:id="rId4"/>
              </a:rPr>
              <a:t>https://github.com/slodge/MvvmCross-Tutorials/tree/master/Sample%20-%</a:t>
            </a:r>
            <a:r>
              <a:rPr lang="en-US" dirty="0" smtClean="0">
                <a:hlinkClick r:id="rId4"/>
              </a:rPr>
              <a:t>20BestSellers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8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254</Words>
  <Application>Microsoft Office PowerPoint</Application>
  <PresentationFormat>On-screen Show (16:9)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Networking</vt:lpstr>
      <vt:lpstr>I generally get asked…</vt:lpstr>
      <vt:lpstr>My answers today (May 2013)</vt:lpstr>
      <vt:lpstr>My answers today (May 2013)</vt:lpstr>
      <vt:lpstr>My answers today (May 2013)</vt:lpstr>
      <vt:lpstr>My answers today (May 2013)</vt:lpstr>
      <vt:lpstr>My answers today (May 2013)</vt:lpstr>
      <vt:lpstr>Samples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12</cp:revision>
  <dcterms:created xsi:type="dcterms:W3CDTF">2013-05-11T10:47:39Z</dcterms:created>
  <dcterms:modified xsi:type="dcterms:W3CDTF">2013-05-11T15:17:53Z</dcterms:modified>
</cp:coreProperties>
</file>