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2" r:id="rId8"/>
    <p:sldId id="265" r:id="rId9"/>
    <p:sldId id="266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9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2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odge/BallControl/" TargetMode="External"/><Relationship Id="rId2" Type="http://schemas.openxmlformats.org/officeDocument/2006/relationships/hyperlink" Target="https://github.com/slodge/MvvmCross-Tutorials/tree/master/GoodVibration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odge/MvvmCross-Tutorials/tree/master/FractalG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12" y="-524594"/>
            <a:ext cx="4674044" cy="339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Plugins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plugin?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Plugins are just a layer on top of </a:t>
            </a:r>
            <a:r>
              <a:rPr lang="en-US" dirty="0" err="1" smtClean="0"/>
              <a:t>IoC</a:t>
            </a:r>
            <a:endParaRPr lang="en-US" dirty="0" smtClean="0"/>
          </a:p>
          <a:p>
            <a:r>
              <a:rPr lang="en-US" dirty="0" smtClean="0"/>
              <a:t>Each Plugin has:</a:t>
            </a:r>
          </a:p>
          <a:p>
            <a:pPr lvl="1"/>
            <a:r>
              <a:rPr lang="en-US" dirty="0" smtClean="0"/>
              <a:t>A Portable Core</a:t>
            </a:r>
          </a:p>
          <a:p>
            <a:pPr lvl="2"/>
            <a:r>
              <a:rPr lang="en-US" dirty="0" smtClean="0"/>
              <a:t>Includes the interface definition</a:t>
            </a:r>
          </a:p>
          <a:p>
            <a:pPr lvl="2"/>
            <a:r>
              <a:rPr lang="en-US" dirty="0" smtClean="0"/>
              <a:t>Has </a:t>
            </a:r>
            <a:r>
              <a:rPr lang="en-US" dirty="0" err="1" smtClean="0"/>
              <a:t>PluginLoader.Instance</a:t>
            </a:r>
            <a:r>
              <a:rPr lang="en-US" dirty="0" smtClean="0"/>
              <a:t> entry point</a:t>
            </a:r>
          </a:p>
          <a:p>
            <a:pPr lvl="1"/>
            <a:r>
              <a:rPr lang="en-US" dirty="0" smtClean="0"/>
              <a:t>(optional) Platform extensions</a:t>
            </a:r>
          </a:p>
          <a:p>
            <a:pPr lvl="2"/>
            <a:r>
              <a:rPr lang="en-US" dirty="0"/>
              <a:t>Extensions identified by naming conventions</a:t>
            </a:r>
          </a:p>
          <a:p>
            <a:pPr lvl="2"/>
            <a:r>
              <a:rPr lang="en-US" dirty="0" smtClean="0"/>
              <a:t>Each has a Plugin entry point</a:t>
            </a:r>
          </a:p>
        </p:txBody>
      </p:sp>
    </p:spTree>
    <p:extLst>
      <p:ext uri="{BB962C8B-B14F-4D97-AF65-F5344CB8AC3E}">
        <p14:creationId xmlns:p14="http://schemas.microsoft.com/office/powerpoint/2010/main" val="74443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Vibrate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Core - PCL: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10083"/>
            <a:ext cx="17811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91459"/>
            <a:ext cx="48958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649" y="1543050"/>
            <a:ext cx="20097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339752" y="1885950"/>
            <a:ext cx="1224136" cy="9738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627784" y="3003798"/>
            <a:ext cx="936104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85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Vibrate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e.g. </a:t>
            </a:r>
            <a:r>
              <a:rPr lang="en-US" dirty="0" smtClean="0"/>
              <a:t>Droid </a:t>
            </a:r>
            <a:r>
              <a:rPr lang="en-US" dirty="0" smtClean="0"/>
              <a:t>Adaption: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74" y="2643758"/>
            <a:ext cx="23812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483" y="3806155"/>
            <a:ext cx="44291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483" y="1846312"/>
            <a:ext cx="55626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2339752" y="1995686"/>
            <a:ext cx="727731" cy="158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51720" y="3867894"/>
            <a:ext cx="1015763" cy="720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89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35" y="3806155"/>
            <a:ext cx="44291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35" y="1887244"/>
            <a:ext cx="36861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27226"/>
            <a:ext cx="26765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Vibrate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e.g. </a:t>
            </a:r>
            <a:r>
              <a:rPr lang="en-US" dirty="0" smtClean="0"/>
              <a:t>WP Adaption</a:t>
            </a:r>
            <a:r>
              <a:rPr lang="en-US" dirty="0" smtClean="0"/>
              <a:t>: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339752" y="1995686"/>
            <a:ext cx="1043483" cy="158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763688" y="3975906"/>
            <a:ext cx="1619547" cy="540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88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2778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Your PCL app just links to:</a:t>
            </a:r>
          </a:p>
          <a:p>
            <a:pPr lvl="1"/>
            <a:r>
              <a:rPr lang="en-US" dirty="0" smtClean="0"/>
              <a:t>the Plugin-PCL</a:t>
            </a:r>
          </a:p>
          <a:p>
            <a:r>
              <a:rPr lang="en-GB" dirty="0" smtClean="0"/>
              <a:t>Your UI projects </a:t>
            </a:r>
          </a:p>
          <a:p>
            <a:pPr lvl="1"/>
            <a:r>
              <a:rPr lang="en-GB" dirty="0" smtClean="0"/>
              <a:t>Link to both:</a:t>
            </a:r>
          </a:p>
          <a:p>
            <a:pPr lvl="2"/>
            <a:r>
              <a:rPr lang="en-GB" dirty="0" smtClean="0"/>
              <a:t>the </a:t>
            </a:r>
            <a:r>
              <a:rPr lang="en-US" dirty="0"/>
              <a:t>Plugin-</a:t>
            </a:r>
            <a:r>
              <a:rPr lang="en-GB" dirty="0" smtClean="0"/>
              <a:t>PCL</a:t>
            </a:r>
          </a:p>
          <a:p>
            <a:pPr lvl="2"/>
            <a:r>
              <a:rPr lang="en-GB" dirty="0" smtClean="0"/>
              <a:t>the platform adaption Assembly</a:t>
            </a:r>
          </a:p>
          <a:p>
            <a:pPr lvl="1"/>
            <a:r>
              <a:rPr lang="en-GB" dirty="0" smtClean="0"/>
              <a:t>Add a platform-specific bootstrap class too, e.g.:</a:t>
            </a:r>
          </a:p>
          <a:p>
            <a:pPr lvl="1"/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11910"/>
            <a:ext cx="47148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07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Plugins are just a wrapper around </a:t>
            </a:r>
            <a:r>
              <a:rPr lang="en-US" dirty="0" err="1" smtClean="0"/>
              <a:t>IoC</a:t>
            </a:r>
            <a:endParaRPr lang="en-US" dirty="0" smtClean="0"/>
          </a:p>
          <a:p>
            <a:r>
              <a:rPr lang="en-GB" dirty="0" err="1" smtClean="0"/>
              <a:t>NuGet</a:t>
            </a:r>
            <a:r>
              <a:rPr lang="en-GB" dirty="0" smtClean="0"/>
              <a:t> makes them very easy</a:t>
            </a:r>
          </a:p>
          <a:p>
            <a:r>
              <a:rPr lang="en-GB" dirty="0" err="1" smtClean="0"/>
              <a:t>NuGet</a:t>
            </a:r>
            <a:r>
              <a:rPr lang="en-GB" dirty="0" smtClean="0"/>
              <a:t> also allows inter-Plugin dependencies</a:t>
            </a:r>
          </a:p>
          <a:p>
            <a:r>
              <a:rPr lang="en-GB" dirty="0" smtClean="0"/>
              <a:t>You can have many interfaces in 1 Plugin</a:t>
            </a:r>
          </a:p>
        </p:txBody>
      </p:sp>
    </p:spTree>
    <p:extLst>
      <p:ext uri="{BB962C8B-B14F-4D97-AF65-F5344CB8AC3E}">
        <p14:creationId xmlns:p14="http://schemas.microsoft.com/office/powerpoint/2010/main" val="2498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Good Vibrations:</a:t>
            </a:r>
          </a:p>
          <a:p>
            <a:pPr marL="800100" lvl="2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github.com/slodge/MvvmCross-Tutorials/tree/master/GoodVibrations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Sphero</a:t>
            </a:r>
            <a:r>
              <a:rPr lang="en-US" dirty="0" smtClean="0"/>
              <a:t>: </a:t>
            </a:r>
          </a:p>
          <a:p>
            <a:pPr marL="800100" lvl="2" indent="0">
              <a:buNone/>
            </a:pPr>
            <a:r>
              <a:rPr lang="en-US" dirty="0">
                <a:hlinkClick r:id="rId3"/>
              </a:rPr>
              <a:t>https://github.com/slodge/BallControl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800100" lvl="2" indent="0">
              <a:buNone/>
            </a:pPr>
            <a:r>
              <a:rPr lang="en-GB" dirty="0" smtClean="0"/>
              <a:t>(warning – many branches/versions)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Remember you don’t have to use plugins - e.g. see how screen-size is injected in:</a:t>
            </a:r>
          </a:p>
          <a:p>
            <a:endParaRPr lang="en-GB" dirty="0"/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github.com/slodge/MvvmCross-Tutorials/tree/master/FractalGen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171</Words>
  <Application>Microsoft Office PowerPoint</Application>
  <PresentationFormat>On-screen Show (16:9)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Plugins</vt:lpstr>
      <vt:lpstr>What is a plugin?</vt:lpstr>
      <vt:lpstr>A Vibrate plugin</vt:lpstr>
      <vt:lpstr>A Vibrate plugin</vt:lpstr>
      <vt:lpstr>A Vibrate plugin</vt:lpstr>
      <vt:lpstr>Using the Plugins</vt:lpstr>
      <vt:lpstr>General Plugins</vt:lpstr>
      <vt:lpstr>Samples</vt:lpstr>
      <vt:lpstr>Samples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</dc:title>
  <dc:creator>Stuart</dc:creator>
  <cp:lastModifiedBy>Stuart</cp:lastModifiedBy>
  <cp:revision>15</cp:revision>
  <dcterms:created xsi:type="dcterms:W3CDTF">2013-05-11T10:47:39Z</dcterms:created>
  <dcterms:modified xsi:type="dcterms:W3CDTF">2013-05-11T17:02:27Z</dcterms:modified>
</cp:coreProperties>
</file>