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4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4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2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0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5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6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3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8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3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5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1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5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12" y="-524594"/>
            <a:ext cx="4674044" cy="3394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Portable </a:t>
            </a:r>
            <a:r>
              <a:rPr lang="en-GB" smtClean="0">
                <a:solidFill>
                  <a:schemeClr val="bg1"/>
                </a:solidFill>
              </a:rPr>
              <a:t>Class Libraries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6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://i.imgur.com/FxGD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99542"/>
            <a:ext cx="55245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33400" y="267494"/>
            <a:ext cx="7949045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</a:t>
            </a:r>
          </a:p>
          <a:p>
            <a:pPr algn="ctr"/>
            <a:r>
              <a:rPr lang="en-US" dirty="0" smtClean="0"/>
              <a:t>.Portable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33400" y="1863916"/>
            <a:ext cx="1579418" cy="770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</a:t>
            </a:r>
          </a:p>
          <a:p>
            <a:pPr algn="ctr"/>
            <a:r>
              <a:rPr lang="en-US" dirty="0" smtClean="0"/>
              <a:t>.WP7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2635827" y="1863916"/>
            <a:ext cx="1579418" cy="7703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</a:t>
            </a:r>
          </a:p>
          <a:p>
            <a:pPr algn="ctr"/>
            <a:r>
              <a:rPr lang="en-US" dirty="0" smtClean="0"/>
              <a:t>.Touch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3501736" y="2606757"/>
            <a:ext cx="1143000" cy="6130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MvvmCross</a:t>
            </a:r>
            <a:endParaRPr lang="en-US" sz="1100" dirty="0" smtClean="0"/>
          </a:p>
          <a:p>
            <a:pPr algn="ctr"/>
            <a:r>
              <a:rPr lang="en-US" sz="1100" dirty="0" smtClean="0"/>
              <a:t>.Touch</a:t>
            </a:r>
            <a:endParaRPr lang="en-US" sz="1100" dirty="0"/>
          </a:p>
        </p:txBody>
      </p:sp>
      <p:sp>
        <p:nvSpPr>
          <p:cNvPr id="59" name="Rectangle 58"/>
          <p:cNvSpPr/>
          <p:nvPr/>
        </p:nvSpPr>
        <p:spPr>
          <a:xfrm>
            <a:off x="4776354" y="1863916"/>
            <a:ext cx="1579418" cy="7703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</a:t>
            </a:r>
          </a:p>
          <a:p>
            <a:pPr algn="ctr"/>
            <a:r>
              <a:rPr lang="en-US" dirty="0" smtClean="0"/>
              <a:t>.Droid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534891" y="2606757"/>
            <a:ext cx="1143000" cy="613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MvvmCross</a:t>
            </a:r>
            <a:endParaRPr lang="en-US" sz="1100" dirty="0" smtClean="0"/>
          </a:p>
          <a:p>
            <a:pPr algn="ctr"/>
            <a:r>
              <a:rPr lang="en-US" sz="1100" dirty="0" smtClean="0"/>
              <a:t>.Droid</a:t>
            </a:r>
            <a:endParaRPr lang="en-US" sz="1100" dirty="0"/>
          </a:p>
        </p:txBody>
      </p:sp>
      <p:sp>
        <p:nvSpPr>
          <p:cNvPr id="61" name="Rectangle 60"/>
          <p:cNvSpPr/>
          <p:nvPr/>
        </p:nvSpPr>
        <p:spPr>
          <a:xfrm>
            <a:off x="6903027" y="1863916"/>
            <a:ext cx="1579418" cy="770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</a:t>
            </a:r>
          </a:p>
          <a:p>
            <a:pPr algn="ctr"/>
            <a:r>
              <a:rPr lang="en-US" dirty="0" smtClean="0"/>
              <a:t>.</a:t>
            </a:r>
            <a:r>
              <a:rPr lang="en-US" dirty="0" err="1" smtClean="0"/>
              <a:t>WinRT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230091" y="950573"/>
            <a:ext cx="1143000" cy="6130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Plugin1 </a:t>
            </a:r>
          </a:p>
          <a:p>
            <a:pPr algn="ctr"/>
            <a:r>
              <a:rPr lang="en-US" sz="1100" dirty="0" smtClean="0"/>
              <a:t>.Portable</a:t>
            </a:r>
            <a:endParaRPr lang="en-US" sz="1100" dirty="0"/>
          </a:p>
        </p:txBody>
      </p:sp>
      <p:sp>
        <p:nvSpPr>
          <p:cNvPr id="63" name="Rectangle 62"/>
          <p:cNvSpPr/>
          <p:nvPr/>
        </p:nvSpPr>
        <p:spPr>
          <a:xfrm>
            <a:off x="6373091" y="950573"/>
            <a:ext cx="1143000" cy="6130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Plugin2 </a:t>
            </a:r>
          </a:p>
          <a:p>
            <a:pPr algn="ctr"/>
            <a:r>
              <a:rPr lang="en-US" sz="1100" dirty="0" smtClean="0"/>
              <a:t>.Portable</a:t>
            </a:r>
            <a:endParaRPr lang="en-US" sz="1100" dirty="0"/>
          </a:p>
        </p:txBody>
      </p:sp>
      <p:sp>
        <p:nvSpPr>
          <p:cNvPr id="64" name="Rectangle 63"/>
          <p:cNvSpPr/>
          <p:nvPr/>
        </p:nvSpPr>
        <p:spPr>
          <a:xfrm>
            <a:off x="7516091" y="950573"/>
            <a:ext cx="1143000" cy="6130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…</a:t>
            </a:r>
            <a:endParaRPr lang="en-US" sz="1100" dirty="0"/>
          </a:p>
        </p:txBody>
      </p:sp>
      <p:sp>
        <p:nvSpPr>
          <p:cNvPr id="65" name="Rectangle 64"/>
          <p:cNvSpPr/>
          <p:nvPr/>
        </p:nvSpPr>
        <p:spPr>
          <a:xfrm>
            <a:off x="3501736" y="3219822"/>
            <a:ext cx="1143000" cy="6130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Plugin1 </a:t>
            </a:r>
          </a:p>
          <a:p>
            <a:pPr algn="ctr"/>
            <a:r>
              <a:rPr lang="en-US" sz="1100" dirty="0" smtClean="0"/>
              <a:t>.Touch</a:t>
            </a:r>
            <a:endParaRPr lang="en-US" sz="1100" dirty="0"/>
          </a:p>
        </p:txBody>
      </p:sp>
      <p:sp>
        <p:nvSpPr>
          <p:cNvPr id="66" name="Rectangle 65"/>
          <p:cNvSpPr/>
          <p:nvPr/>
        </p:nvSpPr>
        <p:spPr>
          <a:xfrm>
            <a:off x="3501736" y="3795886"/>
            <a:ext cx="1143000" cy="6130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Plugin2 </a:t>
            </a:r>
          </a:p>
          <a:p>
            <a:pPr algn="ctr"/>
            <a:r>
              <a:rPr lang="en-US" sz="1100" dirty="0" smtClean="0"/>
              <a:t>.Touch</a:t>
            </a:r>
            <a:endParaRPr lang="en-US" sz="1100" dirty="0"/>
          </a:p>
        </p:txBody>
      </p:sp>
      <p:sp>
        <p:nvSpPr>
          <p:cNvPr id="67" name="Rectangle 66"/>
          <p:cNvSpPr/>
          <p:nvPr/>
        </p:nvSpPr>
        <p:spPr>
          <a:xfrm>
            <a:off x="3501736" y="4406957"/>
            <a:ext cx="1143000" cy="6130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…</a:t>
            </a:r>
            <a:endParaRPr lang="en-US" sz="1100" dirty="0"/>
          </a:p>
        </p:txBody>
      </p:sp>
      <p:sp>
        <p:nvSpPr>
          <p:cNvPr id="68" name="Rectangle 67"/>
          <p:cNvSpPr/>
          <p:nvPr/>
        </p:nvSpPr>
        <p:spPr>
          <a:xfrm>
            <a:off x="1343891" y="3219822"/>
            <a:ext cx="1143000" cy="61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Plugin1 </a:t>
            </a:r>
          </a:p>
          <a:p>
            <a:pPr algn="ctr"/>
            <a:r>
              <a:rPr lang="en-US" sz="1100" dirty="0" smtClean="0"/>
              <a:t>.Wp7</a:t>
            </a:r>
            <a:endParaRPr lang="en-US" sz="1100" dirty="0"/>
          </a:p>
        </p:txBody>
      </p:sp>
      <p:sp>
        <p:nvSpPr>
          <p:cNvPr id="69" name="Rectangle 68"/>
          <p:cNvSpPr/>
          <p:nvPr/>
        </p:nvSpPr>
        <p:spPr>
          <a:xfrm>
            <a:off x="1343891" y="3795886"/>
            <a:ext cx="1143000" cy="61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Plugin2 </a:t>
            </a:r>
          </a:p>
          <a:p>
            <a:pPr algn="ctr"/>
            <a:r>
              <a:rPr lang="en-US" sz="1100" dirty="0" smtClean="0"/>
              <a:t>.Wp7</a:t>
            </a:r>
            <a:endParaRPr lang="en-US" sz="1100" dirty="0"/>
          </a:p>
        </p:txBody>
      </p:sp>
      <p:sp>
        <p:nvSpPr>
          <p:cNvPr id="70" name="Rectangle 69"/>
          <p:cNvSpPr/>
          <p:nvPr/>
        </p:nvSpPr>
        <p:spPr>
          <a:xfrm>
            <a:off x="1343891" y="4406957"/>
            <a:ext cx="1143000" cy="61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…</a:t>
            </a:r>
            <a:endParaRPr lang="en-US" sz="1100" dirty="0"/>
          </a:p>
        </p:txBody>
      </p:sp>
      <p:sp>
        <p:nvSpPr>
          <p:cNvPr id="71" name="Rectangle 70"/>
          <p:cNvSpPr/>
          <p:nvPr/>
        </p:nvSpPr>
        <p:spPr>
          <a:xfrm>
            <a:off x="5534891" y="3219822"/>
            <a:ext cx="1143000" cy="613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Plugin1 </a:t>
            </a:r>
          </a:p>
          <a:p>
            <a:pPr algn="ctr"/>
            <a:r>
              <a:rPr lang="en-US" sz="1100" dirty="0" smtClean="0"/>
              <a:t>.Droid</a:t>
            </a:r>
            <a:endParaRPr lang="en-US" sz="1100" dirty="0"/>
          </a:p>
        </p:txBody>
      </p:sp>
      <p:sp>
        <p:nvSpPr>
          <p:cNvPr id="72" name="Rectangle 71"/>
          <p:cNvSpPr/>
          <p:nvPr/>
        </p:nvSpPr>
        <p:spPr>
          <a:xfrm>
            <a:off x="5534891" y="3795886"/>
            <a:ext cx="1143000" cy="613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Plugin2 </a:t>
            </a:r>
          </a:p>
          <a:p>
            <a:pPr algn="ctr"/>
            <a:r>
              <a:rPr lang="en-US" sz="1100" dirty="0" smtClean="0"/>
              <a:t>.Droid</a:t>
            </a:r>
            <a:endParaRPr lang="en-US" sz="1100" dirty="0"/>
          </a:p>
        </p:txBody>
      </p:sp>
      <p:sp>
        <p:nvSpPr>
          <p:cNvPr id="73" name="Rectangle 72"/>
          <p:cNvSpPr/>
          <p:nvPr/>
        </p:nvSpPr>
        <p:spPr>
          <a:xfrm>
            <a:off x="5534891" y="4406957"/>
            <a:ext cx="1143000" cy="613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…</a:t>
            </a:r>
            <a:endParaRPr lang="en-US" sz="1100" dirty="0"/>
          </a:p>
        </p:txBody>
      </p:sp>
      <p:sp>
        <p:nvSpPr>
          <p:cNvPr id="74" name="Rectangle 73"/>
          <p:cNvSpPr/>
          <p:nvPr/>
        </p:nvSpPr>
        <p:spPr>
          <a:xfrm>
            <a:off x="7692736" y="3219822"/>
            <a:ext cx="1143000" cy="61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Plugin1</a:t>
            </a:r>
          </a:p>
          <a:p>
            <a:pPr algn="ctr"/>
            <a:r>
              <a:rPr lang="en-US" sz="1100" dirty="0" smtClean="0"/>
              <a:t>.</a:t>
            </a:r>
            <a:r>
              <a:rPr lang="en-US" sz="1100" dirty="0" err="1" smtClean="0"/>
              <a:t>WinRT</a:t>
            </a:r>
            <a:endParaRPr lang="en-US" sz="1100" dirty="0"/>
          </a:p>
        </p:txBody>
      </p:sp>
      <p:sp>
        <p:nvSpPr>
          <p:cNvPr id="75" name="Rectangle 74"/>
          <p:cNvSpPr/>
          <p:nvPr/>
        </p:nvSpPr>
        <p:spPr>
          <a:xfrm>
            <a:off x="7692736" y="3795886"/>
            <a:ext cx="1143000" cy="61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Plugin2</a:t>
            </a:r>
          </a:p>
          <a:p>
            <a:pPr algn="ctr"/>
            <a:r>
              <a:rPr lang="en-US" sz="1100" dirty="0" smtClean="0"/>
              <a:t>.</a:t>
            </a:r>
            <a:r>
              <a:rPr lang="en-US" sz="1100" dirty="0" err="1" smtClean="0"/>
              <a:t>WinRT</a:t>
            </a:r>
            <a:endParaRPr lang="en-US" sz="1100" dirty="0"/>
          </a:p>
        </p:txBody>
      </p:sp>
      <p:sp>
        <p:nvSpPr>
          <p:cNvPr id="76" name="Rectangle 75"/>
          <p:cNvSpPr/>
          <p:nvPr/>
        </p:nvSpPr>
        <p:spPr>
          <a:xfrm>
            <a:off x="7692736" y="4406957"/>
            <a:ext cx="1143000" cy="61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…</a:t>
            </a:r>
            <a:endParaRPr lang="en-US" sz="1100" dirty="0"/>
          </a:p>
        </p:txBody>
      </p:sp>
      <p:sp>
        <p:nvSpPr>
          <p:cNvPr id="77" name="Rectangle 76"/>
          <p:cNvSpPr/>
          <p:nvPr/>
        </p:nvSpPr>
        <p:spPr>
          <a:xfrm>
            <a:off x="1343891" y="2606757"/>
            <a:ext cx="1143000" cy="613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MvvmCross</a:t>
            </a:r>
            <a:endParaRPr lang="en-US" sz="1100" dirty="0" smtClean="0"/>
          </a:p>
          <a:p>
            <a:pPr algn="ctr"/>
            <a:r>
              <a:rPr lang="en-US" sz="1100" dirty="0" smtClean="0"/>
              <a:t>.Wp7</a:t>
            </a:r>
            <a:endParaRPr lang="en-US" sz="1100" dirty="0"/>
          </a:p>
        </p:txBody>
      </p:sp>
      <p:sp>
        <p:nvSpPr>
          <p:cNvPr id="78" name="Rectangle 77"/>
          <p:cNvSpPr/>
          <p:nvPr/>
        </p:nvSpPr>
        <p:spPr>
          <a:xfrm>
            <a:off x="7692736" y="2606757"/>
            <a:ext cx="1143000" cy="6130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MvvmCross</a:t>
            </a:r>
            <a:endParaRPr lang="en-US" sz="1100" dirty="0"/>
          </a:p>
          <a:p>
            <a:pPr algn="ctr"/>
            <a:r>
              <a:rPr lang="en-US" sz="1100" dirty="0" smtClean="0"/>
              <a:t>.</a:t>
            </a:r>
            <a:r>
              <a:rPr lang="en-US" sz="1100" dirty="0" err="1" smtClean="0"/>
              <a:t>WinRT</a:t>
            </a:r>
            <a:endParaRPr lang="en-US" sz="1100" dirty="0"/>
          </a:p>
        </p:txBody>
      </p:sp>
      <p:sp>
        <p:nvSpPr>
          <p:cNvPr id="79" name="Rectangle 78"/>
          <p:cNvSpPr/>
          <p:nvPr/>
        </p:nvSpPr>
        <p:spPr>
          <a:xfrm>
            <a:off x="4077072" y="950572"/>
            <a:ext cx="1143000" cy="6130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MvvmCross</a:t>
            </a:r>
          </a:p>
          <a:p>
            <a:pPr algn="ctr"/>
            <a:r>
              <a:rPr lang="en-US" sz="1100" dirty="0" smtClean="0"/>
              <a:t>.Portable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8960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104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WPF – 4.5+</a:t>
            </a:r>
          </a:p>
          <a:p>
            <a:r>
              <a:rPr lang="en-US" dirty="0" smtClean="0"/>
              <a:t>Windows Store (</a:t>
            </a:r>
            <a:r>
              <a:rPr lang="en-US" dirty="0" err="1" smtClean="0"/>
              <a:t>WinRT</a:t>
            </a:r>
            <a:r>
              <a:rPr lang="en-US" dirty="0" smtClean="0"/>
              <a:t>)</a:t>
            </a:r>
          </a:p>
          <a:p>
            <a:r>
              <a:rPr lang="en-US" dirty="0" smtClean="0"/>
              <a:t>Windows Phone – 7.1+</a:t>
            </a:r>
          </a:p>
          <a:p>
            <a:r>
              <a:rPr lang="en-US" dirty="0" err="1" smtClean="0"/>
              <a:t>Xamarin.Android</a:t>
            </a:r>
            <a:r>
              <a:rPr lang="en-US" dirty="0"/>
              <a:t>*</a:t>
            </a:r>
            <a:endParaRPr lang="en-US" dirty="0" smtClean="0"/>
          </a:p>
          <a:p>
            <a:r>
              <a:rPr lang="en-US" dirty="0" err="1" smtClean="0"/>
              <a:t>Xamarin.iOS</a:t>
            </a:r>
            <a:r>
              <a:rPr lang="en-US" dirty="0" smtClean="0"/>
              <a:t>*</a:t>
            </a:r>
          </a:p>
          <a:p>
            <a:endParaRPr lang="en-US" dirty="0" smtClean="0"/>
          </a:p>
          <a:p>
            <a:r>
              <a:rPr lang="en-US" dirty="0" err="1" smtClean="0"/>
              <a:t>async</a:t>
            </a:r>
            <a:r>
              <a:rPr lang="en-US" dirty="0" smtClean="0"/>
              <a:t>/await via BCL </a:t>
            </a:r>
            <a:r>
              <a:rPr lang="en-US" dirty="0" err="1" smtClean="0"/>
              <a:t>Async</a:t>
            </a:r>
            <a:r>
              <a:rPr lang="en-US" dirty="0" smtClean="0"/>
              <a:t> </a:t>
            </a:r>
            <a:r>
              <a:rPr lang="en-US" dirty="0" err="1" smtClean="0"/>
              <a:t>NuGet</a:t>
            </a:r>
            <a:r>
              <a:rPr lang="en-US" dirty="0" smtClean="0"/>
              <a:t> Package… </a:t>
            </a:r>
            <a:br>
              <a:rPr lang="en-US" dirty="0" smtClean="0"/>
            </a:br>
            <a:r>
              <a:rPr lang="en-US" sz="1900" dirty="0" smtClean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</a:t>
            </a:r>
            <a:r>
              <a:rPr lang="en-US" sz="1500" dirty="0" smtClean="0"/>
              <a:t>(if you like pain)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3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78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WPF – 4.5+</a:t>
            </a:r>
          </a:p>
          <a:p>
            <a:r>
              <a:rPr lang="en-US" dirty="0" smtClean="0"/>
              <a:t>Windows Store (</a:t>
            </a:r>
            <a:r>
              <a:rPr lang="en-US" dirty="0" err="1" smtClean="0"/>
              <a:t>WinRT</a:t>
            </a:r>
            <a:r>
              <a:rPr lang="en-US" dirty="0" smtClean="0"/>
              <a:t>)</a:t>
            </a:r>
          </a:p>
          <a:p>
            <a:r>
              <a:rPr lang="en-US" dirty="0" smtClean="0"/>
              <a:t>Windows Phone – 8+</a:t>
            </a:r>
          </a:p>
          <a:p>
            <a:r>
              <a:rPr lang="en-US" dirty="0" err="1" smtClean="0"/>
              <a:t>Xamarin.Android</a:t>
            </a:r>
            <a:r>
              <a:rPr lang="en-US" dirty="0" smtClean="0"/>
              <a:t>**</a:t>
            </a:r>
          </a:p>
          <a:p>
            <a:r>
              <a:rPr lang="en-US" dirty="0" err="1" smtClean="0"/>
              <a:t>Xamarin.iOS</a:t>
            </a:r>
            <a:r>
              <a:rPr lang="en-US" dirty="0" smtClean="0"/>
              <a:t>**</a:t>
            </a:r>
          </a:p>
          <a:p>
            <a:endParaRPr lang="en-US" dirty="0" smtClean="0"/>
          </a:p>
          <a:p>
            <a:r>
              <a:rPr lang="en-US" dirty="0" err="1" smtClean="0"/>
              <a:t>async</a:t>
            </a:r>
            <a:r>
              <a:rPr lang="en-US" dirty="0" smtClean="0"/>
              <a:t>/await “just works”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120</Words>
  <Application>Microsoft Office PowerPoint</Application>
  <PresentationFormat>On-screen Show (16:9)</PresentationFormat>
  <Paragraphs>62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Portable Class Libraries</vt:lpstr>
      <vt:lpstr>PowerPoint Presentation</vt:lpstr>
      <vt:lpstr>PowerPoint Presentation</vt:lpstr>
      <vt:lpstr>Profile 104</vt:lpstr>
      <vt:lpstr>Profile 78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</dc:title>
  <dc:creator>Stuart</dc:creator>
  <cp:lastModifiedBy>Stuart</cp:lastModifiedBy>
  <cp:revision>8</cp:revision>
  <dcterms:created xsi:type="dcterms:W3CDTF">2013-05-11T10:47:39Z</dcterms:created>
  <dcterms:modified xsi:type="dcterms:W3CDTF">2013-05-11T10:54:33Z</dcterms:modified>
</cp:coreProperties>
</file>