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70" r:id="rId7"/>
    <p:sldId id="266" r:id="rId8"/>
    <p:sldId id="267" r:id="rId9"/>
    <p:sldId id="268" r:id="rId10"/>
    <p:sldId id="271" r:id="rId11"/>
    <p:sldId id="269" r:id="rId12"/>
    <p:sldId id="272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odge/MvvmCross-Tutorials/tree/master/Sample%20-%20CirriousConferen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odge/MvvmCross-Tutorials/tree/master/Fragmen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odge/MvvmCross-Tutorials/tree/master/Sample%20-%20TwitterSearch/TwitterSearch.UI.Tou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mtClean="0">
                <a:solidFill>
                  <a:schemeClr val="bg1"/>
                </a:solidFill>
              </a:rPr>
              <a:t>Presenters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Tabs - especially in </a:t>
            </a:r>
            <a:r>
              <a:rPr lang="en-GB" dirty="0" err="1" smtClean="0"/>
              <a:t>iOS</a:t>
            </a:r>
            <a:r>
              <a:rPr lang="en-GB" dirty="0" smtClean="0"/>
              <a:t> with sub-navigation controllers:</a:t>
            </a:r>
            <a:endParaRPr lang="en-GB" dirty="0"/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https://github.com/slodge/MvvmCross-Tutorials/tree/master/Sample%20-%</a:t>
            </a:r>
            <a:r>
              <a:rPr lang="en-US" dirty="0" smtClean="0">
                <a:hlinkClick r:id="rId2"/>
              </a:rPr>
              <a:t>20CirriousConference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9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Fragments (Android </a:t>
            </a:r>
            <a:r>
              <a:rPr lang="en-US" dirty="0" err="1" smtClean="0"/>
              <a:t>UserControls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5645"/>
            <a:ext cx="3970738" cy="248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072367"/>
            <a:ext cx="1794030" cy="287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646133"/>
            <a:ext cx="1794177" cy="28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2571750"/>
            <a:ext cx="864096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Titles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13031" y="2039143"/>
            <a:ext cx="864096" cy="684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Titles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87824" y="2340418"/>
            <a:ext cx="864096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Detail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53264" y="2507591"/>
            <a:ext cx="864096" cy="6840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2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Lots of Fragments:</a:t>
            </a:r>
            <a:endParaRPr lang="en-GB" dirty="0"/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github.com/slodge/MvvmCross-Tutorials/tree/master/Fragments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6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IMvxViewPresenter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733153"/>
            <a:ext cx="61245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2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by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Stuart\Documents\Evolve CentraStage\Evolve CentraStage\iOS\iOS Simulator Screen shot 17 Dec 2012 6.44.37 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68152"/>
            <a:ext cx="1723970" cy="3060000"/>
          </a:xfrm>
          <a:prstGeom prst="rect">
            <a:avLst/>
          </a:prstGeom>
          <a:noFill/>
          <a:effectLst>
            <a:outerShdw blurRad="127000" dist="50800" dir="2700000" algn="ctr" rotWithShape="0">
              <a:schemeClr val="tx2">
                <a:lumMod val="60000"/>
                <a:lumOff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Stuart\Documents\Evolve CentraStage\Evolve CentraStage\iOS\iOS Simulator Screen shot 17 Dec 2012 6.45.13 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65335"/>
            <a:ext cx="1723970" cy="3060000"/>
          </a:xfrm>
          <a:prstGeom prst="rect">
            <a:avLst/>
          </a:prstGeom>
          <a:noFill/>
          <a:effectLst>
            <a:outerShdw blurRad="127000" dist="50800" dir="2700000" algn="ctr" rotWithShape="0">
              <a:schemeClr val="tx2">
                <a:lumMod val="60000"/>
                <a:lumOff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Stuart\Documents\Evolve CentraStage\Evolve CentraStage\iOS\iOS Simulator Screen shot 17 Dec 2012 6.46.05 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365334"/>
            <a:ext cx="1723970" cy="3060000"/>
          </a:xfrm>
          <a:prstGeom prst="rect">
            <a:avLst/>
          </a:prstGeom>
          <a:noFill/>
          <a:effectLst>
            <a:outerShdw blurRad="127000" dist="50800" dir="2700000" algn="ctr" rotWithShape="0">
              <a:schemeClr val="tx2">
                <a:lumMod val="60000"/>
                <a:lumOff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Stuart\Documents\Evolve CentraStage\Evolve CentraStage\iOS\iOS Simulator Screen shot 17 Dec 2012 6.46.20 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357103"/>
            <a:ext cx="1723970" cy="3060000"/>
          </a:xfrm>
          <a:prstGeom prst="rect">
            <a:avLst/>
          </a:prstGeom>
          <a:noFill/>
          <a:effectLst>
            <a:outerShdw blurRad="127000" dist="50800" dir="2700000" algn="ctr" rotWithShape="0">
              <a:schemeClr val="tx2">
                <a:lumMod val="60000"/>
                <a:lumOff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0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C:\Users\Stuart\Downloads\iOS Simulator Screen shot 21 Mar 2012 08.27.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001416" cy="30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Stuart\Downloads\iOS Simulator Screen shot 21 Mar 2012 08.27.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63638"/>
            <a:ext cx="2001416" cy="30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tuart\Downloads\iOS Simulator Screen shot 21 Mar 2012 08.33.3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059582"/>
            <a:ext cx="3603557" cy="48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7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SplitViewPresenter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91977"/>
            <a:ext cx="60007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9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SplitViewPresenter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US" dirty="0">
                <a:hlinkClick r:id="rId2"/>
              </a:rPr>
              <a:t>https://github.com/slodge/MvvmCross-Tutorials/tree/master/Sample%20-%</a:t>
            </a:r>
            <a:r>
              <a:rPr lang="en-US" dirty="0" smtClean="0">
                <a:hlinkClick r:id="rId2"/>
              </a:rPr>
              <a:t>20TwitterSearch/TwitterSearch.UI.Touch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Projects\Misc\Cirrious.Conference\Cirrious.Conference.UI.Droid\Screenshots\compo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00231"/>
            <a:ext cx="8642559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and Panoramas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and Panoramas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 descr="C:\Projects\Misc\Cirrious.Conference\Cirrious.Conference.UI.Touch\Screenshots\compo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00231"/>
            <a:ext cx="852734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7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Tabs and Panoramas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Projects\Misc\Cirrious.Conference\Cirrious.Conference.UI.WP7\Screenshots\compo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57" y="1707654"/>
            <a:ext cx="8912639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7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58</Words>
  <Application>Microsoft Office PowerPoint</Application>
  <PresentationFormat>On-screen Show (16:9)</PresentationFormat>
  <Paragraphs>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Presenters</vt:lpstr>
      <vt:lpstr>IMvxViewPresenter</vt:lpstr>
      <vt:lpstr>Page by Page</vt:lpstr>
      <vt:lpstr>Split View</vt:lpstr>
      <vt:lpstr>SplitViewPresenter example</vt:lpstr>
      <vt:lpstr>Sample</vt:lpstr>
      <vt:lpstr>Tabs and Panoramas</vt:lpstr>
      <vt:lpstr>Tabs and Panoramas</vt:lpstr>
      <vt:lpstr>Tabs and Panoramas</vt:lpstr>
      <vt:lpstr>Sample</vt:lpstr>
      <vt:lpstr>Fragments (Android UserControls)</vt:lpstr>
      <vt:lpstr>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Stuart</dc:creator>
  <cp:lastModifiedBy>Stuart</cp:lastModifiedBy>
  <cp:revision>11</cp:revision>
  <dcterms:created xsi:type="dcterms:W3CDTF">2013-05-11T10:47:39Z</dcterms:created>
  <dcterms:modified xsi:type="dcterms:W3CDTF">2013-05-11T14:28:43Z</dcterms:modified>
</cp:coreProperties>
</file>