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6" r:id="rId4"/>
    <p:sldId id="264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98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4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2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102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59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7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67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30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8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25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6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F368F-EE68-426A-A84A-A22D0AF214F4}" type="datetimeFigureOut">
              <a:rPr lang="en-US" smtClean="0"/>
              <a:t>5/11/2013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F2587-C07D-4313-86F2-A66696FFB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656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2212" y="-524594"/>
            <a:ext cx="4674044" cy="33940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Unit Tests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663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PCLs </a:t>
            </a:r>
            <a:r>
              <a:rPr lang="en-GB" dirty="0"/>
              <a:t>e</a:t>
            </a:r>
            <a:r>
              <a:rPr lang="en-GB" dirty="0" smtClean="0"/>
              <a:t>asy to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31590"/>
            <a:ext cx="4572000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995686"/>
            <a:ext cx="36671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245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MvxViewModel</a:t>
            </a:r>
            <a:r>
              <a:rPr lang="en-GB" dirty="0" smtClean="0"/>
              <a:t> needs…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IoC</a:t>
            </a:r>
            <a:r>
              <a:rPr lang="en-GB" dirty="0" smtClean="0"/>
              <a:t> helper </a:t>
            </a:r>
          </a:p>
          <a:p>
            <a:pPr lvl="1"/>
            <a:r>
              <a:rPr lang="en-GB" dirty="0" smtClean="0"/>
              <a:t>reference </a:t>
            </a:r>
            <a:r>
              <a:rPr lang="en-GB" dirty="0" err="1" smtClean="0"/>
              <a:t>Cirrious.MvvmCross.Test.Core</a:t>
            </a:r>
            <a:endParaRPr lang="en-GB" dirty="0" smtClean="0"/>
          </a:p>
          <a:p>
            <a:r>
              <a:rPr lang="en-GB" dirty="0" smtClean="0"/>
              <a:t>Mock Navigation and Dispatcher</a:t>
            </a:r>
          </a:p>
          <a:p>
            <a:pPr lvl="1"/>
            <a:r>
              <a:rPr lang="en-GB" dirty="0" smtClean="0"/>
              <a:t>see </a:t>
            </a:r>
            <a:r>
              <a:rPr lang="en-GB" dirty="0" err="1" smtClean="0"/>
              <a:t>TwitterSearch.Test</a:t>
            </a:r>
            <a:endParaRPr lang="en-GB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6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Platform specific testing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err="1" smtClean="0"/>
              <a:t>.Net</a:t>
            </a:r>
            <a:r>
              <a:rPr lang="en-GB" dirty="0" smtClean="0"/>
              <a:t> differences</a:t>
            </a:r>
          </a:p>
          <a:p>
            <a:pPr lvl="1"/>
            <a:r>
              <a:rPr lang="en-GB" dirty="0" smtClean="0"/>
              <a:t>especially </a:t>
            </a:r>
            <a:r>
              <a:rPr lang="en-GB" dirty="0" err="1" smtClean="0"/>
              <a:t>Xamarin.iOS</a:t>
            </a:r>
            <a:r>
              <a:rPr lang="en-GB" dirty="0" smtClean="0"/>
              <a:t>/</a:t>
            </a:r>
            <a:r>
              <a:rPr lang="en-GB" dirty="0" err="1" smtClean="0"/>
              <a:t>MonoTouch</a:t>
            </a:r>
            <a:endParaRPr lang="en-GB" dirty="0" smtClean="0"/>
          </a:p>
          <a:p>
            <a:r>
              <a:rPr lang="en-GB" dirty="0" err="1" smtClean="0"/>
              <a:t>NUnit</a:t>
            </a:r>
            <a:r>
              <a:rPr lang="en-GB" dirty="0" smtClean="0"/>
              <a:t> </a:t>
            </a:r>
            <a:r>
              <a:rPr lang="en-GB" dirty="0" smtClean="0"/>
              <a:t>Runners available on many platforms</a:t>
            </a:r>
          </a:p>
          <a:p>
            <a:pPr lvl="1"/>
            <a:r>
              <a:rPr lang="en-GB" dirty="0" smtClean="0"/>
              <a:t>No Mocking on </a:t>
            </a:r>
            <a:r>
              <a:rPr lang="en-GB" dirty="0" err="1" smtClean="0"/>
              <a:t>iOS</a:t>
            </a:r>
            <a:r>
              <a:rPr lang="en-GB" dirty="0" smtClean="0"/>
              <a:t> devices</a:t>
            </a:r>
          </a:p>
          <a:p>
            <a:r>
              <a:rPr lang="en-GB" dirty="0" smtClean="0"/>
              <a:t>BDD testing available on many platforms:</a:t>
            </a:r>
          </a:p>
          <a:p>
            <a:pPr lvl="1"/>
            <a:r>
              <a:rPr lang="en-GB" dirty="0" smtClean="0"/>
              <a:t>Calabash/</a:t>
            </a:r>
            <a:r>
              <a:rPr lang="en-GB" dirty="0" err="1" smtClean="0"/>
              <a:t>Xamarin</a:t>
            </a:r>
            <a:r>
              <a:rPr lang="en-GB" dirty="0" smtClean="0"/>
              <a:t> Test Cloud (</a:t>
            </a:r>
            <a:r>
              <a:rPr lang="en-GB" dirty="0" err="1" smtClean="0"/>
              <a:t>LessPainful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/>
              <a:t>Expensify</a:t>
            </a:r>
            <a:r>
              <a:rPr lang="en-GB" dirty="0" smtClean="0"/>
              <a:t> Windows Phone Test Framework</a:t>
            </a:r>
          </a:p>
        </p:txBody>
      </p:sp>
    </p:spTree>
    <p:extLst>
      <p:ext uri="{BB962C8B-B14F-4D97-AF65-F5344CB8AC3E}">
        <p14:creationId xmlns:p14="http://schemas.microsoft.com/office/powerpoint/2010/main" val="313702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57</Words>
  <Application>Microsoft Office PowerPoint</Application>
  <PresentationFormat>On-screen Show (16:9)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Unit Tests</vt:lpstr>
      <vt:lpstr>PCLs easy to test</vt:lpstr>
      <vt:lpstr>MvxViewModel needs…</vt:lpstr>
      <vt:lpstr>Platform specific testing 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</dc:title>
  <dc:creator>Stuart</dc:creator>
  <cp:lastModifiedBy>Stuart</cp:lastModifiedBy>
  <cp:revision>25</cp:revision>
  <dcterms:created xsi:type="dcterms:W3CDTF">2013-05-11T10:47:39Z</dcterms:created>
  <dcterms:modified xsi:type="dcterms:W3CDTF">2013-05-11T13:41:07Z</dcterms:modified>
</cp:coreProperties>
</file>