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eclarum/sqlite-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lodge.blogspot.co.uk/2013/05/n10-sqlite-persistent-data-storage-n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SQLite-Net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Lightweight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814686"/>
            <a:ext cx="46196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SQLConnectionFactory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640185"/>
            <a:ext cx="6267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1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CRUD…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r>
              <a:rPr lang="en-GB" dirty="0" smtClean="0"/>
              <a:t>Creation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Update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Delete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91630"/>
            <a:ext cx="4229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571750"/>
            <a:ext cx="4229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594323"/>
            <a:ext cx="4229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1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14103"/>
            <a:ext cx="5829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5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Much more </a:t>
            </a:r>
            <a:r>
              <a:rPr lang="en-GB" dirty="0" smtClean="0"/>
              <a:t>advanced is possible: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https://github.com/praeclarum/sqlite-net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Covered in the N+1 at: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slodge.blogspot.co.uk/2013/05/n10-sqlite-persistent-data-storage-n1.html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Office PowerPoint</Application>
  <PresentationFormat>On-screen Show (16:9)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Using SQLite-Net</vt:lpstr>
      <vt:lpstr>Lightweight ORM</vt:lpstr>
      <vt:lpstr>SQLConnectionFactory</vt:lpstr>
      <vt:lpstr>CRUD…</vt:lpstr>
      <vt:lpstr>Select Query</vt:lpstr>
      <vt:lpstr>Advanced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16</cp:revision>
  <dcterms:created xsi:type="dcterms:W3CDTF">2013-05-11T10:47:39Z</dcterms:created>
  <dcterms:modified xsi:type="dcterms:W3CDTF">2013-05-11T15:18:16Z</dcterms:modified>
</cp:coreProperties>
</file>