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310" r:id="rId2"/>
    <p:sldId id="301" r:id="rId3"/>
    <p:sldId id="314" r:id="rId4"/>
    <p:sldId id="315" r:id="rId5"/>
    <p:sldId id="318" r:id="rId6"/>
    <p:sldId id="319" r:id="rId7"/>
    <p:sldId id="320" r:id="rId8"/>
    <p:sldId id="316" r:id="rId9"/>
    <p:sldId id="321" r:id="rId10"/>
    <p:sldId id="317" r:id="rId11"/>
    <p:sldId id="322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C775AD-1FFB-4646-94DF-148AD857F7CA}">
          <p14:sldIdLst>
            <p14:sldId id="310"/>
            <p14:sldId id="301"/>
            <p14:sldId id="314"/>
            <p14:sldId id="315"/>
            <p14:sldId id="318"/>
            <p14:sldId id="319"/>
            <p14:sldId id="320"/>
            <p14:sldId id="316"/>
            <p14:sldId id="321"/>
            <p14:sldId id="317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097F"/>
    <a:srgbClr val="008000"/>
    <a:srgbClr val="333399"/>
    <a:srgbClr val="6600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 autoAdjust="0"/>
    <p:restoredTop sz="92171" autoAdjust="0"/>
  </p:normalViewPr>
  <p:slideViewPr>
    <p:cSldViewPr>
      <p:cViewPr>
        <p:scale>
          <a:sx n="66" d="100"/>
          <a:sy n="66" d="100"/>
        </p:scale>
        <p:origin x="-918" y="-4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374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75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Votes</c:v>
                </c:pt>
              </c:strCache>
            </c:strRef>
          </c:tx>
          <c:dPt>
            <c:idx val="0"/>
            <c:bubble3D val="0"/>
            <c:spPr>
              <a:solidFill>
                <a:srgbClr val="3EFA12"/>
              </a:solidFill>
            </c:spPr>
          </c:dPt>
          <c:dPt>
            <c:idx val="1"/>
            <c:bubble3D val="0"/>
            <c:spPr>
              <a:solidFill>
                <a:srgbClr val="0070C0"/>
              </a:solidFill>
            </c:spPr>
          </c:dPt>
          <c:dPt>
            <c:idx val="2"/>
            <c:bubble3D val="0"/>
            <c:spPr>
              <a:solidFill>
                <a:srgbClr val="00B0F0"/>
              </a:solidFill>
            </c:spPr>
          </c:dPt>
          <c:dPt>
            <c:idx val="3"/>
            <c:bubble3D val="0"/>
            <c:spPr>
              <a:solidFill>
                <a:srgbClr val="C00000"/>
              </a:solidFill>
            </c:spPr>
          </c:dPt>
          <c:dPt>
            <c:idx val="4"/>
            <c:bubble3D val="0"/>
            <c:spPr>
              <a:solidFill>
                <a:srgbClr val="FF0000"/>
              </a:solidFill>
            </c:spPr>
          </c:dPt>
          <c:dPt>
            <c:idx val="5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</c:dPt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iPhone</c:v>
                </c:pt>
                <c:pt idx="2">
                  <c:v>iPad</c:v>
                </c:pt>
                <c:pt idx="3">
                  <c:v>WindowsStore</c:v>
                </c:pt>
                <c:pt idx="4">
                  <c:v>WindowsPhone</c:v>
                </c:pt>
                <c:pt idx="5">
                  <c:v>Other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</c:v>
                </c:pt>
                <c:pt idx="1">
                  <c:v>36</c:v>
                </c:pt>
                <c:pt idx="2">
                  <c:v>39</c:v>
                </c:pt>
                <c:pt idx="3">
                  <c:v>26</c:v>
                </c:pt>
                <c:pt idx="4">
                  <c:v>40</c:v>
                </c:pt>
                <c:pt idx="5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75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Votes</c:v>
                </c:pt>
              </c:strCache>
            </c:strRef>
          </c:tx>
          <c:dPt>
            <c:idx val="0"/>
            <c:bubble3D val="0"/>
            <c:spPr>
              <a:solidFill>
                <a:srgbClr val="3EFA12"/>
              </a:solidFill>
            </c:spPr>
          </c:dPt>
          <c:dPt>
            <c:idx val="1"/>
            <c:bubble3D val="0"/>
            <c:spPr>
              <a:solidFill>
                <a:srgbClr val="0070C0"/>
              </a:solidFill>
            </c:spPr>
          </c:dPt>
          <c:dPt>
            <c:idx val="2"/>
            <c:bubble3D val="0"/>
            <c:spPr>
              <a:solidFill>
                <a:srgbClr val="00B0F0"/>
              </a:solidFill>
            </c:spPr>
          </c:dPt>
          <c:dPt>
            <c:idx val="3"/>
            <c:bubble3D val="0"/>
            <c:spPr>
              <a:solidFill>
                <a:srgbClr val="C00000"/>
              </a:solidFill>
            </c:spPr>
          </c:dPt>
          <c:dPt>
            <c:idx val="4"/>
            <c:bubble3D val="0"/>
            <c:spPr>
              <a:solidFill>
                <a:srgbClr val="FF0000"/>
              </a:solidFill>
            </c:spPr>
          </c:dPt>
          <c:dPt>
            <c:idx val="5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</c:dPt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iPhone</c:v>
                </c:pt>
                <c:pt idx="2">
                  <c:v>iPad</c:v>
                </c:pt>
                <c:pt idx="3">
                  <c:v>WindowsStore</c:v>
                </c:pt>
                <c:pt idx="4">
                  <c:v>WindowsPhone</c:v>
                </c:pt>
                <c:pt idx="5">
                  <c:v>Other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</c:v>
                </c:pt>
                <c:pt idx="1">
                  <c:v>36</c:v>
                </c:pt>
                <c:pt idx="2">
                  <c:v>39</c:v>
                </c:pt>
                <c:pt idx="3">
                  <c:v>26</c:v>
                </c:pt>
                <c:pt idx="4">
                  <c:v>40</c:v>
                </c:pt>
                <c:pt idx="5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DD6EF-083B-4034-BDED-D2922837E13D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054AF-68CA-491E-B61A-91978819A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11369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8599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81537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0091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59371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60805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331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83155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608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347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841F-B078-4B4C-829F-739114F0E852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24A1-E3F6-4209-93F6-37847CF61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8816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4841F-B078-4B4C-829F-739114F0E852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 dirty="0" smtClean="0"/>
              <a:t>@</a:t>
            </a:r>
            <a:r>
              <a:rPr lang="en-GB" dirty="0" err="1" smtClean="0"/>
              <a:t>slodge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6216" y="477902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GB" sz="1600" dirty="0" err="1" smtClean="0">
                <a:solidFill>
                  <a:schemeClr val="bg1">
                    <a:lumMod val="50000"/>
                  </a:schemeClr>
                </a:solidFill>
              </a:rPr>
              <a:t>slodge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94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vvmLondon" TargetMode="External"/><Relationship Id="rId2" Type="http://schemas.openxmlformats.org/officeDocument/2006/relationships/hyperlink" Target="https://jabbr.net/#/rooms/mvvmcro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orify.com/slodge/mvvmcross-lond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 err="1" smtClean="0"/>
              <a:t>Mvvm</a:t>
            </a:r>
            <a:r>
              <a:rPr lang="en-GB" dirty="0" smtClean="0"/>
              <a:t> and C#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Developing apps for all of Android, iPhone and </a:t>
            </a:r>
            <a:r>
              <a:rPr lang="en-US" dirty="0" smtClean="0"/>
              <a:t>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377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dirty="0" smtClean="0"/>
              <a:t>#</a:t>
            </a:r>
            <a:r>
              <a:rPr lang="en-GB" dirty="0" err="1" smtClean="0"/>
              <a:t>mvvmcross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</a:t>
            </a:r>
            <a:r>
              <a:rPr lang="en-GB" dirty="0" err="1" smtClean="0"/>
              <a:t>wpdev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</a:t>
            </a:r>
            <a:r>
              <a:rPr lang="en-GB" dirty="0" err="1" smtClean="0"/>
              <a:t>xamarin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#win8dev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@</a:t>
            </a:r>
            <a:r>
              <a:rPr lang="en-GB" dirty="0" err="1" smtClean="0"/>
              <a:t>modernjago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@</a:t>
            </a:r>
            <a:r>
              <a:rPr lang="en-GB" dirty="0" err="1" smtClean="0"/>
              <a:t>nokiadeveloper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latin typeface="Calibri" pitchFamily="34" charset="0"/>
              </a:rPr>
              <a:t>Chat</a:t>
            </a:r>
          </a:p>
          <a:p>
            <a:pPr marL="400050" lvl="1" indent="0">
              <a:buNone/>
            </a:pPr>
            <a:r>
              <a:rPr lang="en-GB" dirty="0">
                <a:latin typeface="Calibri" pitchFamily="34" charset="0"/>
                <a:hlinkClick r:id="rId2"/>
              </a:rPr>
              <a:t>https://jabbr.net/#/</a:t>
            </a:r>
            <a:r>
              <a:rPr lang="en-GB" dirty="0" smtClean="0">
                <a:latin typeface="Calibri" pitchFamily="34" charset="0"/>
                <a:hlinkClick r:id="rId2"/>
              </a:rPr>
              <a:t>rooms/mvvmcross</a:t>
            </a:r>
            <a:r>
              <a:rPr lang="en-GB" dirty="0" smtClean="0">
                <a:latin typeface="Calibri" pitchFamily="34" charset="0"/>
              </a:rPr>
              <a:t> </a:t>
            </a:r>
            <a:endParaRPr lang="en-GB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Calibri" pitchFamily="34" charset="0"/>
              </a:rPr>
              <a:t>Ideas/Questions</a:t>
            </a:r>
          </a:p>
          <a:p>
            <a:pPr marL="400050" lvl="1" indent="0">
              <a:buNone/>
            </a:pPr>
            <a:r>
              <a:rPr lang="en-GB" dirty="0">
                <a:latin typeface="Calibri" pitchFamily="34" charset="0"/>
                <a:hlinkClick r:id="rId3"/>
              </a:rPr>
              <a:t>http://</a:t>
            </a:r>
            <a:r>
              <a:rPr lang="en-GB" dirty="0" smtClean="0">
                <a:latin typeface="Calibri" pitchFamily="34" charset="0"/>
                <a:hlinkClick r:id="rId3"/>
              </a:rPr>
              <a:t>bit.ly/mvvmLondon</a:t>
            </a:r>
            <a:r>
              <a:rPr lang="en-GB" dirty="0" smtClean="0">
                <a:latin typeface="Calibri" pitchFamily="34" charset="0"/>
              </a:rPr>
              <a:t> </a:t>
            </a:r>
            <a:endParaRPr lang="en-GB" dirty="0">
              <a:latin typeface="Calibri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Calibri" pitchFamily="34" charset="0"/>
              </a:rPr>
              <a:t>Story…</a:t>
            </a:r>
          </a:p>
          <a:p>
            <a:pPr marL="400050" lvl="1" indent="0">
              <a:buNone/>
            </a:pPr>
            <a:r>
              <a:rPr lang="en-US" dirty="0">
                <a:latin typeface="Calibri" pitchFamily="34" charset="0"/>
                <a:hlinkClick r:id="rId4"/>
              </a:rPr>
              <a:t>http://</a:t>
            </a:r>
            <a:r>
              <a:rPr lang="en-US" dirty="0" smtClean="0">
                <a:latin typeface="Calibri" pitchFamily="34" charset="0"/>
                <a:hlinkClick r:id="rId4"/>
              </a:rPr>
              <a:t>storify.com/slodge/mvvmcross-london</a:t>
            </a:r>
            <a:r>
              <a:rPr lang="en-US" dirty="0" smtClean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900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989"/>
            <a:ext cx="8229600" cy="3102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400" dirty="0" smtClean="0">
                <a:solidFill>
                  <a:schemeClr val="bg1"/>
                </a:solidFill>
              </a:rPr>
              <a:t>KEEP</a:t>
            </a:r>
            <a:r>
              <a:rPr lang="en-GB" sz="5400" dirty="0">
                <a:solidFill>
                  <a:schemeClr val="bg1"/>
                </a:solidFill>
              </a:rPr>
              <a:t/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 smtClean="0">
                <a:solidFill>
                  <a:schemeClr val="bg1"/>
                </a:solidFill>
              </a:rPr>
              <a:t>CALM</a:t>
            </a:r>
            <a:br>
              <a:rPr lang="en-GB" sz="5400" dirty="0" smtClean="0">
                <a:solidFill>
                  <a:schemeClr val="bg1"/>
                </a:solidFill>
              </a:rPr>
            </a:br>
            <a:r>
              <a:rPr lang="en-GB" sz="2800" dirty="0" smtClean="0">
                <a:solidFill>
                  <a:schemeClr val="bg1"/>
                </a:solidFill>
              </a:rPr>
              <a:t>AND</a:t>
            </a:r>
            <a:r>
              <a:rPr lang="en-GB" sz="5400" dirty="0" smtClean="0">
                <a:solidFill>
                  <a:schemeClr val="bg1"/>
                </a:solidFill>
              </a:rPr>
              <a:t/>
            </a:r>
            <a:br>
              <a:rPr lang="en-GB" sz="5400" dirty="0" smtClean="0">
                <a:solidFill>
                  <a:schemeClr val="bg1"/>
                </a:solidFill>
              </a:rPr>
            </a:br>
            <a:r>
              <a:rPr lang="en-GB" sz="5400" dirty="0" smtClean="0">
                <a:solidFill>
                  <a:schemeClr val="bg1"/>
                </a:solidFill>
              </a:rPr>
              <a:t>CODE</a:t>
            </a:r>
          </a:p>
          <a:p>
            <a:pPr marL="0" indent="0" algn="ctr">
              <a:buNone/>
            </a:pP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-380578"/>
            <a:ext cx="3888432" cy="231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3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Basics…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Our areas</a:t>
            </a:r>
          </a:p>
          <a:p>
            <a:r>
              <a:rPr lang="en-GB" dirty="0" smtClean="0"/>
              <a:t>Washrooms</a:t>
            </a:r>
            <a:endParaRPr lang="en-GB" dirty="0"/>
          </a:p>
          <a:p>
            <a:r>
              <a:rPr lang="en-GB" dirty="0" smtClean="0"/>
              <a:t>Food &amp; drink</a:t>
            </a:r>
          </a:p>
          <a:p>
            <a:r>
              <a:rPr lang="en-GB" dirty="0" smtClean="0"/>
              <a:t>Health &amp; safety</a:t>
            </a:r>
          </a:p>
          <a:p>
            <a:r>
              <a:rPr lang="en-GB" dirty="0" smtClean="0"/>
              <a:t>Enjoy</a:t>
            </a:r>
          </a:p>
        </p:txBody>
      </p:sp>
    </p:spTree>
    <p:extLst>
      <p:ext uri="{BB962C8B-B14F-4D97-AF65-F5344CB8AC3E}">
        <p14:creationId xmlns:p14="http://schemas.microsoft.com/office/powerpoint/2010/main" val="4223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essentials…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4000" dirty="0" smtClean="0"/>
              <a:t>1Artisan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4489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YOU asked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804868108"/>
              </p:ext>
            </p:extLst>
          </p:nvPr>
        </p:nvGraphicFramePr>
        <p:xfrm>
          <a:off x="1763688" y="1275606"/>
          <a:ext cx="5488260" cy="3297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807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YOU asked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9582"/>
            <a:ext cx="7344816" cy="367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5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816" y="1995685"/>
            <a:ext cx="5770984" cy="2598937"/>
          </a:xfrm>
        </p:spPr>
        <p:txBody>
          <a:bodyPr/>
          <a:lstStyle/>
          <a:p>
            <a:r>
              <a:rPr lang="en-GB" dirty="0" smtClean="0"/>
              <a:t>All the platforms</a:t>
            </a:r>
          </a:p>
          <a:p>
            <a:r>
              <a:rPr lang="en-GB" dirty="0" smtClean="0"/>
              <a:t>Code</a:t>
            </a:r>
          </a:p>
          <a:p>
            <a:r>
              <a:rPr lang="en-GB" dirty="0" err="1" smtClean="0"/>
              <a:t>Mvvm</a:t>
            </a:r>
            <a:endParaRPr lang="en-GB" dirty="0" smtClean="0"/>
          </a:p>
          <a:p>
            <a:r>
              <a:rPr lang="en-GB" dirty="0" smtClean="0"/>
              <a:t>Everything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0875"/>
            <a:ext cx="2376264" cy="464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4817970"/>
              </p:ext>
            </p:extLst>
          </p:nvPr>
        </p:nvGraphicFramePr>
        <p:xfrm>
          <a:off x="4499992" y="137948"/>
          <a:ext cx="2880320" cy="2090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884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 smtClean="0"/>
              <a:t>  9:15   Getting started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10:30   Break</a:t>
            </a:r>
          </a:p>
          <a:p>
            <a:pPr marL="0" indent="0">
              <a:buNone/>
            </a:pPr>
            <a:r>
              <a:rPr lang="en-GB" sz="2400" dirty="0" smtClean="0"/>
              <a:t>10:45   Portable code</a:t>
            </a:r>
          </a:p>
          <a:p>
            <a:pPr marL="0" indent="0">
              <a:buNone/>
            </a:pPr>
            <a:r>
              <a:rPr lang="en-GB" sz="2400" dirty="0" smtClean="0"/>
              <a:t>11:00   </a:t>
            </a:r>
            <a:r>
              <a:rPr lang="en-GB" sz="2400" dirty="0" err="1" smtClean="0"/>
              <a:t>Mvvm</a:t>
            </a:r>
            <a:r>
              <a:rPr lang="en-GB" sz="2400" dirty="0" smtClean="0"/>
              <a:t> and Cross Platform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12:15   Lunch</a:t>
            </a:r>
          </a:p>
          <a:p>
            <a:pPr marL="0" indent="0">
              <a:buNone/>
            </a:pPr>
            <a:r>
              <a:rPr lang="en-GB" sz="2400" dirty="0" smtClean="0"/>
              <a:t>12:45   </a:t>
            </a:r>
            <a:r>
              <a:rPr lang="en-GB" sz="2400" dirty="0" err="1" smtClean="0"/>
              <a:t>Mvvm</a:t>
            </a:r>
            <a:r>
              <a:rPr lang="en-GB" sz="2400" dirty="0" smtClean="0"/>
              <a:t> </a:t>
            </a:r>
            <a:r>
              <a:rPr lang="en-GB" sz="2400" dirty="0"/>
              <a:t>and Cross </a:t>
            </a:r>
            <a:r>
              <a:rPr lang="en-GB" sz="2400" dirty="0" smtClean="0"/>
              <a:t>Platform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14:15   Break</a:t>
            </a:r>
          </a:p>
          <a:p>
            <a:pPr marL="0" indent="0">
              <a:buNone/>
            </a:pPr>
            <a:r>
              <a:rPr lang="en-GB" sz="2400" dirty="0" smtClean="0"/>
              <a:t>14:30   Real Apps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15:45   Break</a:t>
            </a:r>
          </a:p>
          <a:p>
            <a:pPr marL="0" indent="0">
              <a:buNone/>
            </a:pPr>
            <a:r>
              <a:rPr lang="en-GB" sz="2400" dirty="0" smtClean="0"/>
              <a:t>16:00   “Advanced”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408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Huge thanks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://i.imgur.com/JD7yUX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91866"/>
            <a:ext cx="28384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i.imgur.com/MWvt4M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695" y="1888604"/>
            <a:ext cx="2333625" cy="1619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357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 Semilight">
      <a:majorFont>
        <a:latin typeface="Khmer UI"/>
        <a:ea typeface=""/>
        <a:cs typeface=""/>
      </a:majorFont>
      <a:minorFont>
        <a:latin typeface="Khmer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22134</TotalTime>
  <Words>113</Words>
  <Application>Microsoft Office PowerPoint</Application>
  <PresentationFormat>On-screen Show (16:9)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Mvvm and C#</vt:lpstr>
      <vt:lpstr>PowerPoint Presentation</vt:lpstr>
      <vt:lpstr>The Basics…</vt:lpstr>
      <vt:lpstr>The essentials…</vt:lpstr>
      <vt:lpstr>What YOU asked for</vt:lpstr>
      <vt:lpstr>What YOU asked for</vt:lpstr>
      <vt:lpstr>PowerPoint Presentation</vt:lpstr>
      <vt:lpstr>Schedule</vt:lpstr>
      <vt:lpstr>Huge thanks to…</vt:lpstr>
      <vt:lpstr>Tweeting</vt:lpstr>
      <vt:lpstr>Sharing…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 For All</dc:title>
  <dc:creator>Stuart</dc:creator>
  <cp:lastModifiedBy>Stuart</cp:lastModifiedBy>
  <cp:revision>108</cp:revision>
  <dcterms:created xsi:type="dcterms:W3CDTF">2013-03-25T16:04:57Z</dcterms:created>
  <dcterms:modified xsi:type="dcterms:W3CDTF">2013-05-12T03:00:15Z</dcterms:modified>
</cp:coreProperties>
</file>