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you need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03599"/>
            <a:ext cx="2510900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– </a:t>
            </a:r>
            <a:r>
              <a:rPr lang="en-US" dirty="0" smtClean="0"/>
              <a:t>WP8: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Windows </a:t>
            </a:r>
            <a:r>
              <a:rPr lang="en-US" dirty="0" smtClean="0"/>
              <a:t>8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Free Tools or better!</a:t>
            </a:r>
          </a:p>
          <a:p>
            <a:r>
              <a:rPr lang="en-US" dirty="0" smtClean="0"/>
              <a:t>Nokia or </a:t>
            </a:r>
            <a:r>
              <a:rPr lang="en-US" dirty="0" err="1" smtClean="0"/>
              <a:t>AppHub</a:t>
            </a:r>
            <a:r>
              <a:rPr lang="en-US" dirty="0" smtClean="0"/>
              <a:t> account </a:t>
            </a:r>
            <a:r>
              <a:rPr lang="en-US" dirty="0" smtClean="0"/>
              <a:t>$99</a:t>
            </a:r>
          </a:p>
          <a:p>
            <a:r>
              <a:rPr lang="en-US" dirty="0" smtClean="0"/>
              <a:t>A phone sometimes helps…</a:t>
            </a:r>
          </a:p>
        </p:txBody>
      </p:sp>
      <p:pic>
        <p:nvPicPr>
          <p:cNvPr id="7" name="Picture 5" descr="Windows 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1630"/>
            <a:ext cx="2590800" cy="4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Android: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PC or a Mac</a:t>
            </a:r>
          </a:p>
          <a:p>
            <a:r>
              <a:rPr lang="en-US" dirty="0" smtClean="0"/>
              <a:t>Free Tools</a:t>
            </a:r>
          </a:p>
          <a:p>
            <a:r>
              <a:rPr lang="en-US" dirty="0" smtClean="0"/>
              <a:t>Play account $25</a:t>
            </a:r>
          </a:p>
          <a:p>
            <a:r>
              <a:rPr lang="en-US" dirty="0" smtClean="0"/>
              <a:t>A phone really helps…</a:t>
            </a:r>
          </a:p>
          <a:p>
            <a:r>
              <a:rPr lang="en-US" dirty="0" err="1" smtClean="0"/>
              <a:t>Xamarin.Android</a:t>
            </a:r>
            <a:r>
              <a:rPr lang="en-US" dirty="0" smtClean="0"/>
              <a:t> $299/999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47" y="1426815"/>
            <a:ext cx="3106625" cy="27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2867"/>
            <a:ext cx="2217272" cy="3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</a:t>
            </a:r>
            <a:r>
              <a:rPr lang="en-US" dirty="0" err="1" smtClean="0"/>
              <a:t>iOS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 smtClean="0"/>
              <a:t>Intel-x64 Mac</a:t>
            </a:r>
            <a:endParaRPr lang="en-US" dirty="0" smtClean="0"/>
          </a:p>
          <a:p>
            <a:r>
              <a:rPr lang="en-US" dirty="0" smtClean="0"/>
              <a:t>Account-Linked Tools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Account $99</a:t>
            </a:r>
          </a:p>
          <a:p>
            <a:r>
              <a:rPr lang="en-US" dirty="0" smtClean="0"/>
              <a:t>A phone often helps…</a:t>
            </a:r>
          </a:p>
          <a:p>
            <a:r>
              <a:rPr lang="en-US" dirty="0" err="1" smtClean="0"/>
              <a:t>Xamarin.iOS</a:t>
            </a:r>
            <a:r>
              <a:rPr lang="en-US" dirty="0" smtClean="0"/>
              <a:t>- $299/$999</a:t>
            </a:r>
            <a:endParaRPr lang="en-US" dirty="0" smtClean="0"/>
          </a:p>
        </p:txBody>
      </p:sp>
      <p:pic>
        <p:nvPicPr>
          <p:cNvPr id="6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43" y="1131590"/>
            <a:ext cx="181538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305162"/>
            <a:ext cx="1677988" cy="5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25.media.tumblr.com/tumblr_m5u86iAH8r1qkraf1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04" y="1488325"/>
            <a:ext cx="4235400" cy="30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</a:t>
            </a:r>
            <a:r>
              <a:rPr lang="en-US" dirty="0" smtClean="0"/>
              <a:t>– Windows Store: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Windows 8 PC</a:t>
            </a:r>
          </a:p>
          <a:p>
            <a:r>
              <a:rPr lang="en-GB" dirty="0" smtClean="0"/>
              <a:t>Touchscreen helps</a:t>
            </a:r>
            <a:endParaRPr lang="en-US" dirty="0" smtClean="0"/>
          </a:p>
          <a:p>
            <a:r>
              <a:rPr lang="en-US" dirty="0" smtClean="0"/>
              <a:t>Free Tools or better!</a:t>
            </a:r>
          </a:p>
          <a:p>
            <a:r>
              <a:rPr lang="en-US" dirty="0" smtClean="0"/>
              <a:t>Marketplace account $99</a:t>
            </a:r>
          </a:p>
          <a:p>
            <a:r>
              <a:rPr lang="en-US" dirty="0" smtClean="0"/>
              <a:t>An ARM tablet sometimes helps…</a:t>
            </a:r>
            <a:endParaRPr lang="en-US" dirty="0" smtClean="0"/>
          </a:p>
        </p:txBody>
      </p:sp>
      <p:sp>
        <p:nvSpPr>
          <p:cNvPr id="4" name="AutoShape 2" descr="data:image/jpeg;base64,/9j/4AAQSkZJRgABAQAAAQABAAD/2wCEAAkGBxQSEhQUEBQVFBUVEBcUFxgYFRYUFRYcFBgXFxcaGBQYHCggGBwlHBcXJDEhJSkrLi4wFx8zODMsNygtLisBCgoKDg0OGxAQGiwkICQxLTcyLywsLC8sLC83MiwsLTQsLC8vLCwsLCwsLCw3LCwsLCwsLywsLCwsLCwsLCwsLP/AABEIAGcB6gMBEQACEQEDEQH/xAAbAAEAAgMBAQAAAAAAAAAAAAAABgcBBAUDAv/EAEcQAAEDAgIECggEAgkEAwAAAAEAAgMEERIhBQYxgQcTIkFRYXGRobEyNEJyc6KywTNSgsIjYhQkU2OjpNHh8EN0ktIVFiX/xAAbAQEAAwEBAQEAAAAAAAAAAAAABAUGAwECB//EADoRAAIBAgMEBggFBQADAAAAAAABAgMEBRExEiFBcRMyUWGBsTM0kaHB0eHwBiIlQlIUJGJy8RUjov/aAAwDAQACEQMRAD8AvFAEAQBAEAQBAEAQBAEBrT18TPTkY33ntb5lfcac5dVNnKdenDrSS8T1gma9ocwhzTmCDcHsK+ZRcXkz7hOM1tReaPReH0EAQBAEAQBAEAQBAEAQBAEAQBAEAQBAEAQBAEAQBAEAQBAEAQBAEAQBAEAQBAEAQBAEAQBAEAQBAEAQBAEAQBAYJQGrPpSFnpyxt7XtB7rrpGjUl1Yt+Bwnc0YdaaXijFDpOKbFxLw/DbFa9he9s9xSpSnTy21lmKNzSrZ9HLPI4E2vdOPRZI7c0DxN/BTo4XWerSKyeO28eqmzQm1/PsQDtc+/gG/dd44T/KXuIk/xB/Gn7Wc+bXipPoiNvY0k/MSu8cLorVtkWeO3D0SXgaE2s1U7bM4e6Gt+kBd42NCP7SJLFLuX734ZI581bI/05Hu957neZXeNKnHSKXgRZ3FWfWk34s8F0ORbWqvqkHw/uVlrv08uZvMO9Vp8jrKMTQgCAIAgCAIAgCAIAgCAIAgCAIAgCAIAgCAIAgCAIAgCAIAgCAIAgCAIAgCAIAgCAIAgCAIAgCAIAgCAIDT0xVGKGSRoBLGFwB2ZdNl1owVSpGL4nC5qulRlUXBFfTa7VTthYz3WX+olXkcMoLXN+JlZ45dPTJeHzNCfWKqf6U7/ANJwfTZd42VCOkURZ4ldT1m/Dd5GhNUPf6b3O95xd5rvGnCPVSRFnWqT60m+bPJfZyJzwa7Kjtj/AHqkxbrRNP8Ah/qVPD4kFCuloZl6mV6eBAEAQBAW1qr6pB8P7lZW79PLmb3DvVafI6yjk0IAgCAIAgCAIAgCAIAgOXPrDTMk4t8rQ69jtsD0FwGEbypEbWtKO0ovIhzxC2hPo5TWf3x0OmCo5MMoAgCAIAgCAIAgPCuq2wsdJIbNaLk2J2m2wdq+6cJTkox1Zzq1Y0oOc9Ec/R+slPO8RxOJcb2GBw2C5zIXarZ1qcdqS3c0RaGI29eexCWb5M66jE4IAgCAIAgCAIAgCAIAgCAIAgCAIAgCAIAgMXQ8zMoehAEBy9Z/VJ/hOUi09PDmQ8Q9WqcmVGtUYEIAgCAnPBrsqO2P96pMW60TT/h/qVPD4kFCuloZl6mV6eBAEAQBAW1qr6pB8P7lZW79PLmb3DvVafI6yjk0IDh65Mf/AEVzo3Oa5hD7tcWkgZOuQdliTuUuxcemSks0+0rsVU/6Zyg2mt+55cyGaraYkFVEJJXua52Ahz3OHKFm5E/msre9todC3GKTXYjPYbe1VcxU5tp7t7++JZ6zpsggItr/AKRdFCxsbi1z33u0lpwsGeY6y1WOG0VUqNyWaRS43cypUlGDybfDsRE9AaZlbURF8sjm8YGkOe4izuTmCea99ys7q2pujLZik+RR2N7VjcQ25trPi3x3FqrNm2CAh3CFpJ0YiZG9zCS55LXFpsMgLjmzPcrTDKMZuUpLNFBjlzKnGEINpvfuPDg/fLI+V8kkjmtaGgOe5wu43vYnaA3xX3iapwUYxil4HPBHVqynOcm0t29kbqdAVLZCwxSOOK2INJa7rx7M+s9qsYXdFw2tpL77Coq4fcqq4bDffwfiWhoendHBEx5u5kbWntAWbrTU6kpLRs2dtTlToxhLVJG4uZ3CAIAgCAIAgCA42uHqc3uj6mqVZeniQMT9UnyIPqN65H7r/pKucS9A/AzWC+trky0VnDaBAEAQBAEAQBAEAQBAEAQBAEAQBAEAQHK1h002ljxHlOcbMbsufsBzlSLa2lXnsrTiQr69ha09p73wRXVTpOpq34cT3E7GMuG/+I5us96v40KFvHPJc2ZOd1dXc9lNvuWgl0DVQjGYntAzu0gkdZwEkLyN1bVHs5rxErC8orb2WuT+R09X9cJI3BtQTJGcsRzezrv7Q6jn5KPdYdGS2qe59nBkyxxipTko1nnHt4r5liscCAQbgi4PMbqhayNYmms0fSHpy9Z/VJ/hOUi09PDmQ8Q9WqcmVGtUYEIAgCAnPBrsqO2P96pMW60TT/h/qVPD4kFCuloZl6mV6eBAEAQBAW1qr6pB8P7lZW79PLmb3DvVafI6yjk0IDyqYQ9jmO2OaWnscLFexk4tNcD4qQU4uL0ZTMjHRSEbHRvI7Cw/6ha1NVIZ8Gj89kpUqjXGL8i5aKoEkbHjY9jXD9QusnOLjJxfA/QaVRVIKa4rM9l8nQrPX6sx1WEbI2Bu88o+YG5aHDKezR2u1mOxutt3Gz/FfU4NXTmN2E5HCx3ZjY133U2nNVI58/MrKtN0p7L13eWZb+iarjYY5PzRgnttn43WVrQ2Kjj2M3ttV6WlGfakba5ncq3Xeq4yreOZgbGN2Z8XHuWjw6ns0E+0xeM1du6a7NxMdRqPi6RpO2RxkO/JvgB3qpxCpt133bjQYPR6O1T4vf8AfgSFQi0CAIDF0B5PqmA2c9oPQXAHuX0oyeiPh1IJ5Nr2nq119i+T6TzMoehAYc4Dbkh42lqeTKphNmvaT0BwJ7l9OElqj5VSD3Jr2nM1w9Tm90fU1SLL08SHifqk+RB9RvXI/df9JVziXoH4GawX1tcmWis4bQIDzlna30nBvaQPNeqLeiPmU4x1eQina70XNd2EHyRxa1QjOMtGmei8PoIAgCAIAgCAIAgCA8ZKpjTZz2g9BcAV9KEnoj4dWC3Nr2nox4OYII6s18tZH0mnoC8DabIG0j6Q9CArfhDlJqQ07GxNtvJJPl3K/wALilSb7WZHHpt3CjwSJBwf0TW0/GW5UjnXPPZpLQOzIneoOJVHKts8EWuCUYxt9vjL/hKFXFyVXrnRNhqnBgsHND7DYMV7+IJ3rSYfUc6Kz4bjE4vQjSuWo6PeTjUuUuo4sXMHN3NcQPAAblTX0VG4kkaXCZuVpBv73ncUQsTl6z+qT/CcpFp6eHMh4h6tU5MqNaowIQBAEBOeDXZUdsf71SYt1omn/D/UqeHxIKFdLQzL1Mr08CAIAgCAtrVX1SD4f3Kyt36efM3uHeq0+R1lHJoQBAVfrxScXVuI2SNEg35O8Wk71o8OqbVFLs3GLxmj0dy3/LeS3UOrx0oadsb3M3ekPB1tyqsRp7Ndvt3l9g1bpLZL+O4kMjw0EnIAEnsGZUJLN5FrJpLNlQQtNVUi97zT3PUHOue4X7lqJZUKHJGDgndXX+z+/cd7hEo8M0cgFg+PDvZ/sR3KHhVTOEovgWWPUdmpGa4rL2Ha4PKvFTlh2xyEbn8oeOJQ8Tp7Nba7UWOB1dq32P4v6kmmkDWlx2NBJ7BmVXpZvJFxKSim3wKZcXTS/wA0svjI7/UrWLKlT7kj8+edet3yfmy5KaEMY1jdjWho7GiwWTlJybb4n6BTgoRUVwKj0tUPE01nu/Gk9o/mK1FCnB0o7louHcYW6rVFXmlJ6vj3lu0/ot90eSy71N3DqoqXTlQ8VE4Dnfjye0fzFae2pwdGOaWiMLeVqiuJpSer4952dJacmqS2npMWEMaCW3DnkAAku9lt8uvn2qHStaVFOrW9/wB6ljcX1e5aoW2eWSzy1fjwRzajVaqY3EYiRtNnNce4G53XUmF/QbyUiHUwq7jHacffmzw0LpqWmeCwktvymE8lw58uY9a6XFrCtHfr2nK0vqttLOL3cVwLYpKhsjGvZm1zQ4dhF1mJxcZOL1RuadSNSCnHRmhrFpptLFiObjkxvSevqHP/ALrtbW8q89lacSLfXsbWntPXgitKqtnq32cXSOJyYL2HusGzt71oYUqNvHNZLvMfUr3F3PJttvgvkbf/ANSq7X4rdjZfuxLl/wCQt88s/czv/wCIu8s9n3oz/wDNTMhlpp8Ru2wxXxsIINjfOxH2T+lpyqRrU8vDRnv9dWhSnb1s/HVfQ+9RfXI/df8ASV5iXoH4HuC+trky0HuABJyAFyeYLOGzbSWbK61i1vfI4spyWRjLEMnv67+yOzPyV9a4dGK2qizfZ2GUv8YnUbhReUe3i/kcqj0BUzjG2NxBzxOIbfru43PapM7uhS/K34Ig0sPurhbai9/F/U+a3QVTTjG+NzQPaaQ4Dru08nfZe07qhW/Kn4M8rWF1b/mlFrvX0Ozq3rc+NwZUuL4zliObmdZPtDtz8lEu8PjJbVNZPs7Sww/F5wkqdZ5rt4r6Et1qpzJSyYCbtbxgI28jM2t0i43qrtJqNaOehe4jB1LaWy96We7uIJqjpFzKqPE4lryYzck+ls+bCrq+oxdB5Let5mcLupxuYqUnk929/fEtJZw2hG9fK4x02FpIdI8NyNiAOUT4Ab1Pw6lt1s3oipxmu6VvktZPL4kK1d0i6Opic5ziMYabuNrP5OfZe+5W93QjKjLJLMzlhdThcQcpPLPt7dxbKzJuSLcINaWQNa02Mkg2Gxs3M+OFWOG0lOq2+CKbG67p0FGL3tnO4O4XOdLK4uIaAwXJIu7N3gB3rvijjFRgl3kTAozm5VJNvhqaGtOs8kr3RxOLImktyNi+2RJI5ugd/V3s7GEIqc1m37iJiWKVKk3TpvKK7OJpUmqlTI3EIwARcYnBpO7b3rtO/oQeWfsOFLCbqpHayy5s2tDaMqKaqh4xj2NdIASDdjuolptuK43FejWoy2Wm8vE72drc21zBTTSb8PcSzTMLi8820jO122ZyWm4BdfGcJuNlxYhVNKSSL+5hJy+9N2nfruOxQNIZncZusDtDcRwi3NybZcy4S1JlJZRNhfJ0Ibr/AKHc8NnjFyxuF4G3CLkO3XN+3qVrhtyoN05cdDP43ZSqJVocNeX0OfqXrGyFphmOFpdia7mF9oNtg579ZXe/s5VH0kNeKI2EYlCjHoqryXBktqtY6aNuIzMdlsY4PcewBVcLStJ5KL8S8qYjbU47TmvDeVzWzSV1SSxt3PIDW/laMhc9AGZPar+nGFrRyb08zJVp1L65zit707kWhoqiEELIhngba/SdpO8knes5VqOpNzfE2dvRVGlGmuBtrmdzU0rxfEycd+HgOPbs5/Rz7l0pbW2tjXgcbjo+il0nVy38iHf/AJHX/mFa/qH3smf/AEj72jNtEdf+ZXn6h95D9I+9oyBojr/zK8/UPvI+ksI+9o+mjRH/AA1C8zv+/wBx9JYR3f8A0d3Vv+ifxP6Fb2cfp9eH09+xQ7rp8103hoWVj/SZS/p/HX4nGA0T/L/jKX/f9/uIH6T3e8+7aK/k/wAVef3/AH+49ywr/H3n0Bor+7/xF5/fd59ZYV/j7zIGiv7r50/vu8fpX+PvMgaK/uvmXn993nv6X/ifVtF/3Pimd9/ke/pf+JI9H8XxbeJtxduTbZbqUCptbT29S1o7Gwuj6vA2F8HUIAgIfwjUd4o5R7Dy09jx/qB3q0wqplNw7Sgx6jtUo1Fwfmc7g4q7SyRn22Bw7WG3k7wUjFaecIz7CLgFbKpKn2rP2El1zrOLpJOl9ox+vb8uJV1jT268e7eXGK1ujtZd+72/QiXB9R46kvOyOMne7kjwxK0xSps0lHtZQ4FR267n/Fe9/bJLr7SY6UuG2N4fuPJPnfcq/DamzWS7dxc41R6S2cv4vP4Ec4PavDUOYdkkZ72coeGJWGKU86Sl2Mp8CrbNdwf7l5fbJXrlV8XSSW2vAjH6zY/LiVXYw268e7eXuK1ejtZd+72kJ1IpOMq2E7IwZDuyHiR3K4xGpsUGu3cZzBqPSXSf8d5aSzhtCmdL/jzfGk+orWW/oo8l5H59d+sT/wBn5lxU3oN90eSyj1N/DqoqHTvrM/x5PqK1Nr6GPJGBvfWKnN+ZY+qOjGw07DblyND3nn5QuB2AG3f0qgvazq1X2LQ1+GWsaFBbt73s7aiFiVbrtSCKrdhFg9okt1uuD3kE71o8OqOdBZ8NxisYoqncvLjvJlqLITRsv7Lnt+Yn7qpxBZXD8DQ4PJytI58M/Mh2u9aZKpw9mMBg83eJ8ArbDqahRT4sz+M1nUuXHhHd8yWajaKEUAkI5coxX6G+yB1c+/qVXiFdzquPBF7g9qqVBTesvLgSVQC3Irr9oxr4eOA5cZGfOWkgWPYTfv6VY4bWcauxwfmUmN2sZ0elS3x8iMai+uR+6/6SrLEvQPwKbBfW1yZLNfq4x02Fu2V2A+6Ll3kBvVXhtJTrZvhvL3Gq7p2+yv3bvDiRPUvRQnnu8XZGMRHMTezQeradytMQrulTyWrKLCLSNetnLSO/5FoWWcNoHNByOaBrMqjWzRop6hzWZNcA9o6A6+W4grTWNZ1aSb1W4w2KWyt7hxjo96JzqXV8bSNDsywmI9g2fKQqW/p9HXeXHeabCq3TWq2uG778Cuq+A0872jIxynD+k3ae6xV/Skq1JN8V/wBMlXg7e4cV+1/8LfpJxIxj27HsDh2OF1lpxcZOL4G9pzU4KS4or7hCrMdQ2MZiNnzPzPhhV5hdPZpub4/Ay2O1tuuqa4L3v7RyNYNGmnlaw88Mbt+EB3zNcpVrWVaDfe/v2EC/tnbVVHuT+fvLR0RV8bDHJ+aME9ts/G6zdaGxUcexm0tqvS0Yz7UQXhDqsVQ1g2Rx+L8z4BqusLhlTcu1mZx6rtV1DsXn9olOp9FxdIzmMgMh/X6Py4VWX1Tbrt9m4u8LodHaxXF7/b9MisGgscMQzY7Np6WnMHuWk68Nz1RjN9Op+ZaPQuHRukY52B8Tg4c452nocOYrKVaU6UtmSN9b3FOvDag8/gbVlzO5lAEAQHC1n1ibStAADpXC7W8wH5ndXVzqZaWkq77EitxDEY2sclvk9F8yv6PR01ZI4xsGZu4gBkbb+A7BmrydalbQSk/izLUrateVHKEefBI6U+pFS0XHFv6mvN/maB4rhHFKLeTzRLlgdzFZrJ8n9DW0Bpp9FI5rowQTZ4LcMgt0O27jl2bV93NtG5jtRfLsONjezspuMo8+377izqSpbKxr4zdrhcH/AJzrOzg4ScZao2VKpGpBTi9zPZfJ0OXrP6pP8JykWnp4cyHiHq1Tkyo1qjBBAEAQ8Jzwa7Kjtj/eqTFutE0/4f6lTw+JBQrpaGZeplengQBD0IAgLa1V9Ug+H9ystd+nlzN5h3qtPkdZRiaEAQHP0/R8dTyx7SWEj3m8pviAu1vU6OrGRFvaPTUJQ7V7+BWGrlXxVTC/mxgHsfyT4HwWju6e3RkjGYfW6K5hLv8APcSPhIrLuiiHMDId/Jb5O71X4VT3Sn4Fvj9bfCkufy+J0uDykw07pDtkkPczkjxxLhidTaq7PYiXgVLZt3P+T8t3zJHW04kjfGdj2Fp/ULKvhJwkpLgW9WmqkHB8UVHoyoMFQxzsjHKMXYDZw7rrU1oqrRaXFf8ADCW83b3EW+D3/ElXCTV/gxDrkP0t/cqzCae+U/Au8fq7oU1z+XxPbg3pLMllPtODB2NFz4u8F8YrUznGHYdMAo5U5VO15ewmaqjQFM6X/Hm+NJ9RWst/RR5LyPz679Yn/s/MuKm9BvujyWUepv4dVFQ6d9Zn+PJ9RWptfQx5IwN76zPm/MtrR/4Ufw2/SFmKnXfM3lH0ceSNhfB0K34RfWm/9u365Ff4V6F8/kZHHvWV/qvNkl1B9UHxH+ar8S9O/AuMF9UXNlf6bP8AWJ/jyfW5Xlt6GPJGVvG3cTz7X5lr6GA/o8NtnEst/wCIWYrekln2s3Ntl0MMuxeRuLmdzi64n+pze636mqVZeniQMU9UnyIRqN65H7r/AKSrnEvQPwM1gvra5M7XCXf+B0fxP2KJhOsvAsfxDnlT8fgY4NLf1jp/h/vTFs84eJ5+Hssqnh8ScKnNIEBXvCRbjounif3G33V5hPUlzMr+IMulhy+J1eDcf1eT45+hijYr6VcvmTcA9BLn8EcbhDo8M7ZBskZn7zMj4Fql4XU2qbh2fEr8eo7NZVF+5e9fTIkmpFZjpG3P4Zcw9g5Q+UjuVfiFPZrvLiXGEVtu1Wf7c19+BD9EtNXXhx2OlMp6mt5QB7mhWtf/ANFrs92RQWyd3f7T0zz8Fp8DvcJFJdkUo9lxYexwuL72nvULCqmUpQ7Szx+jnCNRcHl7Ta4PKvFTujO2OQ9z+UPHEuWKU9mrtdqO2BVdq3cP4vz3kOqyaqsdb/qz4Qf5b4QdzR4K2p/+i2WfBffvKCrndXjS/dL3f8LZYwAADIAWG5ZhvPeblJJZIimtGqXHOMsFhIc3NOTX9YPM7wPVz2dnf9EtienkUmI4R08nUpbpcVwf1IRJHNTSZh8LxsObSewjJw8FcJ0q8eDRm5Rr2s9+cX9+0l+rWuJe5sVTa5NmyAWueYPGzPpHdzqqu8OUE50/Z8i+w/GHOSp1tXo/mTVVJoggCAp/WCrMtRK8/wBo4DqDThb4Bam1pqFGKXYYG/qurcTk+3yLR0JQthgjY0bGAk9LiLuJ3rN16rqVHJm1tKEaNGMF2e831yJJBeEehaDHMBYuJY7rsLtPn4dCucKqv81N8zNY/QS2aq10fwPbg3qyWSxHY0te39VwR8oO8r4xWmlKM+06YBWbhKm+G/2k0VSaE5es/qk/wnKRaenhzIeIerVOTKjWqMCEAQBATng12VHbH+9UmLdaJp/w/wBSp4fEgoV0tDMvUyvTwIAgCAIC2tVfVIPh/crK3fp5cze4d6rT5HWUcmhAEAQFP6w0fFVMrOYPJHY7lN8CO5am0qdJRizBX9Hobice/wCpjTdcZ5i/bdrANzWg+N+9Lan0VLLmeXld16zly8vmWtomk4qGOP8ALGAe22fjdZqtPbqOXazb21LoqUYdiNtczuVTrjR8XVydD7SD9e35sS0thU26C7t334GIxaj0d1Lv3/fiaemK4zPa4m+GGNl/daMXzFy629Lootd7I93cOvNN8El7vmWfq1R8VTRMORwYj2v5R8/BZ26qdJWlLvNnYUeit4R7vPedNRyYUzpf8eb40n1Fay39FHkvI/Prv1if+z8y4qb0G+6PJZR6m/h1UVDp31mf48n1Fam19DHkjBXvrM+b8y2tH/hR/Db9IWYqdd8zd0fRx5I2F8HQrfhF9ab/ANu365Ff4V6F8/kZHHvWV/qvNkl1B9UHxH+ar8S9O/AuMF9UXNkM1xpDHVyZZPPGDrxbfmxdytrCop0F3bjPYtRdO6l37/vxJlqPpVssDYyeXEMJHS0eiR1WsNyqcQoOnVcuDNDg91GrQUOMd3hwJIoBbEM4QdLNDBTtN3OIc/8AlAzAPWTY9g6wrXDLdufSvRaGfxy7iodBHV69yODqL65H7r/pKnYl6B+BV4L62uTJXr/RGSnxtzMT8R90izvsdyrMNqqFbJ8S8xug6lvtL9rz8CJ6m6WFPP8AxDZkgwuPMDe7Serm3qzxC3dWn+XVFFhF3G3rZT0lu+RaIN9izhtcw5wAJJsALknYE1PG0lmyp9atJCoqHPb6LQGNPSG3z3kk71prKi6VJJ6veYfE7lXFw5R0W5Fgao0BhpWNcLOdd7h0F2YB6wLDcqO8qqpWbWhqsMoOjbRi9dfaaevtFjpsQ2xvDtx5J8wdy64dU2K2XaR8ao9JbbS/bvIdoXShip6pgOb424d7sDvB3grW5odJVpy7H9Sgs7p0qFWPall5PzO7wb0f4sx6o2/U79qh4rU6sPEssAo9eq+XxfwJLrLR8bTSsGZwYh2s5Q8rb1X2tTo60ZFxf0elt5w7vLeV7qzpMwcfn6VM63vD0PM96vLyh0mxz9xlcNunQ6Tvi/bwN3g+osdQXnZEwne7kjwxdy5YpU2aSj2nfA6O3cOb/ave/tlkONhc8yoDX6HzFK17Q5hDmkXBBuCOohetNPJnzGSks4vNHnWUbJWlkrQ5p5j5joPWF7CpKD2ovJnzVpQqx2ZrNFOVkYZI9rTcNe5oPSGkgHwWsptygm+KPz+rFQqOMXo2XLSkljS7aWNJ7bC6ycstp5H6DTbcVn2Hqvk+wgKe0/SGKolYf7RxHY44m+BC1VrNToxa7DA31J0ricX2/Us3VzSTaiBjgRiDQ145w4DPv2jtWduaLpVHF+BsrG5jXoxktePM6ijkwr/hC0m172QsN+LJc/3jkB2gXv2q7wug4p1Hx0Mtjt1Gco0o8NeZt8G1KQ2WQ7HFrB+m5P1DuK5YrUTlGHYSMApNQnUfHJE1VSaE5es/qk/wnKRaenhzIeIerVOTKjWqMCEAQBATng12VHbH+9UmLdaJp/w/1Knh8SChXS0My9TK9PAgCAIAgLa1V9Ug+H9ysrd+nlzN7h3qtPkdZRyaEAQBAQThA0W90sckbHOxMLXYWl1sJuCbdId8qucMrxjGUJPLmZrHLWcqkakIt7snkcXV7Q8jqmIPjka0PDiXMcBZnKsSRz2tvUu7uYKjLZkm+ZW2FlVlcQ2otLPPTs3lqrNm3CAhnCFo1z+Kkja5xF2ODWlxseU3Zzel3q1wytGDlGTyM/jttKooTgs3puItovQ0r5o2vikDTIMRLHAAX5WZHRdWVe5pxptqSzy7SktbGrOtGMoNLPfmnoW2FmDdmUBUWldHTGaYiKQgzSEERuIN3HnstPQrU1SinJaLiuwwtzbVnXm1B6vg+0tmnHJb7o8lmXqbiHVRVWmtHymonIikIM8hBEbiDyjmDZaW2rU1SinJaLijEXltWlcTag9XwfaWlQC0UYP9m3yCzc+sza0t1OPJHuvk6Ffa/wBHI+paWRvcOIaLtY5wviflcBXeGVIRpNSaW/t5GVxuhUncJxi3uWi72SHUaFzKUB7S08Y7JwLTt6CoOISUq7aeehbYPCULZKSyeb1PXWjQIqoxYhsjM2E7Dfa09R8F82l06Eu56n3iNgrqnu3SWnyK3qKWelfdwfE4HJwuO54yO5X8alKvHc00ZGdK4tZ5tOLXH6m6zWKsk5DZXuJ5mtbi72txLk7O2h+ZpeLJEcRvan5Yyb5Lf7kdBmq0jaeaaZpMpbyGDlOBLhdzrbXWvlzXN89kd30XVjCDyjxf3wJccKqRoTq1VnJrctXz5nnqXRSNq2F8cjRhfmWOA9E85C+8QqwlQaUk9OJ8YRQqwuk5RaWT1TLJe0EEEXBFiDsN1nzXNJrJld6w6nyRuL6YF8ZzwjN7Oq3tDsz81e2uIxktmpufb2mUv8GnCTnRWa7OK+ZxqbTFTT8hsj2W9lwvbsa8Gylyt6Fb8zSfL6FfTvLq3/IpNdz+p9TaTqqrkF8kv8rRke1rBY715Gjb0PzZJc/qeyubu6/Lm33L6Ek1Y1PcHCWqAFjdse3PmL+bd39Cr7zEFJbFL2/IuMOwdxkqlfhovmThVBozxrKcSMex2x7C0/qFl9Qk4yUlwPirBVIOD4oqF+ipwSDFJkbGzHkZdBtmFqVcUms9pe1GClZ14trYfsZZ2q1FxNLE0izi3G6+Ru/Ox7Lgblnbur0laUuBs8OodDbRi9dX4nWKjE0qTSmhpY5pGsikLQ8hpDHEFt7tzA6LLT0LmnKnFyks+ZhbmyqwrSjGLyz4J6E11C0eYoC57S10jybEEEBvJFwevEd6qMRrKpVyT3I0eC27pUM5LJt/Qkcwu0gc7T5KAtS1ks4sqWOaqozYGSHpBBwnceSe1aZxt7hZ7n5/Mwynd2jyWcfL5HpNrJVSjAZnG+Vmta0ne0ArxWdvB7Wz7WfUsSvKq2XJ7+xL4I6OrWqkkj2vnaWRAg2cLOfbmwnMDpJ3dUe7v4Ri403m/Il4fhNSpNTqrKK7dWWQqE1wQBAcHWjVxtU0OaQ2VosHHYR+V3V1811MtLt0Hk96ZWYjh0bqOa3SWj+DIFJSVVG8m0kZHtNvhI94ZEdRV2qlvcRy3PnqZh0buzlmk13rQzJrJVSDDxzjfKzQ1pO9oBXis7eG/ZR68RvKi2dt+H0NnQ2qk85Be0xMvm5ws4+605k9ZyXOvf0qayjvfdodrTCa9d5zWzHv18EWVQ0jYmNjjFmtFgPuesnNUE5ynJylqzX0qUaUFCCySPdfB0NPTFKZYJI2kAvYWgnZn02XWjNU6kZPgzhdUnVoygtWivp9SqpuwMf7r/8A2AV5HE6D1zXgZSeB3UdMnyfzyOfPq9Us9KCT9Ix/Tdd43lCWkkRZ4bdQ1pvw3+RoTQOZ6bXN95pb5rvGcZaNMizpTh1otc0ea+zmTng12T9sf71SYt1omn/D/UqeHxIKFdLQzL1Mr08CAIAgCAtrVX1SD4f3Kyt36eXM3uHeq0+R1lHJoQBAEAQBAEAQBAEAQBAEAQBAEAQBAEAQGCEGRhrQNgsh4kkfSHoQBAEBgtB2i6HjSYDehAkkZQ9CAIAgCAIAgCAIDFkBhrANgATM8ySPpD0IAgCAIBZAYDUPMkZQ9CAIAgCAIDBCDI1J9FQP9OGN3axpPfZdI1qkdJP2nCdtRn1oJ+CFBoyKHFxLAzFbFa9ja9subaUqVp1Mtt55CjbUqOfRxyzOBPqHAfRfK3e1w8RfxU6OKVVqkyrngVvJ5ptHPm4Pz7E4PU5hHiD9l3ji38oe8iT/AA+/2z9qNCbUepHo8W7scQfmAXeOKUXrmiLPArlaNPxOfNq1VN2wu/TZ/wBJK7xvqEv3EWWF3cdYPw3nPno5GenG9vvMc3zC7xqwlpJPxIs6FWHWi1zTPFdDkWloWpMVBE8NxYYrkXtkL3WYuI7VzKPebi0qdHZQllnkjYdptocWOaQ8TRx22/iYeUD+UXI3dYXPoG1mnuyb9h1d5FPZa35pe3jyR1lwJgQBAEAQBAEAQBAEAQBAEAQBAEAQBAEAQBAEAQBAEAQBAEAQBAEAQBAEAQBAEAQBAEAQBAEAQBAEAQBAEAQBAEAQBAEAQBAEAQGtPo+J/pxxu95jT5hfcak46NrxOU6FKfWin4H22lYGcWGgMtbDbk26LLxzk5bTe8+lTgo7CW7sPl1FGTiLGl173tntadvaxh/SE25ZZZnjpQbzaWf/AD5I2F8nQIAgCAIAgCAIAgCAIAgCAIAgCAIAgCAIAgCAIAgCAIAgCAIAgCAIAgCAIAgCAIAgCAIAgCAIAgCAI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QUEBQVFBUVEBcUFxgYFRYUFRYcFBgXFxcaGBQYHCggGBwlHBcXJDEhJSkrLi4wFx8zODMsNygtLisBCgoKDg0OGxAQGiwkICQxLTcyLywsLC8sLC83MiwsLTQsLC8vLCwsLCwsLCw3LCwsLCwsLywsLCwsLCwsLCwsLP/AABEIAGcB6gMBEQACEQEDEQH/xAAbAAEAAgMBAQAAAAAAAAAAAAAABgcBBAUDAv/EAEcQAAEDAgIECggEAgkEAwAAAAEAAgMEERIhBQYxgQcTIkFRYXGRobEyNEJyc6KywTNSgsIjYhQkU2OjpNHh8EN0ktIVFiX/xAAbAQEAAwEBAQEAAAAAAAAAAAAABAUGAwECB//EADoRAAIBAgMEBggFBQADAAAAAAABAgMEBRExEiFBcRMyUWGBsTM0kaHB0eHwBiIlQlIUJGJy8RUjov/aAAwDAQACEQMRAD8AvFAEAQBAEAQBAEAQBAEBrT18TPTkY33ntb5lfcac5dVNnKdenDrSS8T1gma9ocwhzTmCDcHsK+ZRcXkz7hOM1tReaPReH0EAQBAEAQBAEAQBAEAQBAEAQBAEAQBAEAQBAEAQBAEAQBAEAQBAEAQBAEAQBAEAQBAEAQBAEAQBAEAQBAEAQBAYJQGrPpSFnpyxt7XtB7rrpGjUl1Yt+Bwnc0YdaaXijFDpOKbFxLw/DbFa9he9s9xSpSnTy21lmKNzSrZ9HLPI4E2vdOPRZI7c0DxN/BTo4XWerSKyeO28eqmzQm1/PsQDtc+/gG/dd44T/KXuIk/xB/Gn7Wc+bXipPoiNvY0k/MSu8cLorVtkWeO3D0SXgaE2s1U7bM4e6Gt+kBd42NCP7SJLFLuX734ZI581bI/05Hu957neZXeNKnHSKXgRZ3FWfWk34s8F0ORbWqvqkHw/uVlrv08uZvMO9Vp8jrKMTQgCAIAgCAIAgCAIAgCAIAgCAIAgCAIAgCAIAgCAIAgCAIAgCAIAgCAIAgCAIAgCAIAgCAIAgCAIAgCAIDT0xVGKGSRoBLGFwB2ZdNl1owVSpGL4nC5qulRlUXBFfTa7VTthYz3WX+olXkcMoLXN+JlZ45dPTJeHzNCfWKqf6U7/ANJwfTZd42VCOkURZ4ldT1m/Dd5GhNUPf6b3O95xd5rvGnCPVSRFnWqT60m+bPJfZyJzwa7Kjtj/AHqkxbrRNP8Ah/qVPD4kFCuloZl6mV6eBAEAQBAW1qr6pB8P7lZW79PLmb3DvVafI6yjk0IAgCAIAgCAIAgCAIAgOXPrDTMk4t8rQ69jtsD0FwGEbypEbWtKO0ovIhzxC2hPo5TWf3x0OmCo5MMoAgCAIAgCAIAgPCuq2wsdJIbNaLk2J2m2wdq+6cJTkox1Zzq1Y0oOc9Ec/R+slPO8RxOJcb2GBw2C5zIXarZ1qcdqS3c0RaGI29eexCWb5M66jE4IAgCAIAgCAIAgCAIAgCAIAgCAIAgCAIAgMXQ8zMoehAEBy9Z/VJ/hOUi09PDmQ8Q9WqcmVGtUYEIAgCAnPBrsqO2P96pMW60TT/h/qVPD4kFCuloZl6mV6eBAEAQBAW1qr6pB8P7lZW79PLmb3DvVafI6yjk0IDh65Mf/AEVzo3Oa5hD7tcWkgZOuQdliTuUuxcemSks0+0rsVU/6Zyg2mt+55cyGaraYkFVEJJXua52Ahz3OHKFm5E/msre9todC3GKTXYjPYbe1VcxU5tp7t7++JZ6zpsggItr/AKRdFCxsbi1z33u0lpwsGeY6y1WOG0VUqNyWaRS43cypUlGDybfDsRE9AaZlbURF8sjm8YGkOe4izuTmCea99ys7q2pujLZik+RR2N7VjcQ25trPi3x3FqrNm2CAh3CFpJ0YiZG9zCS55LXFpsMgLjmzPcrTDKMZuUpLNFBjlzKnGEINpvfuPDg/fLI+V8kkjmtaGgOe5wu43vYnaA3xX3iapwUYxil4HPBHVqynOcm0t29kbqdAVLZCwxSOOK2INJa7rx7M+s9qsYXdFw2tpL77Coq4fcqq4bDffwfiWhoendHBEx5u5kbWntAWbrTU6kpLRs2dtTlToxhLVJG4uZ3CAIAgCAIAgCA42uHqc3uj6mqVZeniQMT9UnyIPqN65H7r/pKucS9A/AzWC+trky0VnDaBAEAQBAEAQBAEAQBAEAQBAEAQBAEAQHK1h002ljxHlOcbMbsufsBzlSLa2lXnsrTiQr69ha09p73wRXVTpOpq34cT3E7GMuG/+I5us96v40KFvHPJc2ZOd1dXc9lNvuWgl0DVQjGYntAzu0gkdZwEkLyN1bVHs5rxErC8orb2WuT+R09X9cJI3BtQTJGcsRzezrv7Q6jn5KPdYdGS2qe59nBkyxxipTko1nnHt4r5liscCAQbgi4PMbqhayNYmms0fSHpy9Z/VJ/hOUi09PDmQ8Q9WqcmVGtUYEIAgCAnPBrsqO2P96pMW60TT/h/qVPD4kFCuloZl6mV6eBAEAQBAW1qr6pB8P7lZW79PLmb3DvVafI6yjk0IDyqYQ9jmO2OaWnscLFexk4tNcD4qQU4uL0ZTMjHRSEbHRvI7Cw/6ha1NVIZ8Gj89kpUqjXGL8i5aKoEkbHjY9jXD9QusnOLjJxfA/QaVRVIKa4rM9l8nQrPX6sx1WEbI2Bu88o+YG5aHDKezR2u1mOxutt3Gz/FfU4NXTmN2E5HCx3ZjY133U2nNVI58/MrKtN0p7L13eWZb+iarjYY5PzRgnttn43WVrQ2Kjj2M3ttV6WlGfakba5ncq3Xeq4yreOZgbGN2Z8XHuWjw6ns0E+0xeM1du6a7NxMdRqPi6RpO2RxkO/JvgB3qpxCpt133bjQYPR6O1T4vf8AfgSFQi0CAIDF0B5PqmA2c9oPQXAHuX0oyeiPh1IJ5Nr2nq119i+T6TzMoehAYc4Dbkh42lqeTKphNmvaT0BwJ7l9OElqj5VSD3Jr2nM1w9Tm90fU1SLL08SHifqk+RB9RvXI/df9JVziXoH4GawX1tcmWis4bQIDzlna30nBvaQPNeqLeiPmU4x1eQina70XNd2EHyRxa1QjOMtGmei8PoIAgCAIAgCAIAgCA8ZKpjTZz2g9BcAV9KEnoj4dWC3Nr2nox4OYII6s18tZH0mnoC8DabIG0j6Q9CArfhDlJqQ07GxNtvJJPl3K/wALilSb7WZHHpt3CjwSJBwf0TW0/GW5UjnXPPZpLQOzIneoOJVHKts8EWuCUYxt9vjL/hKFXFyVXrnRNhqnBgsHND7DYMV7+IJ3rSYfUc6Kz4bjE4vQjSuWo6PeTjUuUuo4sXMHN3NcQPAAblTX0VG4kkaXCZuVpBv73ncUQsTl6z+qT/CcpFp6eHMh4h6tU5MqNaowIQBAEBOeDXZUdsf71SYt1omn/D/UqeHxIKFdLQzL1Mr08CAIAgCAtrVX1SD4f3Kyt36efM3uHeq0+R1lHJoQBAVfrxScXVuI2SNEg35O8Wk71o8OqbVFLs3GLxmj0dy3/LeS3UOrx0oadsb3M3ekPB1tyqsRp7Ndvt3l9g1bpLZL+O4kMjw0EnIAEnsGZUJLN5FrJpLNlQQtNVUi97zT3PUHOue4X7lqJZUKHJGDgndXX+z+/cd7hEo8M0cgFg+PDvZ/sR3KHhVTOEovgWWPUdmpGa4rL2Ha4PKvFTlh2xyEbn8oeOJQ8Tp7Nba7UWOB1dq32P4v6kmmkDWlx2NBJ7BmVXpZvJFxKSim3wKZcXTS/wA0svjI7/UrWLKlT7kj8+edet3yfmy5KaEMY1jdjWho7GiwWTlJybb4n6BTgoRUVwKj0tUPE01nu/Gk9o/mK1FCnB0o7louHcYW6rVFXmlJ6vj3lu0/ot90eSy71N3DqoqXTlQ8VE4Dnfjye0fzFae2pwdGOaWiMLeVqiuJpSer4952dJacmqS2npMWEMaCW3DnkAAku9lt8uvn2qHStaVFOrW9/wB6ljcX1e5aoW2eWSzy1fjwRzajVaqY3EYiRtNnNce4G53XUmF/QbyUiHUwq7jHacffmzw0LpqWmeCwktvymE8lw58uY9a6XFrCtHfr2nK0vqttLOL3cVwLYpKhsjGvZm1zQ4dhF1mJxcZOL1RuadSNSCnHRmhrFpptLFiObjkxvSevqHP/ALrtbW8q89lacSLfXsbWntPXgitKqtnq32cXSOJyYL2HusGzt71oYUqNvHNZLvMfUr3F3PJttvgvkbf/ANSq7X4rdjZfuxLl/wCQt88s/czv/wCIu8s9n3oz/wDNTMhlpp8Ru2wxXxsIINjfOxH2T+lpyqRrU8vDRnv9dWhSnb1s/HVfQ+9RfXI/df8ASV5iXoH4HuC+trky0HuABJyAFyeYLOGzbSWbK61i1vfI4spyWRjLEMnv67+yOzPyV9a4dGK2qizfZ2GUv8YnUbhReUe3i/kcqj0BUzjG2NxBzxOIbfru43PapM7uhS/K34Ig0sPurhbai9/F/U+a3QVTTjG+NzQPaaQ4Dru08nfZe07qhW/Kn4M8rWF1b/mlFrvX0Ozq3rc+NwZUuL4zliObmdZPtDtz8lEu8PjJbVNZPs7Sww/F5wkqdZ5rt4r6Et1qpzJSyYCbtbxgI28jM2t0i43qrtJqNaOehe4jB1LaWy96We7uIJqjpFzKqPE4lryYzck+ls+bCrq+oxdB5Let5mcLupxuYqUnk929/fEtJZw2hG9fK4x02FpIdI8NyNiAOUT4Ab1Pw6lt1s3oipxmu6VvktZPL4kK1d0i6Opic5ziMYabuNrP5OfZe+5W93QjKjLJLMzlhdThcQcpPLPt7dxbKzJuSLcINaWQNa02Mkg2Gxs3M+OFWOG0lOq2+CKbG67p0FGL3tnO4O4XOdLK4uIaAwXJIu7N3gB3rvijjFRgl3kTAozm5VJNvhqaGtOs8kr3RxOLImktyNi+2RJI5ugd/V3s7GEIqc1m37iJiWKVKk3TpvKK7OJpUmqlTI3EIwARcYnBpO7b3rtO/oQeWfsOFLCbqpHayy5s2tDaMqKaqh4xj2NdIASDdjuolptuK43FejWoy2Wm8vE72drc21zBTTSb8PcSzTMLi8820jO122ZyWm4BdfGcJuNlxYhVNKSSL+5hJy+9N2nfruOxQNIZncZusDtDcRwi3NybZcy4S1JlJZRNhfJ0Ibr/AKHc8NnjFyxuF4G3CLkO3XN+3qVrhtyoN05cdDP43ZSqJVocNeX0OfqXrGyFphmOFpdia7mF9oNtg579ZXe/s5VH0kNeKI2EYlCjHoqryXBktqtY6aNuIzMdlsY4PcewBVcLStJ5KL8S8qYjbU47TmvDeVzWzSV1SSxt3PIDW/laMhc9AGZPar+nGFrRyb08zJVp1L65zit707kWhoqiEELIhngba/SdpO8knes5VqOpNzfE2dvRVGlGmuBtrmdzU0rxfEycd+HgOPbs5/Rz7l0pbW2tjXgcbjo+il0nVy38iHf/AJHX/mFa/qH3smf/AEj72jNtEdf+ZXn6h95D9I+9oyBojr/zK8/UPvI+ksI+9o+mjRH/AA1C8zv+/wBx9JYR3f8A0d3Vv+ifxP6Fb2cfp9eH09+xQ7rp8103hoWVj/SZS/p/HX4nGA0T/L/jKX/f9/uIH6T3e8+7aK/k/wAVef3/AH+49ywr/H3n0Bor+7/xF5/fd59ZYV/j7zIGiv7r50/vu8fpX+PvMgaK/uvmXn993nv6X/ifVtF/3Pimd9/ke/pf+JI9H8XxbeJtxduTbZbqUCptbT29S1o7Gwuj6vA2F8HUIAgIfwjUd4o5R7Dy09jx/qB3q0wqplNw7Sgx6jtUo1Fwfmc7g4q7SyRn22Bw7WG3k7wUjFaecIz7CLgFbKpKn2rP2El1zrOLpJOl9ox+vb8uJV1jT268e7eXGK1ujtZd+72/QiXB9R46kvOyOMne7kjwxK0xSps0lHtZQ4FR267n/Fe9/bJLr7SY6UuG2N4fuPJPnfcq/DamzWS7dxc41R6S2cv4vP4Ec4PavDUOYdkkZ72coeGJWGKU86Sl2Mp8CrbNdwf7l5fbJXrlV8XSSW2vAjH6zY/LiVXYw268e7eXuK1ejtZd+72kJ1IpOMq2E7IwZDuyHiR3K4xGpsUGu3cZzBqPSXSf8d5aSzhtCmdL/jzfGk+orWW/oo8l5H59d+sT/wBn5lxU3oN90eSyj1N/DqoqHTvrM/x5PqK1Nr6GPJGBvfWKnN+ZY+qOjGw07DblyND3nn5QuB2AG3f0qgvazq1X2LQ1+GWsaFBbt73s7aiFiVbrtSCKrdhFg9okt1uuD3kE71o8OqOdBZ8NxisYoqncvLjvJlqLITRsv7Lnt+Yn7qpxBZXD8DQ4PJytI58M/Mh2u9aZKpw9mMBg83eJ8ArbDqahRT4sz+M1nUuXHhHd8yWajaKEUAkI5coxX6G+yB1c+/qVXiFdzquPBF7g9qqVBTesvLgSVQC3Irr9oxr4eOA5cZGfOWkgWPYTfv6VY4bWcauxwfmUmN2sZ0elS3x8iMai+uR+6/6SrLEvQPwKbBfW1yZLNfq4x02Fu2V2A+6Ll3kBvVXhtJTrZvhvL3Gq7p2+yv3bvDiRPUvRQnnu8XZGMRHMTezQeradytMQrulTyWrKLCLSNetnLSO/5FoWWcNoHNByOaBrMqjWzRop6hzWZNcA9o6A6+W4grTWNZ1aSb1W4w2KWyt7hxjo96JzqXV8bSNDsywmI9g2fKQqW/p9HXeXHeabCq3TWq2uG778Cuq+A0872jIxynD+k3ae6xV/Skq1JN8V/wBMlXg7e4cV+1/8LfpJxIxj27HsDh2OF1lpxcZOL4G9pzU4KS4or7hCrMdQ2MZiNnzPzPhhV5hdPZpub4/Ay2O1tuuqa4L3v7RyNYNGmnlaw88Mbt+EB3zNcpVrWVaDfe/v2EC/tnbVVHuT+fvLR0RV8bDHJ+aME9ts/G6zdaGxUcexm0tqvS0Yz7UQXhDqsVQ1g2Rx+L8z4BqusLhlTcu1mZx6rtV1DsXn9olOp9FxdIzmMgMh/X6Py4VWX1Tbrt9m4u8LodHaxXF7/b9MisGgscMQzY7Np6WnMHuWk68Nz1RjN9Op+ZaPQuHRukY52B8Tg4c452nocOYrKVaU6UtmSN9b3FOvDag8/gbVlzO5lAEAQHC1n1ibStAADpXC7W8wH5ndXVzqZaWkq77EitxDEY2sclvk9F8yv6PR01ZI4xsGZu4gBkbb+A7BmrydalbQSk/izLUrateVHKEefBI6U+pFS0XHFv6mvN/maB4rhHFKLeTzRLlgdzFZrJ8n9DW0Bpp9FI5rowQTZ4LcMgt0O27jl2bV93NtG5jtRfLsONjezspuMo8+377izqSpbKxr4zdrhcH/AJzrOzg4ScZao2VKpGpBTi9zPZfJ0OXrP6pP8JykWnp4cyHiHq1Tkyo1qjBBAEAQ8Jzwa7Kjtj/eqTFutE0/4f6lTw+JBQrpaGZeplengQBD0IAgLa1V9Ug+H9ystd+nlzN5h3qtPkdZRiaEAQHP0/R8dTyx7SWEj3m8pviAu1vU6OrGRFvaPTUJQ7V7+BWGrlXxVTC/mxgHsfyT4HwWju6e3RkjGYfW6K5hLv8APcSPhIrLuiiHMDId/Jb5O71X4VT3Sn4Fvj9bfCkufy+J0uDykw07pDtkkPczkjxxLhidTaq7PYiXgVLZt3P+T8t3zJHW04kjfGdj2Fp/ULKvhJwkpLgW9WmqkHB8UVHoyoMFQxzsjHKMXYDZw7rrU1oqrRaXFf8ADCW83b3EW+D3/ElXCTV/gxDrkP0t/cqzCae+U/Au8fq7oU1z+XxPbg3pLMllPtODB2NFz4u8F8YrUznGHYdMAo5U5VO15ewmaqjQFM6X/Hm+NJ9RWst/RR5LyPz679Yn/s/MuKm9BvujyWUepv4dVFQ6d9Zn+PJ9RWptfQx5IwN76zPm/MtrR/4Ufw2/SFmKnXfM3lH0ceSNhfB0K34RfWm/9u365Ff4V6F8/kZHHvWV/qvNkl1B9UHxH+ar8S9O/AuMF9UXNlf6bP8AWJ/jyfW5Xlt6GPJGVvG3cTz7X5lr6GA/o8NtnEst/wCIWYrekln2s3Ntl0MMuxeRuLmdzi64n+pze636mqVZeniQMU9UnyIRqN65H7r/AKSrnEvQPwM1gvra5M7XCXf+B0fxP2KJhOsvAsfxDnlT8fgY4NLf1jp/h/vTFs84eJ5+Hssqnh8ScKnNIEBXvCRbjounif3G33V5hPUlzMr+IMulhy+J1eDcf1eT45+hijYr6VcvmTcA9BLn8EcbhDo8M7ZBskZn7zMj4Fql4XU2qbh2fEr8eo7NZVF+5e9fTIkmpFZjpG3P4Zcw9g5Q+UjuVfiFPZrvLiXGEVtu1Wf7c19+BD9EtNXXhx2OlMp6mt5QB7mhWtf/ANFrs92RQWyd3f7T0zz8Fp8DvcJFJdkUo9lxYexwuL72nvULCqmUpQ7Szx+jnCNRcHl7Ta4PKvFTujO2OQ9z+UPHEuWKU9mrtdqO2BVdq3cP4vz3kOqyaqsdb/qz4Qf5b4QdzR4K2p/+i2WfBffvKCrndXjS/dL3f8LZYwAADIAWG5ZhvPeblJJZIimtGqXHOMsFhIc3NOTX9YPM7wPVz2dnf9EtienkUmI4R08nUpbpcVwf1IRJHNTSZh8LxsObSewjJw8FcJ0q8eDRm5Rr2s9+cX9+0l+rWuJe5sVTa5NmyAWueYPGzPpHdzqqu8OUE50/Z8i+w/GHOSp1tXo/mTVVJoggCAp/WCrMtRK8/wBo4DqDThb4Bam1pqFGKXYYG/qurcTk+3yLR0JQthgjY0bGAk9LiLuJ3rN16rqVHJm1tKEaNGMF2e831yJJBeEehaDHMBYuJY7rsLtPn4dCucKqv81N8zNY/QS2aq10fwPbg3qyWSxHY0te39VwR8oO8r4xWmlKM+06YBWbhKm+G/2k0VSaE5es/qk/wnKRaenhzIeIerVOTKjWqMCEAQBATng12VHbH+9UmLdaJp/w/wBSp4fEgoV0tDMvUyvTwIAgCAIC2tVfVIPh/crK3fp5cze4d6rT5HWUcmhAEAQFP6w0fFVMrOYPJHY7lN8CO5am0qdJRizBX9Hobice/wCpjTdcZ5i/bdrANzWg+N+9Lan0VLLmeXld16zly8vmWtomk4qGOP8ALGAe22fjdZqtPbqOXazb21LoqUYdiNtczuVTrjR8XVydD7SD9e35sS0thU26C7t334GIxaj0d1Lv3/fiaemK4zPa4m+GGNl/daMXzFy629Lootd7I93cOvNN8El7vmWfq1R8VTRMORwYj2v5R8/BZ26qdJWlLvNnYUeit4R7vPedNRyYUzpf8eb40n1Fay39FHkvI/Prv1if+z8y4qb0G+6PJZR6m/h1UVDp31mf48n1Fam19DHkjBXvrM+b8y2tH/hR/Db9IWYqdd8zd0fRx5I2F8HQrfhF9ab/ANu365Ff4V6F8/kZHHvWV/qvNkl1B9UHxH+ar8S9O/AuMF9UXNkM1xpDHVyZZPPGDrxbfmxdytrCop0F3bjPYtRdO6l37/vxJlqPpVssDYyeXEMJHS0eiR1WsNyqcQoOnVcuDNDg91GrQUOMd3hwJIoBbEM4QdLNDBTtN3OIc/8AlAzAPWTY9g6wrXDLdufSvRaGfxy7iodBHV69yODqL65H7r/pKnYl6B+BV4L62uTJXr/RGSnxtzMT8R90izvsdyrMNqqFbJ8S8xug6lvtL9rz8CJ6m6WFPP8AxDZkgwuPMDe7Serm3qzxC3dWn+XVFFhF3G3rZT0lu+RaIN9izhtcw5wAJJsALknYE1PG0lmyp9atJCoqHPb6LQGNPSG3z3kk71prKi6VJJ6veYfE7lXFw5R0W5Fgao0BhpWNcLOdd7h0F2YB6wLDcqO8qqpWbWhqsMoOjbRi9dfaaevtFjpsQ2xvDtx5J8wdy64dU2K2XaR8ao9JbbS/bvIdoXShip6pgOb424d7sDvB3grW5odJVpy7H9Sgs7p0qFWPall5PzO7wb0f4sx6o2/U79qh4rU6sPEssAo9eq+XxfwJLrLR8bTSsGZwYh2s5Q8rb1X2tTo60ZFxf0elt5w7vLeV7qzpMwcfn6VM63vD0PM96vLyh0mxz9xlcNunQ6Tvi/bwN3g+osdQXnZEwne7kjwxdy5YpU2aSj2nfA6O3cOb/ave/tlkONhc8yoDX6HzFK17Q5hDmkXBBuCOohetNPJnzGSks4vNHnWUbJWlkrQ5p5j5joPWF7CpKD2ovJnzVpQqx2ZrNFOVkYZI9rTcNe5oPSGkgHwWsptygm+KPz+rFQqOMXo2XLSkljS7aWNJ7bC6ycstp5H6DTbcVn2Hqvk+wgKe0/SGKolYf7RxHY44m+BC1VrNToxa7DA31J0ricX2/Us3VzSTaiBjgRiDQ145w4DPv2jtWduaLpVHF+BsrG5jXoxktePM6ijkwr/hC0m172QsN+LJc/3jkB2gXv2q7wug4p1Hx0Mtjt1Gco0o8NeZt8G1KQ2WQ7HFrB+m5P1DuK5YrUTlGHYSMApNQnUfHJE1VSaE5es/qk/wnKRaenhzIeIerVOTKjWqMCEAQBATng12VHbH+9UmLdaJp/w/1Knh8SChXS0My9TK9PAgCAIAgLa1V9Ug+H9ysrd+nlzN7h3qtPkdZRyaEAQBAQThA0W90sckbHOxMLXYWl1sJuCbdId8qucMrxjGUJPLmZrHLWcqkakIt7snkcXV7Q8jqmIPjka0PDiXMcBZnKsSRz2tvUu7uYKjLZkm+ZW2FlVlcQ2otLPPTs3lqrNm3CAhnCFo1z+Kkja5xF2ODWlxseU3Zzel3q1wytGDlGTyM/jttKooTgs3puItovQ0r5o2vikDTIMRLHAAX5WZHRdWVe5pxptqSzy7SktbGrOtGMoNLPfmnoW2FmDdmUBUWldHTGaYiKQgzSEERuIN3HnstPQrU1SinJaLiuwwtzbVnXm1B6vg+0tmnHJb7o8lmXqbiHVRVWmtHymonIikIM8hBEbiDyjmDZaW2rU1SinJaLijEXltWlcTag9XwfaWlQC0UYP9m3yCzc+sza0t1OPJHuvk6Ffa/wBHI+paWRvcOIaLtY5wviflcBXeGVIRpNSaW/t5GVxuhUncJxi3uWi72SHUaFzKUB7S08Y7JwLTt6CoOISUq7aeehbYPCULZKSyeb1PXWjQIqoxYhsjM2E7Dfa09R8F82l06Eu56n3iNgrqnu3SWnyK3qKWelfdwfE4HJwuO54yO5X8alKvHc00ZGdK4tZ5tOLXH6m6zWKsk5DZXuJ5mtbi72txLk7O2h+ZpeLJEcRvan5Yyb5Lf7kdBmq0jaeaaZpMpbyGDlOBLhdzrbXWvlzXN89kd30XVjCDyjxf3wJccKqRoTq1VnJrctXz5nnqXRSNq2F8cjRhfmWOA9E85C+8QqwlQaUk9OJ8YRQqwuk5RaWT1TLJe0EEEXBFiDsN1nzXNJrJld6w6nyRuL6YF8ZzwjN7Oq3tDsz81e2uIxktmpufb2mUv8GnCTnRWa7OK+ZxqbTFTT8hsj2W9lwvbsa8Gylyt6Fb8zSfL6FfTvLq3/IpNdz+p9TaTqqrkF8kv8rRke1rBY715Gjb0PzZJc/qeyubu6/Lm33L6Ek1Y1PcHCWqAFjdse3PmL+bd39Cr7zEFJbFL2/IuMOwdxkqlfhovmThVBozxrKcSMex2x7C0/qFl9Qk4yUlwPirBVIOD4oqF+ipwSDFJkbGzHkZdBtmFqVcUms9pe1GClZ14trYfsZZ2q1FxNLE0izi3G6+Ru/Ox7Lgblnbur0laUuBs8OodDbRi9dX4nWKjE0qTSmhpY5pGsikLQ8hpDHEFt7tzA6LLT0LmnKnFyks+ZhbmyqwrSjGLyz4J6E11C0eYoC57S10jybEEEBvJFwevEd6qMRrKpVyT3I0eC27pUM5LJt/Qkcwu0gc7T5KAtS1ks4sqWOaqozYGSHpBBwnceSe1aZxt7hZ7n5/Mwynd2jyWcfL5HpNrJVSjAZnG+Vmta0ne0ArxWdvB7Wz7WfUsSvKq2XJ7+xL4I6OrWqkkj2vnaWRAg2cLOfbmwnMDpJ3dUe7v4Ri403m/Il4fhNSpNTqrKK7dWWQqE1wQBAcHWjVxtU0OaQ2VosHHYR+V3V1811MtLt0Hk96ZWYjh0bqOa3SWj+DIFJSVVG8m0kZHtNvhI94ZEdRV2qlvcRy3PnqZh0buzlmk13rQzJrJVSDDxzjfKzQ1pO9oBXis7eG/ZR68RvKi2dt+H0NnQ2qk85Be0xMvm5ws4+605k9ZyXOvf0qayjvfdodrTCa9d5zWzHv18EWVQ0jYmNjjFmtFgPuesnNUE5ynJylqzX0qUaUFCCySPdfB0NPTFKZYJI2kAvYWgnZn02XWjNU6kZPgzhdUnVoygtWivp9SqpuwMf7r/8A2AV5HE6D1zXgZSeB3UdMnyfzyOfPq9Us9KCT9Ix/Tdd43lCWkkRZ4bdQ1pvw3+RoTQOZ6bXN95pb5rvGcZaNMizpTh1otc0ea+zmTng12T9sf71SYt1omn/D/UqeHxIKFdLQzL1Mr08CAIAgCAtrVX1SD4f3Kyt36eXM3uHeq0+R1lHJoQBAEAQBAEAQBAEAQBAEAQBAEAQBAEAQGCEGRhrQNgsh4kkfSHoQBAEBgtB2i6HjSYDehAkkZQ9CAIAgCAIAgCAIDFkBhrANgATM8ySPpD0IAgCAIBZAYDUPMkZQ9CAIAgCAIDBCDI1J9FQP9OGN3axpPfZdI1qkdJP2nCdtRn1oJ+CFBoyKHFxLAzFbFa9ja9subaUqVp1Mtt55CjbUqOfRxyzOBPqHAfRfK3e1w8RfxU6OKVVqkyrngVvJ5ptHPm4Pz7E4PU5hHiD9l3ji38oe8iT/AA+/2z9qNCbUepHo8W7scQfmAXeOKUXrmiLPArlaNPxOfNq1VN2wu/TZ/wBJK7xvqEv3EWWF3cdYPw3nPno5GenG9vvMc3zC7xqwlpJPxIs6FWHWi1zTPFdDkWloWpMVBE8NxYYrkXtkL3WYuI7VzKPebi0qdHZQllnkjYdptocWOaQ8TRx22/iYeUD+UXI3dYXPoG1mnuyb9h1d5FPZa35pe3jyR1lwJgQBAEAQBAEAQBAEAQBAEAQBAEAQBAEAQBAEAQBAEAQBAEAQBAEAQBAEAQBAEAQBAEAQBAEAQBAEAQBAEAQBAEAQBAEAQBAEAQGtPo+J/pxxu95jT5hfcak46NrxOU6FKfWin4H22lYGcWGgMtbDbk26LLxzk5bTe8+lTgo7CW7sPl1FGTiLGl173tntadvaxh/SE25ZZZnjpQbzaWf/AD5I2F8nQIAgCAIAgCAIAgCAIAgCAIAgCAIAgCAIAgCAIAgCAIAgCAIAgCAIAgCAIAgCAIAgCAIAgCAIAgCAI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images.pcworld.com/images/article/2012/02/win8logo-113244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9368"/>
            <a:ext cx="3102318" cy="6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107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you need</vt:lpstr>
      <vt:lpstr>What you need – WP8:</vt:lpstr>
      <vt:lpstr>What you need - Android:</vt:lpstr>
      <vt:lpstr>What you need - iOS:</vt:lpstr>
      <vt:lpstr>What you need – Windows Store: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29</cp:revision>
  <dcterms:created xsi:type="dcterms:W3CDTF">2013-05-11T10:47:39Z</dcterms:created>
  <dcterms:modified xsi:type="dcterms:W3CDTF">2013-05-11T15:26:49Z</dcterms:modified>
</cp:coreProperties>
</file>