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7" r:id="rId6"/>
    <p:sldId id="261" r:id="rId7"/>
    <p:sldId id="263" r:id="rId8"/>
    <p:sldId id="264" r:id="rId9"/>
    <p:sldId id="265" r:id="rId10"/>
    <p:sldId id="266" r:id="rId11"/>
    <p:sldId id="262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9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4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2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0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5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6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3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8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3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5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1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5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odge/eh" TargetMode="External"/><Relationship Id="rId2" Type="http://schemas.openxmlformats.org/officeDocument/2006/relationships/hyperlink" Target="https://github.com/slodge/MvvmCross-Tutorials/tree/master/Sample%20-%20CustomerManagement/CustomerManagemen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itunes.apple.com/app/alm2go/id60077856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12" y="-524594"/>
            <a:ext cx="4674044" cy="3394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>
                <a:solidFill>
                  <a:schemeClr val="bg1"/>
                </a:solidFill>
              </a:rPr>
              <a:t>iOS</a:t>
            </a:r>
            <a:r>
              <a:rPr lang="en-GB" dirty="0" smtClean="0">
                <a:solidFill>
                  <a:schemeClr val="bg1"/>
                </a:solidFill>
              </a:rPr>
              <a:t> User Interfaces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6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Ideas…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Open Source</a:t>
            </a:r>
          </a:p>
          <a:p>
            <a:pPr lvl="1"/>
            <a:r>
              <a:rPr lang="en-GB" dirty="0" err="1" smtClean="0"/>
              <a:t>Escoz</a:t>
            </a:r>
            <a:r>
              <a:rPr lang="en-GB" dirty="0" smtClean="0"/>
              <a:t>, </a:t>
            </a:r>
            <a:r>
              <a:rPr lang="en-GB" dirty="0" err="1" smtClean="0"/>
              <a:t>Clancey</a:t>
            </a:r>
            <a:r>
              <a:rPr lang="en-GB" dirty="0" smtClean="0"/>
              <a:t>, </a:t>
            </a:r>
            <a:r>
              <a:rPr lang="en-GB" dirty="0" err="1" smtClean="0"/>
              <a:t>OxyPlot</a:t>
            </a:r>
            <a:r>
              <a:rPr lang="en-GB" dirty="0" smtClean="0"/>
              <a:t>, </a:t>
            </a:r>
            <a:r>
              <a:rPr lang="en-GB" dirty="0" err="1" smtClean="0"/>
              <a:t>XIBFree</a:t>
            </a:r>
            <a:r>
              <a:rPr lang="en-GB" dirty="0" smtClean="0"/>
              <a:t> </a:t>
            </a:r>
            <a:r>
              <a:rPr lang="en-GB" dirty="0" smtClean="0"/>
              <a:t>(new</a:t>
            </a:r>
            <a:r>
              <a:rPr lang="en-GB" dirty="0" smtClean="0"/>
              <a:t>!), </a:t>
            </a:r>
            <a:r>
              <a:rPr lang="en-GB" dirty="0" err="1" smtClean="0"/>
              <a:t>ProtoPad</a:t>
            </a:r>
            <a:r>
              <a:rPr lang="en-GB" dirty="0" smtClean="0"/>
              <a:t> </a:t>
            </a:r>
            <a:r>
              <a:rPr lang="en-GB" dirty="0"/>
              <a:t>(new!)</a:t>
            </a:r>
            <a:endParaRPr lang="en-GB" dirty="0" smtClean="0"/>
          </a:p>
          <a:p>
            <a:r>
              <a:rPr lang="en-GB" dirty="0" smtClean="0"/>
              <a:t>Commercial:</a:t>
            </a:r>
          </a:p>
          <a:p>
            <a:pPr lvl="1"/>
            <a:r>
              <a:rPr lang="en-GB" dirty="0" err="1" smtClean="0"/>
              <a:t>Pixate</a:t>
            </a:r>
            <a:r>
              <a:rPr lang="en-GB" dirty="0" smtClean="0"/>
              <a:t>, </a:t>
            </a:r>
            <a:r>
              <a:rPr lang="en-GB" dirty="0" err="1" smtClean="0"/>
              <a:t>TeeChart</a:t>
            </a:r>
            <a:r>
              <a:rPr lang="en-GB" dirty="0" smtClean="0"/>
              <a:t>, </a:t>
            </a:r>
            <a:r>
              <a:rPr lang="en-GB" dirty="0" err="1" smtClean="0"/>
              <a:t>Infragistics</a:t>
            </a:r>
            <a:r>
              <a:rPr lang="en-GB" dirty="0" smtClean="0"/>
              <a:t>, </a:t>
            </a:r>
            <a:r>
              <a:rPr lang="en-GB" dirty="0" err="1" smtClean="0"/>
              <a:t>Shinobi</a:t>
            </a:r>
            <a:r>
              <a:rPr lang="en-GB" dirty="0" smtClean="0"/>
              <a:t>…</a:t>
            </a:r>
          </a:p>
          <a:p>
            <a:r>
              <a:rPr lang="en-GB" dirty="0" smtClean="0"/>
              <a:t>Mixed:</a:t>
            </a:r>
            <a:endParaRPr lang="en-GB" dirty="0"/>
          </a:p>
          <a:p>
            <a:pPr lvl="1"/>
            <a:r>
              <a:rPr lang="en-GB" dirty="0" smtClean="0"/>
              <a:t>Look in the </a:t>
            </a:r>
            <a:r>
              <a:rPr lang="en-GB" dirty="0" err="1" smtClean="0"/>
              <a:t>Xamarin</a:t>
            </a:r>
            <a:r>
              <a:rPr lang="en-GB" dirty="0" smtClean="0"/>
              <a:t> Component Store</a:t>
            </a:r>
            <a:endParaRPr lang="en-GB" dirty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8593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For Dialog:</a:t>
            </a:r>
          </a:p>
          <a:p>
            <a:pPr marL="400050" lvl="1" indent="0">
              <a:buNone/>
            </a:pPr>
            <a:r>
              <a:rPr lang="en-GB" dirty="0">
                <a:hlinkClick r:id="rId2"/>
              </a:rPr>
              <a:t>https://github.com/slodge/MvvmCross-Tutorials/tree/master/Sample%20-%</a:t>
            </a:r>
            <a:r>
              <a:rPr lang="en-GB" dirty="0" smtClean="0">
                <a:hlinkClick r:id="rId2"/>
              </a:rPr>
              <a:t>20CustomerManagement/CustomerManagement</a:t>
            </a:r>
            <a:r>
              <a:rPr lang="en-GB" dirty="0" smtClean="0"/>
              <a:t> 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For Storyboard:</a:t>
            </a:r>
          </a:p>
          <a:p>
            <a:pPr marL="400050" lvl="1" indent="0">
              <a:buNone/>
            </a:pP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github.com/slodge/eh</a:t>
            </a:r>
            <a:r>
              <a:rPr lang="en-GB" dirty="0" smtClean="0"/>
              <a:t> (temporary!)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88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TODO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1494284"/>
            <a:ext cx="67341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2935585"/>
            <a:ext cx="65151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810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the </a:t>
            </a:r>
            <a:r>
              <a:rPr lang="en-GB" dirty="0" err="1" smtClean="0"/>
              <a:t>Xcode</a:t>
            </a:r>
            <a:r>
              <a:rPr lang="en-GB" dirty="0" smtClean="0"/>
              <a:t> Designer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2290" name="Picture 2" descr="outl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131590"/>
            <a:ext cx="4248472" cy="342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desig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05" y="1131590"/>
            <a:ext cx="2664296" cy="363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97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.Dialog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64" y="1419622"/>
            <a:ext cx="815340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307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Dialog + MvvmCross in use…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1720" y="4218642"/>
            <a:ext cx="5022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itunes.apple.com/app/alm2go/id600778564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84" y="1136481"/>
            <a:ext cx="8694712" cy="3091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94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Storyboards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Stuart\AppData\Local\Temp\Screen Shot 2013-05-11 at 15.32.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288" y="1059582"/>
            <a:ext cx="6131024" cy="383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92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Custom Draw – </a:t>
            </a:r>
            <a:r>
              <a:rPr lang="en-GB" dirty="0" err="1" smtClean="0"/>
              <a:t>PaintCodeApp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131590"/>
            <a:ext cx="5715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81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Custom Draw - </a:t>
            </a:r>
            <a:r>
              <a:rPr lang="en-GB" dirty="0" err="1" smtClean="0"/>
              <a:t>CrossGraphics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Cross Platform…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Open Source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Developed in </a:t>
            </a:r>
            <a:r>
              <a:rPr lang="en-GB" dirty="0" err="1" smtClean="0"/>
              <a:t>iCircuit</a:t>
            </a:r>
            <a:endParaRPr lang="en-GB" dirty="0" smtClean="0"/>
          </a:p>
          <a:p>
            <a:pPr marL="0" indent="0">
              <a:buNone/>
            </a:pPr>
            <a:r>
              <a:rPr lang="en-GB" sz="1600" dirty="0" smtClean="0"/>
              <a:t>(not an </a:t>
            </a:r>
            <a:r>
              <a:rPr lang="en-GB" sz="1600" dirty="0" err="1" smtClean="0"/>
              <a:t>mvvmcross</a:t>
            </a:r>
            <a:r>
              <a:rPr lang="en-GB" sz="1600" dirty="0" smtClean="0"/>
              <a:t> app!)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7574"/>
            <a:ext cx="3024336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420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2D/3D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 smtClean="0"/>
              <a:t>MonoGame</a:t>
            </a:r>
            <a:r>
              <a:rPr lang="en-GB" dirty="0" smtClean="0"/>
              <a:t>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… a different day!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8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110</Words>
  <Application>Microsoft Office PowerPoint</Application>
  <PresentationFormat>On-screen Show (16:9)</PresentationFormat>
  <Paragraphs>33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iOS User Interfaces</vt:lpstr>
      <vt:lpstr>In Code</vt:lpstr>
      <vt:lpstr>Use the Xcode Designer</vt:lpstr>
      <vt:lpstr>Use .Dialog</vt:lpstr>
      <vt:lpstr>Dialog + MvvmCross in use…</vt:lpstr>
      <vt:lpstr>Use Storyboards</vt:lpstr>
      <vt:lpstr>Custom Draw – PaintCodeApp</vt:lpstr>
      <vt:lpstr>Custom Draw - CrossGraphics</vt:lpstr>
      <vt:lpstr>2D/3D Games</vt:lpstr>
      <vt:lpstr>Other Ideas…</vt:lpstr>
      <vt:lpstr>Samples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</dc:title>
  <dc:creator>Stuart</dc:creator>
  <cp:lastModifiedBy>Stuart</cp:lastModifiedBy>
  <cp:revision>29</cp:revision>
  <dcterms:created xsi:type="dcterms:W3CDTF">2013-05-11T10:47:39Z</dcterms:created>
  <dcterms:modified xsi:type="dcterms:W3CDTF">2013-05-12T17:23:12Z</dcterms:modified>
</cp:coreProperties>
</file>