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9" r:id="rId5"/>
    <p:sldId id="260" r:id="rId6"/>
    <p:sldId id="258" r:id="rId7"/>
    <p:sldId id="276" r:id="rId8"/>
    <p:sldId id="262" r:id="rId9"/>
    <p:sldId id="264" r:id="rId10"/>
    <p:sldId id="263" r:id="rId11"/>
    <p:sldId id="265" r:id="rId12"/>
    <p:sldId id="261" r:id="rId13"/>
    <p:sldId id="266" r:id="rId14"/>
    <p:sldId id="277" r:id="rId15"/>
    <p:sldId id="272" r:id="rId16"/>
    <p:sldId id="273" r:id="rId17"/>
    <p:sldId id="278" r:id="rId18"/>
    <p:sldId id="267" r:id="rId19"/>
    <p:sldId id="268" r:id="rId20"/>
    <p:sldId id="269" r:id="rId21"/>
    <p:sldId id="271" r:id="rId22"/>
    <p:sldId id="274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3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4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7ABB-07F7-4829-BB8A-4F6C458F5CA4}" type="datetimeFigureOut">
              <a:rPr lang="en-US" smtClean="0"/>
              <a:t>10/20/2012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0C61-F47C-407B-9878-1E93FDD93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odge/Android.Dialog/issues/4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slo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Cross Platform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MvvmCross</a:t>
            </a:r>
            <a:endParaRPr lang="en-GB" dirty="0" smtClean="0"/>
          </a:p>
          <a:p>
            <a:r>
              <a:rPr lang="en-GB" dirty="0" smtClean="0"/>
              <a:t>Stuart Lodge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4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</a:t>
            </a:r>
            <a:r>
              <a:rPr lang="en-GB" dirty="0" smtClean="0"/>
              <a:t>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3356992"/>
            <a:ext cx="8712968" cy="2592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928" y="2132856"/>
            <a:ext cx="8712968" cy="6396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48286"/>
            <a:ext cx="2876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2483"/>
            <a:ext cx="25527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1" y="4221088"/>
            <a:ext cx="2699377" cy="96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7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</a:t>
            </a:r>
            <a:r>
              <a:rPr lang="en-GB" dirty="0" smtClean="0"/>
              <a:t>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3356992"/>
            <a:ext cx="8712968" cy="2592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928" y="2132856"/>
            <a:ext cx="8712968" cy="6396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48286"/>
            <a:ext cx="2876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2483"/>
            <a:ext cx="25527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1" y="4221088"/>
            <a:ext cx="2699377" cy="966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429000"/>
            <a:ext cx="9036496" cy="30243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728586"/>
            <a:ext cx="72728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Defined using JSON – bound to </a:t>
            </a:r>
            <a:r>
              <a:rPr lang="en-GB" sz="2800" dirty="0" err="1" smtClean="0"/>
              <a:t>XXX.Dialog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Prototyped with </a:t>
            </a:r>
            <a:r>
              <a:rPr lang="en-GB" sz="2800" dirty="0" err="1" smtClean="0"/>
              <a:t>MonoDroid.Dialog</a:t>
            </a:r>
            <a:r>
              <a:rPr lang="en-GB" sz="2800" dirty="0" smtClean="0"/>
              <a:t>:</a:t>
            </a:r>
          </a:p>
          <a:p>
            <a:endParaRPr lang="en-GB" sz="2800" dirty="0" smtClean="0"/>
          </a:p>
          <a:p>
            <a:pPr algn="ctr"/>
            <a:r>
              <a:rPr lang="en-GB" sz="2400" dirty="0" smtClean="0">
                <a:hlinkClick r:id="rId5"/>
              </a:rPr>
              <a:t>https://github.com/slodge/Android.Dialog/issues/4</a:t>
            </a:r>
            <a:r>
              <a:rPr lang="en-GB" sz="2400" dirty="0" smtClean="0"/>
              <a:t> </a:t>
            </a:r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0606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</a:t>
            </a:r>
            <a:r>
              <a:rPr lang="en-GB" dirty="0" smtClean="0"/>
              <a:t>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2204864"/>
            <a:ext cx="8712968" cy="11521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3716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1362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49080"/>
            <a:ext cx="1524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0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</a:t>
            </a:r>
            <a:r>
              <a:rPr lang="en-GB" dirty="0" smtClean="0"/>
              <a:t>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2204864"/>
            <a:ext cx="8712968" cy="11521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137160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13620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49080"/>
            <a:ext cx="1524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3861048"/>
            <a:ext cx="9036496" cy="25922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4276253"/>
            <a:ext cx="7272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Don’t know what this is yet…</a:t>
            </a:r>
          </a:p>
          <a:p>
            <a:endParaRPr lang="en-GB" sz="2800" dirty="0"/>
          </a:p>
          <a:p>
            <a:r>
              <a:rPr lang="en-GB" sz="2800" dirty="0" smtClean="0"/>
              <a:t>… but will probably be simple JSON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8303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smtClean="0"/>
              <a:t>A First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1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MonoDroid</a:t>
            </a:r>
            <a:r>
              <a:rPr lang="en-GB" dirty="0" smtClean="0"/>
              <a:t> Dialog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2853695" cy="490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347864" y="3520432"/>
            <a:ext cx="20428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2" name="Picture 6" descr="http://i.imgur.com/XJHp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62261"/>
            <a:ext cx="2497635" cy="399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5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MonoDroid</a:t>
            </a:r>
            <a:r>
              <a:rPr lang="en-US" dirty="0" smtClean="0"/>
              <a:t> Dialog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 *love* the results…</a:t>
            </a:r>
          </a:p>
          <a:p>
            <a:r>
              <a:rPr lang="en-US" sz="2800" dirty="0" smtClean="0"/>
              <a:t>But the JSON is not as compact as the C#: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And there is still that other C# reflection API too…</a:t>
            </a:r>
            <a:endParaRPr lang="en-US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56" y="4869160"/>
            <a:ext cx="41814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75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MvvmCross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3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Shared Views - </a:t>
            </a:r>
            <a:r>
              <a:rPr lang="en-GB" b="1" dirty="0" smtClean="0"/>
              <a:t>.</a:t>
            </a:r>
            <a:r>
              <a:rPr lang="en-GB" b="1" dirty="0" err="1" smtClean="0"/>
              <a:t>json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Optionally </a:t>
            </a:r>
            <a:r>
              <a:rPr lang="en-GB" dirty="0" smtClean="0"/>
              <a:t>override shared Views for special cases (home pages, maps, special features,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528" y="2204864"/>
            <a:ext cx="8712968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Shared Views - </a:t>
            </a:r>
            <a:r>
              <a:rPr lang="en-GB" b="1" dirty="0" smtClean="0"/>
              <a:t>.</a:t>
            </a:r>
            <a:r>
              <a:rPr lang="en-GB" b="1" dirty="0" err="1" smtClean="0"/>
              <a:t>json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Optionally </a:t>
            </a:r>
            <a:r>
              <a:rPr lang="en-GB" dirty="0" smtClean="0"/>
              <a:t>override shared Views for special cases (home pages, maps, special features,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780928"/>
            <a:ext cx="8712968" cy="309634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935" y="1628800"/>
            <a:ext cx="8712968" cy="4320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MvvmCross</a:t>
            </a:r>
            <a:r>
              <a:rPr lang="en-US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58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Shared Views - </a:t>
            </a:r>
            <a:r>
              <a:rPr lang="en-GB" b="1" dirty="0" smtClean="0"/>
              <a:t>.</a:t>
            </a:r>
            <a:r>
              <a:rPr lang="en-GB" b="1" dirty="0" err="1" smtClean="0"/>
              <a:t>json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Optionally </a:t>
            </a:r>
            <a:r>
              <a:rPr lang="en-GB" dirty="0" smtClean="0"/>
              <a:t>override shared Views for special cases (home pages, maps, special features,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484784"/>
            <a:ext cx="8712968" cy="11521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025" y="3284984"/>
            <a:ext cx="8712968" cy="29523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Shared Views - </a:t>
            </a:r>
            <a:r>
              <a:rPr lang="en-GB" b="1" dirty="0" smtClean="0"/>
              <a:t>.</a:t>
            </a:r>
            <a:r>
              <a:rPr lang="en-GB" b="1" dirty="0" err="1" smtClean="0"/>
              <a:t>json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b="1" dirty="0" smtClean="0"/>
              <a:t>Optionally </a:t>
            </a:r>
            <a:r>
              <a:rPr lang="en-GB" dirty="0" smtClean="0"/>
              <a:t>override shared Views for special cases (home pages, maps, special features,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628800"/>
            <a:ext cx="8712968" cy="172819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</p:spPr>
        <p:txBody>
          <a:bodyPr/>
          <a:lstStyle/>
          <a:p>
            <a:r>
              <a:rPr lang="en-US" b="1" dirty="0" smtClean="0"/>
              <a:t>**Optional**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741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Idea is to allow users to create JSON files which provide Default Layouts for their </a:t>
            </a:r>
            <a:r>
              <a:rPr lang="en-US" dirty="0" err="1" smtClean="0"/>
              <a:t>ViewModels</a:t>
            </a:r>
            <a:endParaRPr lang="en-US" dirty="0" smtClean="0"/>
          </a:p>
          <a:p>
            <a:r>
              <a:rPr lang="en-US" dirty="0" smtClean="0"/>
              <a:t>These Default Layouts provide good native UIs – they will be ‘good enough’ for many apps.</a:t>
            </a:r>
          </a:p>
          <a:p>
            <a:r>
              <a:rPr lang="en-US" dirty="0" smtClean="0"/>
              <a:t>But individual apps can always opt out of default layouts – they can always override some or all default layouts with platform specific layouts.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New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86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an idea at present</a:t>
            </a:r>
          </a:p>
          <a:p>
            <a:r>
              <a:rPr lang="en-US" dirty="0" smtClean="0"/>
              <a:t>I’m going to implement something…</a:t>
            </a:r>
          </a:p>
          <a:p>
            <a:r>
              <a:rPr lang="en-US" dirty="0" smtClean="0"/>
              <a:t>And it will be MS-Pl </a:t>
            </a:r>
            <a:r>
              <a:rPr lang="en-US" dirty="0"/>
              <a:t>o</a:t>
            </a:r>
            <a:r>
              <a:rPr lang="en-US" dirty="0" smtClean="0"/>
              <a:t>pen source…</a:t>
            </a:r>
          </a:p>
          <a:p>
            <a:endParaRPr lang="en-US" dirty="0"/>
          </a:p>
          <a:p>
            <a:r>
              <a:rPr lang="en-US" dirty="0" smtClean="0"/>
              <a:t>If you’re interested – if you love something or hate something – then let me know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slodge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Views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204864"/>
            <a:ext cx="8712968" cy="37444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Views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8712968" cy="30243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885" y="1412776"/>
            <a:ext cx="8712968" cy="79208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dirty="0" err="1" smtClean="0"/>
              <a:t>MvvmCross</a:t>
            </a:r>
            <a:r>
              <a:rPr lang="en-GB" dirty="0" smtClean="0"/>
              <a:t>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Services – ‘Back end’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</a:t>
            </a:r>
            <a:r>
              <a:rPr lang="en-GB" dirty="0" err="1" smtClean="0"/>
              <a:t>ViewModels</a:t>
            </a:r>
            <a:r>
              <a:rPr lang="en-GB" dirty="0" smtClean="0"/>
              <a:t> – </a:t>
            </a:r>
            <a:r>
              <a:rPr lang="en-GB" b="1" dirty="0" smtClean="0"/>
              <a:t>PCL .</a:t>
            </a:r>
            <a:r>
              <a:rPr lang="en-GB" b="1" dirty="0" err="1" smtClean="0"/>
              <a:t>cs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Views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/>
              <a:t>.</a:t>
            </a:r>
            <a:r>
              <a:rPr lang="en-GB" b="1" dirty="0" smtClean="0"/>
              <a:t>AXML </a:t>
            </a:r>
            <a:r>
              <a:rPr lang="en-GB" dirty="0" smtClean="0"/>
              <a:t>- Mono for Android – (tablet and) phone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.XIB </a:t>
            </a:r>
            <a:r>
              <a:rPr lang="en-GB" dirty="0" smtClean="0"/>
              <a:t>and </a:t>
            </a:r>
            <a:r>
              <a:rPr lang="en-GB" b="1" dirty="0" smtClean="0"/>
              <a:t>.</a:t>
            </a:r>
            <a:r>
              <a:rPr lang="en-GB" b="1" dirty="0" err="1" smtClean="0"/>
              <a:t>cs</a:t>
            </a:r>
            <a:r>
              <a:rPr lang="en-GB" dirty="0" smtClean="0"/>
              <a:t> - </a:t>
            </a:r>
            <a:r>
              <a:rPr lang="en-GB" dirty="0" err="1" smtClean="0"/>
              <a:t>MonoTouch</a:t>
            </a:r>
            <a:r>
              <a:rPr lang="en-GB" dirty="0" smtClean="0"/>
              <a:t> for </a:t>
            </a:r>
            <a:r>
              <a:rPr lang="en-GB" dirty="0" err="1" smtClean="0"/>
              <a:t>iOS</a:t>
            </a:r>
            <a:r>
              <a:rPr lang="en-GB" dirty="0" smtClean="0"/>
              <a:t> – </a:t>
            </a:r>
            <a:r>
              <a:rPr lang="en-GB" dirty="0" err="1" smtClean="0"/>
              <a:t>iPad</a:t>
            </a:r>
            <a:r>
              <a:rPr lang="en-GB" dirty="0" smtClean="0"/>
              <a:t> and iPhone</a:t>
            </a:r>
            <a:endParaRPr lang="en-GB" dirty="0"/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.</a:t>
            </a:r>
            <a:r>
              <a:rPr lang="en-GB" b="1" dirty="0" smtClean="0"/>
              <a:t>XAML </a:t>
            </a:r>
            <a:r>
              <a:rPr lang="en-GB" dirty="0" smtClean="0"/>
              <a:t>- WP7 and 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56792"/>
            <a:ext cx="8712968" cy="115212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The current workflow is good</a:t>
            </a:r>
          </a:p>
          <a:p>
            <a:r>
              <a:rPr lang="en-GB" sz="2800" dirty="0" smtClean="0"/>
              <a:t>100% code is shared at the data behaviour level.</a:t>
            </a:r>
          </a:p>
          <a:p>
            <a:r>
              <a:rPr lang="en-GB" sz="2800" dirty="0" smtClean="0"/>
              <a:t>And we want custom Native UIs on each platform… so it’s acceptable to invest time there</a:t>
            </a:r>
            <a:br>
              <a:rPr lang="en-GB" sz="2800" dirty="0" smtClean="0"/>
            </a:b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But, </a:t>
            </a:r>
            <a:r>
              <a:rPr lang="en-GB" sz="2800" dirty="0" smtClean="0"/>
              <a:t>it would be nice…</a:t>
            </a:r>
            <a:endParaRPr lang="en-GB" sz="2800" dirty="0" smtClean="0"/>
          </a:p>
          <a:p>
            <a:r>
              <a:rPr lang="en-GB" sz="2800" dirty="0" smtClean="0"/>
              <a:t>… if we could share some code at the View level too</a:t>
            </a:r>
          </a:p>
          <a:p>
            <a:r>
              <a:rPr lang="en-GB" sz="2800" dirty="0" smtClean="0"/>
              <a:t>… if we could have a “quick start” for each platform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/>
          <a:lstStyle/>
          <a:p>
            <a:r>
              <a:rPr lang="en-US" dirty="0" smtClean="0"/>
              <a:t>Cross Platform 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3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924944"/>
            <a:ext cx="8712968" cy="30243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74006"/>
            <a:ext cx="22193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2609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07" y="3393069"/>
            <a:ext cx="2952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7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 Platform </a:t>
            </a:r>
            <a:r>
              <a:rPr lang="en-GB" dirty="0" smtClean="0"/>
              <a:t>UIs?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There are of 3 </a:t>
            </a:r>
            <a:r>
              <a:rPr lang="en-GB" dirty="0" smtClean="0"/>
              <a:t>UIs </a:t>
            </a:r>
            <a:r>
              <a:rPr lang="en-GB" dirty="0" smtClean="0"/>
              <a:t>I’d like to make ‘generic’: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Lists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Forms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3200" dirty="0" smtClean="0"/>
              <a:t>Tabs/Pivots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74006"/>
            <a:ext cx="22193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40968"/>
            <a:ext cx="26098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07" y="3393069"/>
            <a:ext cx="2952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2924944"/>
            <a:ext cx="8712968" cy="302433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728586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Need some kind of description</a:t>
            </a:r>
            <a:r>
              <a:rPr lang="en-US" sz="2800" dirty="0" smtClean="0"/>
              <a:t> of </a:t>
            </a:r>
            <a:r>
              <a:rPr lang="en-US" sz="2800" dirty="0" err="1" smtClean="0"/>
              <a:t>ListItem</a:t>
            </a:r>
            <a:r>
              <a:rPr lang="en-US" sz="2800" dirty="0" smtClean="0"/>
              <a:t>/Cell layout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probably using a ‘Grid’.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 smtClean="0"/>
              <a:t>with Text, Images, Buttons</a:t>
            </a:r>
          </a:p>
        </p:txBody>
      </p:sp>
    </p:spTree>
    <p:extLst>
      <p:ext uri="{BB962C8B-B14F-4D97-AF65-F5344CB8AC3E}">
        <p14:creationId xmlns:p14="http://schemas.microsoft.com/office/powerpoint/2010/main" val="10165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804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Cross Platform Views</vt:lpstr>
      <vt:lpstr>Current MvvmCross Workflow</vt:lpstr>
      <vt:lpstr>Current MvvmCross Workflow</vt:lpstr>
      <vt:lpstr>Current MvvmCross Workflow</vt:lpstr>
      <vt:lpstr>Current MvvmCross Workflow</vt:lpstr>
      <vt:lpstr>Problems?</vt:lpstr>
      <vt:lpstr>Cross Platform UIs</vt:lpstr>
      <vt:lpstr>Cross Platform UIs?</vt:lpstr>
      <vt:lpstr>Cross Platform UIs?</vt:lpstr>
      <vt:lpstr>Cross Platform UIs?</vt:lpstr>
      <vt:lpstr>Cross Platform UIs?</vt:lpstr>
      <vt:lpstr>Cross Platform UIs?</vt:lpstr>
      <vt:lpstr>Cross Platform UIs?</vt:lpstr>
      <vt:lpstr>A First Experiment</vt:lpstr>
      <vt:lpstr>MonoDroid Dialog Experiment</vt:lpstr>
      <vt:lpstr>MonoDroid Dialog Experiment</vt:lpstr>
      <vt:lpstr>New MvvmCross Workflow</vt:lpstr>
      <vt:lpstr>New MvvmCross Workflow</vt:lpstr>
      <vt:lpstr>New MvvmCross Workflow</vt:lpstr>
      <vt:lpstr>New MvvmCross Workflow</vt:lpstr>
      <vt:lpstr>New MvvmCross Workflow</vt:lpstr>
      <vt:lpstr>**Optional**</vt:lpstr>
      <vt:lpstr>Finally…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Platform Views</dc:title>
  <dc:creator>Stuart</dc:creator>
  <cp:lastModifiedBy>Stuart</cp:lastModifiedBy>
  <cp:revision>9</cp:revision>
  <dcterms:created xsi:type="dcterms:W3CDTF">2012-10-20T09:45:53Z</dcterms:created>
  <dcterms:modified xsi:type="dcterms:W3CDTF">2012-10-20T11:22:24Z</dcterms:modified>
</cp:coreProperties>
</file>