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70" r:id="rId4"/>
    <p:sldId id="256" r:id="rId5"/>
    <p:sldId id="259" r:id="rId6"/>
    <p:sldId id="260" r:id="rId7"/>
    <p:sldId id="261" r:id="rId8"/>
    <p:sldId id="258" r:id="rId9"/>
    <p:sldId id="263" r:id="rId10"/>
    <p:sldId id="257" r:id="rId11"/>
    <p:sldId id="264" r:id="rId12"/>
    <p:sldId id="265" r:id="rId13"/>
    <p:sldId id="266" r:id="rId14"/>
    <p:sldId id="267" r:id="rId15"/>
    <p:sldId id="268" r:id="rId16"/>
    <p:sldId id="275" r:id="rId17"/>
    <p:sldId id="271" r:id="rId18"/>
    <p:sldId id="274" r:id="rId19"/>
    <p:sldId id="273" r:id="rId20"/>
    <p:sldId id="276" r:id="rId21"/>
    <p:sldId id="277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821B-C8E2-4D33-8863-5E4DB5531816}" type="datetimeFigureOut">
              <a:rPr lang="en-US" smtClean="0"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1600200"/>
            <a:ext cx="416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0639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434975"/>
            <a:ext cx="7772400" cy="1470025"/>
          </a:xfrm>
        </p:spPr>
        <p:txBody>
          <a:bodyPr/>
          <a:lstStyle/>
          <a:p>
            <a:r>
              <a:rPr lang="en-US" dirty="0" err="1" smtClean="0"/>
              <a:t>MvvmCross</a:t>
            </a:r>
            <a:r>
              <a:rPr lang="en-US" dirty="0" smtClean="0"/>
              <a:t> – Going Portable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/>
          <a:lstStyle/>
          <a:p>
            <a:r>
              <a:rPr lang="en-US" dirty="0" smtClean="0"/>
              <a:t>Going Portable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slodge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359727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5827" y="3352800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1736" y="411826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Adapter.Touch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4776354" y="3354533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34891" y="411826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Adapter.Droid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903027" y="3354533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30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373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7516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505199" y="4731327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505199" y="534439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5199" y="5967849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343891" y="4731327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343891" y="5344392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343891" y="5967849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534891" y="4731327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534891" y="534439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534891" y="5967849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7692736" y="4731327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7692736" y="534439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7692736" y="5967849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343891" y="4114800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.Adapter.Wp7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7692736" y="411826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Adapter.WinRT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833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359727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5827" y="3352800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1736" y="411826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Adapter.Touch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4776354" y="3354533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34891" y="411826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Adapter.Droid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903027" y="3354533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30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373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7516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505199" y="4731327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505199" y="534439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5199" y="5967849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343891" y="4731327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343891" y="5344392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343891" y="5967849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534891" y="4731327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534891" y="534439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534891" y="5967849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7692736" y="4731327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7692736" y="534439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7692736" y="5967849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343891" y="4114800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.Adapter.Wp7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7692736" y="411826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Adapter.WinRT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02622" y="1676400"/>
            <a:ext cx="8788978" cy="5105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2333" y="2032567"/>
            <a:ext cx="7791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MvvmCross</a:t>
            </a:r>
            <a:r>
              <a:rPr lang="en-US" sz="2400" dirty="0" smtClean="0"/>
              <a:t> is a single Portable library containing: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Mvvm</a:t>
            </a:r>
            <a:r>
              <a:rPr lang="en-US" sz="2400" dirty="0" smtClean="0"/>
              <a:t> base 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Simple DI container and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controller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Plugin Loader base interfaces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230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373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7516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33400" y="4572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359727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5827" y="3352800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1736" y="411826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Adapter.Touch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4776354" y="3354533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34891" y="411826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Adapter.Droid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903027" y="3354533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05199" y="4731327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505199" y="534439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5199" y="5967849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343891" y="4731327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343891" y="5344392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343891" y="5967849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534891" y="4731327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534891" y="534439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534891" y="5967849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7692736" y="4731327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7692736" y="534439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7692736" y="5967849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343891" y="4114800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.Adapter.Wp7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7692736" y="411826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Adapter.WinRT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02622" y="2286000"/>
            <a:ext cx="8788978" cy="44957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1522" y="3610580"/>
            <a:ext cx="7791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MyApplication</a:t>
            </a:r>
            <a:r>
              <a:rPr lang="en-US" sz="2400" dirty="0" smtClean="0"/>
              <a:t> is a single Portable library containing: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Application startup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Models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ViewModels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ValueConverters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113433" y="-2195944"/>
            <a:ext cx="8788978" cy="37199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359727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5827" y="3352800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1736" y="411826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Adapter.Touch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4776354" y="3354533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34891" y="411826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Adapter.Droid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6903027" y="3354533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05199" y="4731327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505199" y="534439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5199" y="5967849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343891" y="4731327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343891" y="5344392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343891" y="5967849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534891" y="4731327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534891" y="534439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534891" y="5967849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7692736" y="4731327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7692736" y="534439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7692736" y="5967849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343891" y="4114800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.Adapter.Wp7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7692736" y="411826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Adapter.WinRT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02622" y="1524000"/>
            <a:ext cx="8788978" cy="52577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1522" y="3610580"/>
            <a:ext cx="77911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Portable part of each Plugin: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Provides the interface for that plugin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e.g. for Location it provides Start, Stop, and an </a:t>
            </a:r>
            <a:r>
              <a:rPr lang="en-US" sz="2400" dirty="0" err="1" smtClean="0"/>
              <a:t>OnLocationChanged</a:t>
            </a:r>
            <a:r>
              <a:rPr lang="en-US" sz="2400" dirty="0" smtClean="0"/>
              <a:t> event.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Provides an </a:t>
            </a:r>
            <a:r>
              <a:rPr lang="en-US" sz="2400" dirty="0" err="1" smtClean="0"/>
              <a:t>EnsureLoaded</a:t>
            </a:r>
            <a:r>
              <a:rPr lang="en-US" sz="2400" dirty="0" smtClean="0"/>
              <a:t>() call for </a:t>
            </a:r>
            <a:r>
              <a:rPr lang="en-US" sz="2400" dirty="0" err="1" smtClean="0"/>
              <a:t>initialisation</a:t>
            </a:r>
            <a:r>
              <a:rPr lang="en-US" sz="2400" dirty="0" smtClean="0"/>
              <a:t> at runtime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113433" y="-2195944"/>
            <a:ext cx="8788978" cy="37199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30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373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7516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42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01736" y="411826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Adapter.Touch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5534891" y="411826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Adapter.Droid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5230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373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7516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505199" y="4731327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505199" y="534439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5199" y="5967849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343891" y="4731327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343891" y="5344392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343891" y="5967849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534891" y="4731327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534891" y="534439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534891" y="5967849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7692736" y="4731327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7692736" y="534439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7692736" y="5967849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343891" y="4114800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.Adapter.Wp7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7692736" y="411826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Adapter.WinRT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02622" y="-457200"/>
            <a:ext cx="8788978" cy="71628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0" y="1408929"/>
            <a:ext cx="7791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MyUI</a:t>
            </a:r>
            <a:r>
              <a:rPr lang="en-US" sz="2400" dirty="0" smtClean="0"/>
              <a:t> executable provides: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Platform Specific Views and Controls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Some adaption for </a:t>
            </a:r>
            <a:r>
              <a:rPr lang="en-US" sz="2400" dirty="0" err="1" smtClean="0"/>
              <a:t>ValueConverters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33400" y="3359727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5827" y="3352800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76354" y="3354533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03027" y="3354533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8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359727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5827" y="3352800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76354" y="3354533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03027" y="3354533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30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373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7516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505199" y="4731327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505199" y="534439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5199" y="5967849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343891" y="4731327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343891" y="5344392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343891" y="5967849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534891" y="4731327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534891" y="534439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534891" y="5967849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7692736" y="4731327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7692736" y="534439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7692736" y="5967849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202622" y="-457200"/>
            <a:ext cx="8788978" cy="7239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2333" y="1519765"/>
            <a:ext cx="7791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MvvmCross.Adapter</a:t>
            </a:r>
            <a:r>
              <a:rPr lang="en-US" sz="2400" dirty="0" smtClean="0"/>
              <a:t> for each platform provides: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Platform Specific </a:t>
            </a:r>
            <a:r>
              <a:rPr lang="en-US" sz="2400" dirty="0" err="1" smtClean="0"/>
              <a:t>Mvvm</a:t>
            </a:r>
            <a:r>
              <a:rPr lang="en-US" sz="2400" dirty="0" smtClean="0"/>
              <a:t> Helpers – e.g. binding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Platform Specific View and navigation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Platform Specific Plugin Manager/Loader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501736" y="411826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Adapter.Touch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5534891" y="411826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Adapter.Droid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343891" y="4114800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.Adapter.Wp7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7692736" y="411826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Adapter.WinRT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90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76400"/>
            <a:ext cx="794904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359727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5827" y="3352800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76354" y="3354533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03027" y="3354533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30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6373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7516091" y="2438400"/>
            <a:ext cx="1143000" cy="613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501736" y="411826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Adapter.Touch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5534891" y="411826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Adapter.Droid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343891" y="4114800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.Adapter.Wp7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7692736" y="411826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Adapter.WinRT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304800" y="-457200"/>
            <a:ext cx="8686800" cy="7239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05199" y="4731327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505199" y="534439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3505199" y="5967849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343891" y="4731327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343891" y="5344392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1343891" y="5967849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534891" y="4731327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5534891" y="534439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5534891" y="5967849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7692736" y="534439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7692736" y="5967849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7692736" y="4731327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12333" y="609600"/>
            <a:ext cx="7791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Plugin Implementations: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Provide platform specific implementations of each Plugin Interface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e.g. for Location a platform specific service will provide Start, Stop, and </a:t>
            </a:r>
            <a:r>
              <a:rPr lang="en-US" sz="2400" dirty="0" err="1" smtClean="0"/>
              <a:t>OnLocationChanged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Are </a:t>
            </a:r>
            <a:r>
              <a:rPr lang="en-US" sz="2400" dirty="0" err="1" smtClean="0"/>
              <a:t>initialised</a:t>
            </a:r>
            <a:r>
              <a:rPr lang="en-US" sz="2400" dirty="0" smtClean="0"/>
              <a:t> at runtime using a mixture of: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Project references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Convention-based dynamic assembly loading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Setup Helpers on platforms that don’t support </a:t>
            </a:r>
            <a:r>
              <a:rPr lang="en-US" sz="2400" dirty="0" err="1" smtClean="0"/>
              <a:t>Assembly.Load</a:t>
            </a:r>
            <a:r>
              <a:rPr lang="en-US" sz="24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33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Plugins – Portable Interfaces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133600"/>
            <a:ext cx="783099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IMvxComposeEmailTask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ComposeEmail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to,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cc,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subject,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body,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isHtml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528741"/>
            <a:ext cx="4511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the Portable Library – Plugins.Email.dll:</a:t>
            </a:r>
            <a:endParaRPr lang="en-US" sz="2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3797" y="3276600"/>
            <a:ext cx="655660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PluginLoader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IMvxPluginLoader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IMvxServiceConsumer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IMvxPluginManager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readonly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PluginLoader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Instance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PluginLoader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#region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Implementation of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IMvxPluginLoader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EnsureLoaded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manager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.GetService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IMvxPluginManager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manager.EnsureLoaded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PluginLoader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#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endregion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}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– Portable Use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928851"/>
            <a:ext cx="655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plugin can be used in a Portable </a:t>
            </a:r>
            <a:r>
              <a:rPr lang="en-US" sz="2000" dirty="0" err="1" smtClean="0"/>
              <a:t>ViewModel</a:t>
            </a:r>
            <a:r>
              <a:rPr lang="en-US" sz="2000" dirty="0" smtClean="0"/>
              <a:t> as simply as: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3345" y="3066871"/>
            <a:ext cx="732123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ComposeEmail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to,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subject,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body)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Cirrious.MvvmCross.Plugins.Email.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PluginLoader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.Instance.EnsureLoaded();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task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.GetService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IMvxComposeEmailTask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task.ComposeEmail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(to,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subject, body,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}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Plugins – Platform Specific Implementations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57290"/>
            <a:ext cx="736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one </a:t>
            </a:r>
            <a:r>
              <a:rPr lang="en-US" sz="2000" dirty="0" smtClean="0"/>
              <a:t>platform</a:t>
            </a:r>
            <a:r>
              <a:rPr lang="en-US" dirty="0" smtClean="0"/>
              <a:t> specific implementation – Plugins.Email.WindowsPhone.dll: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3907810"/>
            <a:ext cx="723627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Plugin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IMvxPlugin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IMvxServiceProducer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IMvxComposeEmailTask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#region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Implementation of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IMvxPlugin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Load()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.RegisterServiceType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IMvxComposeEmailTask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MvxComposeEmailTask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#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endregion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}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7219" y="2164140"/>
            <a:ext cx="868058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MvxComposeEmailTask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: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MvxWindowsPhoneTask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IMvxComposeEmailTask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ComposeEmail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to,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cc,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subject,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body,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bool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isHtml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task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EmailComposeTask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 { To = to, Subject = subject, Cc = cc, Body = body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DoWithInvalidOperationProtection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task.Show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}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picture…</a:t>
            </a:r>
            <a:endParaRPr lang="en-US" dirty="0"/>
          </a:p>
        </p:txBody>
      </p:sp>
      <p:pic>
        <p:nvPicPr>
          <p:cNvPr id="7170" name="Picture 2" descr="http://i.imgur.com/FxGD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524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0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Core </a:t>
            </a:r>
            <a:r>
              <a:rPr lang="en-US" dirty="0" err="1" smtClean="0"/>
              <a:t>MvvmCross</a:t>
            </a:r>
            <a:r>
              <a:rPr lang="en-US" dirty="0" smtClean="0"/>
              <a:t> is now a much smaller library</a:t>
            </a:r>
          </a:p>
          <a:p>
            <a:r>
              <a:rPr lang="en-US" dirty="0" smtClean="0"/>
              <a:t>Compiled image sizes can be much smaller – especially on </a:t>
            </a:r>
            <a:r>
              <a:rPr lang="en-US" dirty="0" err="1" smtClean="0"/>
              <a:t>MonoTouch</a:t>
            </a:r>
            <a:endParaRPr lang="en-US" dirty="0" smtClean="0"/>
          </a:p>
          <a:p>
            <a:r>
              <a:rPr lang="en-US" dirty="0" smtClean="0"/>
              <a:t>Each Application is now a single library</a:t>
            </a:r>
          </a:p>
          <a:p>
            <a:r>
              <a:rPr lang="en-US" dirty="0" smtClean="0"/>
              <a:t>Cross-platform refactoring now a reality</a:t>
            </a:r>
          </a:p>
          <a:p>
            <a:r>
              <a:rPr lang="en-US" dirty="0" smtClean="0"/>
              <a:t>Manual cut-and-paste between projects eliminated</a:t>
            </a:r>
          </a:p>
          <a:p>
            <a:r>
              <a:rPr lang="en-US" dirty="0" smtClean="0"/>
              <a:t>Plugin technique allows easy extensibility for everyone</a:t>
            </a:r>
          </a:p>
          <a:p>
            <a:r>
              <a:rPr lang="en-US" dirty="0" smtClean="0"/>
              <a:t>New portable architecture makes it easier to </a:t>
            </a:r>
            <a:r>
              <a:rPr lang="en-US" smtClean="0"/>
              <a:t>add </a:t>
            </a:r>
            <a:r>
              <a:rPr lang="en-US" smtClean="0"/>
              <a:t>and </a:t>
            </a:r>
            <a:r>
              <a:rPr lang="en-US" dirty="0" smtClean="0"/>
              <a:t>support new platforms – Silverlight, WPF, </a:t>
            </a:r>
            <a:r>
              <a:rPr lang="en-US" dirty="0" err="1" smtClean="0"/>
              <a:t>MonoMac</a:t>
            </a:r>
            <a:r>
              <a:rPr lang="en-US" dirty="0" smtClean="0"/>
              <a:t>, </a:t>
            </a:r>
            <a:r>
              <a:rPr lang="en-US" dirty="0" err="1" smtClean="0"/>
              <a:t>PlayStationSuite</a:t>
            </a:r>
            <a:r>
              <a:rPr lang="en-US" dirty="0" smtClean="0"/>
              <a:t>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picture…</a:t>
            </a:r>
            <a:endParaRPr lang="en-US" dirty="0"/>
          </a:p>
        </p:txBody>
      </p:sp>
      <p:pic>
        <p:nvPicPr>
          <p:cNvPr id="7170" name="Picture 2" descr="http://i.imgur.com/FxGD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524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3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1295400"/>
            <a:ext cx="416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40639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4766608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Working now: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WP7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Mono for Android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WinRT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00600" y="478669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In progress: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MonoTouch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15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0"/>
            <a:ext cx="16071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309" y="2514600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309" y="3733800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2027" y="1288473"/>
            <a:ext cx="1607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39736" y="2507673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9736" y="3726873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0954" y="449060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MvvmBinding</a:t>
            </a:r>
            <a:endParaRPr lang="en-US" sz="1100" dirty="0" smtClean="0"/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852554" y="1290206"/>
            <a:ext cx="1607127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0263" y="2509406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0263" y="3728606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21481" y="4492335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MvvmBinding</a:t>
            </a:r>
            <a:endParaRPr lang="en-US" sz="1100" dirty="0" smtClean="0"/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979227" y="1290206"/>
            <a:ext cx="160712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06936" y="2509406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06936" y="3728606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9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0"/>
            <a:ext cx="16071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309" y="2514600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309" y="3733800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2027" y="1288473"/>
            <a:ext cx="1607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39736" y="2507673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9736" y="3726873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0954" y="449060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MvvmBinding</a:t>
            </a:r>
            <a:endParaRPr lang="en-US" sz="1100" dirty="0" smtClean="0"/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852554" y="1290206"/>
            <a:ext cx="1607127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0263" y="2509406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0263" y="3728606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21481" y="4492335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MvvmBinding</a:t>
            </a:r>
            <a:endParaRPr lang="en-US" sz="1100" dirty="0" smtClean="0"/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979227" y="1290206"/>
            <a:ext cx="160712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06936" y="2509406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06936" y="3728606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362200"/>
            <a:ext cx="8610600" cy="40386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2648634"/>
            <a:ext cx="7791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Core </a:t>
            </a:r>
            <a:r>
              <a:rPr lang="en-US" sz="2400" dirty="0" err="1" smtClean="0"/>
              <a:t>MvvmCross</a:t>
            </a:r>
            <a:r>
              <a:rPr lang="en-US" sz="2400" dirty="0" smtClean="0"/>
              <a:t> Library contains: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Mvvm</a:t>
            </a:r>
            <a:r>
              <a:rPr lang="en-US" sz="2400" dirty="0" smtClean="0"/>
              <a:t> interfaces and base 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Simple DI container and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Platform specific navigation and presentation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Platform specific implementations of file, location, camera,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9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0"/>
            <a:ext cx="16071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309" y="2514600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309" y="3733800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2027" y="1288473"/>
            <a:ext cx="1607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39736" y="2507673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9736" y="3726873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0954" y="449060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MvvmBinding</a:t>
            </a:r>
            <a:endParaRPr lang="en-US" sz="1100" dirty="0" smtClean="0"/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852554" y="1290206"/>
            <a:ext cx="1607127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0263" y="2509406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0263" y="3728606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21481" y="4492335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MvvmBinding</a:t>
            </a:r>
            <a:endParaRPr lang="en-US" sz="1100" dirty="0" smtClean="0"/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979227" y="1290206"/>
            <a:ext cx="160712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06936" y="2509406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06936" y="3728606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581400"/>
            <a:ext cx="8610600" cy="281939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5958" y="3733800"/>
            <a:ext cx="7791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MyApplication</a:t>
            </a:r>
            <a:r>
              <a:rPr lang="en-US" sz="2400" dirty="0" smtClean="0"/>
              <a:t> Library contains: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Application startup logic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Models and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ViewModels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ValueConverters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Identical code across platforms – just cut-and-paste projects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52400" y="762000"/>
            <a:ext cx="8610600" cy="1600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8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0"/>
            <a:ext cx="16071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309" y="2514600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309" y="3733800"/>
            <a:ext cx="15794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2027" y="1288473"/>
            <a:ext cx="160712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39736" y="2507673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39736" y="3726873"/>
            <a:ext cx="157941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0954" y="449060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MvvmBinding</a:t>
            </a:r>
            <a:endParaRPr lang="en-US" sz="1100" dirty="0" smtClean="0"/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852554" y="1290206"/>
            <a:ext cx="1607127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80263" y="2509406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80263" y="3728606"/>
            <a:ext cx="1579418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21481" y="4492335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MvvmBinding</a:t>
            </a:r>
            <a:endParaRPr lang="en-US" sz="1100" dirty="0" smtClean="0"/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6979227" y="1290206"/>
            <a:ext cx="1607127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MvvmCross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06936" y="2509406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MyApplication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06936" y="3728606"/>
            <a:ext cx="157941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MyUI</a:t>
            </a:r>
            <a:endParaRPr lang="en-US" dirty="0" smtClean="0"/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52400" y="762000"/>
            <a:ext cx="8610600" cy="28194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4511" y="1396140"/>
            <a:ext cx="7791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MyUI</a:t>
            </a:r>
            <a:r>
              <a:rPr lang="en-US" sz="2400" dirty="0" smtClean="0"/>
              <a:t> Executable contains:</a:t>
            </a:r>
          </a:p>
          <a:p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Platform Specific Views and Controls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Some adaption for </a:t>
            </a:r>
            <a:r>
              <a:rPr lang="en-US" sz="2400" dirty="0" err="1" smtClean="0"/>
              <a:t>ValueConverters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7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MvvmCross</a:t>
            </a:r>
            <a:r>
              <a:rPr lang="en-US" dirty="0" smtClean="0"/>
              <a:t> is a “fat” library – contains more than just </a:t>
            </a:r>
            <a:r>
              <a:rPr lang="en-US" dirty="0" err="1" smtClean="0"/>
              <a:t>mvvm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Compiled image sizes can be large – especially on </a:t>
            </a:r>
            <a:r>
              <a:rPr lang="en-US" dirty="0" err="1" smtClean="0"/>
              <a:t>MonoTouch</a:t>
            </a:r>
            <a:endParaRPr lang="en-US" dirty="0" smtClean="0"/>
          </a:p>
          <a:p>
            <a:r>
              <a:rPr lang="en-US" dirty="0" smtClean="0"/>
              <a:t>Application libraries are cut and paste – a boring, error prone manual job</a:t>
            </a:r>
          </a:p>
          <a:p>
            <a:r>
              <a:rPr lang="en-US" dirty="0" smtClean="0"/>
              <a:t>Automated cross-platform refactoring is impossible</a:t>
            </a:r>
          </a:p>
          <a:p>
            <a:r>
              <a:rPr lang="en-US" dirty="0" smtClean="0"/>
              <a:t>No common way to extend the platform</a:t>
            </a:r>
          </a:p>
          <a:p>
            <a:r>
              <a:rPr lang="en-US" dirty="0" smtClean="0"/>
              <a:t>Each new platform added requires manual cut-and-paste duplication of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1068</Words>
  <Application>Microsoft Office PowerPoint</Application>
  <PresentationFormat>On-screen Show (4:3)</PresentationFormat>
  <Paragraphs>575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MvvmCross – Going Portable</vt:lpstr>
      <vt:lpstr>The key picture…</vt:lpstr>
      <vt:lpstr>MvvmCross</vt:lpstr>
      <vt:lpstr>PowerPoint Presentation</vt:lpstr>
      <vt:lpstr>PowerPoint Presentation</vt:lpstr>
      <vt:lpstr>PowerPoint Presentation</vt:lpstr>
      <vt:lpstr>PowerPoint Presentation</vt:lpstr>
      <vt:lpstr>Problems</vt:lpstr>
      <vt:lpstr>MvvmCross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Plugins – Portable Interfaces</vt:lpstr>
      <vt:lpstr>Plugins – Portable Use </vt:lpstr>
      <vt:lpstr>Plugins – Platform Specific Implementations</vt:lpstr>
      <vt:lpstr>Advantages</vt:lpstr>
      <vt:lpstr>The key picture…</vt:lpstr>
      <vt:lpstr>Progress…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Stuart</cp:lastModifiedBy>
  <cp:revision>12</cp:revision>
  <dcterms:created xsi:type="dcterms:W3CDTF">2012-06-02T09:35:19Z</dcterms:created>
  <dcterms:modified xsi:type="dcterms:W3CDTF">2012-06-02T15:52:04Z</dcterms:modified>
</cp:coreProperties>
</file>