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80"/>
  </p:handoutMasterIdLst>
  <p:sldIdLst>
    <p:sldId id="256" r:id="rId2"/>
    <p:sldId id="295" r:id="rId3"/>
    <p:sldId id="296" r:id="rId4"/>
    <p:sldId id="300" r:id="rId5"/>
    <p:sldId id="298" r:id="rId6"/>
    <p:sldId id="360" r:id="rId7"/>
    <p:sldId id="351" r:id="rId8"/>
    <p:sldId id="352" r:id="rId9"/>
    <p:sldId id="353" r:id="rId10"/>
    <p:sldId id="354" r:id="rId11"/>
    <p:sldId id="350" r:id="rId12"/>
    <p:sldId id="347" r:id="rId13"/>
    <p:sldId id="299" r:id="rId14"/>
    <p:sldId id="348" r:id="rId15"/>
    <p:sldId id="349" r:id="rId16"/>
    <p:sldId id="301" r:id="rId17"/>
    <p:sldId id="344" r:id="rId18"/>
    <p:sldId id="302" r:id="rId19"/>
    <p:sldId id="303" r:id="rId20"/>
    <p:sldId id="304" r:id="rId21"/>
    <p:sldId id="305" r:id="rId22"/>
    <p:sldId id="306" r:id="rId23"/>
    <p:sldId id="361" r:id="rId24"/>
    <p:sldId id="307" r:id="rId25"/>
    <p:sldId id="362" r:id="rId26"/>
    <p:sldId id="308" r:id="rId27"/>
    <p:sldId id="363" r:id="rId28"/>
    <p:sldId id="309" r:id="rId29"/>
    <p:sldId id="310" r:id="rId30"/>
    <p:sldId id="311" r:id="rId31"/>
    <p:sldId id="312" r:id="rId32"/>
    <p:sldId id="321" r:id="rId33"/>
    <p:sldId id="325" r:id="rId34"/>
    <p:sldId id="364" r:id="rId35"/>
    <p:sldId id="313" r:id="rId36"/>
    <p:sldId id="314" r:id="rId37"/>
    <p:sldId id="315" r:id="rId38"/>
    <p:sldId id="316" r:id="rId39"/>
    <p:sldId id="323" r:id="rId40"/>
    <p:sldId id="317" r:id="rId41"/>
    <p:sldId id="322" r:id="rId42"/>
    <p:sldId id="326" r:id="rId43"/>
    <p:sldId id="365" r:id="rId44"/>
    <p:sldId id="318" r:id="rId45"/>
    <p:sldId id="319" r:id="rId46"/>
    <p:sldId id="359" r:id="rId47"/>
    <p:sldId id="320" r:id="rId48"/>
    <p:sldId id="324" r:id="rId49"/>
    <p:sldId id="327" r:id="rId50"/>
    <p:sldId id="328" r:id="rId51"/>
    <p:sldId id="358" r:id="rId52"/>
    <p:sldId id="366" r:id="rId53"/>
    <p:sldId id="330" r:id="rId54"/>
    <p:sldId id="329" r:id="rId55"/>
    <p:sldId id="375" r:id="rId56"/>
    <p:sldId id="376" r:id="rId57"/>
    <p:sldId id="331" r:id="rId58"/>
    <p:sldId id="372" r:id="rId59"/>
    <p:sldId id="373" r:id="rId60"/>
    <p:sldId id="332" r:id="rId61"/>
    <p:sldId id="333" r:id="rId62"/>
    <p:sldId id="334" r:id="rId63"/>
    <p:sldId id="367" r:id="rId64"/>
    <p:sldId id="335" r:id="rId65"/>
    <p:sldId id="345" r:id="rId66"/>
    <p:sldId id="338" r:id="rId67"/>
    <p:sldId id="336" r:id="rId68"/>
    <p:sldId id="355" r:id="rId69"/>
    <p:sldId id="337" r:id="rId70"/>
    <p:sldId id="356" r:id="rId71"/>
    <p:sldId id="342" r:id="rId72"/>
    <p:sldId id="343" r:id="rId73"/>
    <p:sldId id="357" r:id="rId74"/>
    <p:sldId id="346" r:id="rId75"/>
    <p:sldId id="374" r:id="rId76"/>
    <p:sldId id="339" r:id="rId77"/>
    <p:sldId id="340" r:id="rId78"/>
    <p:sldId id="341" r:id="rId7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67" d="100"/>
          <a:sy n="67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636E30-D0D4-4715-BA33-961783FFE9FF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7F2D13-9B05-404A-BBC7-A71663B3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4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8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8989-59C8-4775-B06A-68ABAE5EF4B7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24417" y="0"/>
            <a:ext cx="819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slodge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2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tuart\Downloads\creatingAnXib.sw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tuart\Downloads\iPhoneTwitterSearch.sw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tuart\Downloads\ipadtweetsearch.swf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Platform Mobile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C#, </a:t>
            </a:r>
            <a:r>
              <a:rPr lang="en-US" dirty="0" err="1" smtClean="0"/>
              <a:t>Mvvm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DataBinding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WP7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iPhone</a:t>
            </a:r>
          </a:p>
          <a:p>
            <a:r>
              <a:rPr lang="en-US" dirty="0" err="1" smtClean="0"/>
              <a:t>iPad</a:t>
            </a:r>
            <a:endParaRPr lang="en-US" dirty="0" smtClean="0"/>
          </a:p>
          <a:p>
            <a:r>
              <a:rPr lang="en-US" dirty="0" smtClean="0"/>
              <a:t>Win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Links…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 descr="http://chart.apis.google.com/chart?cht=qr&amp;chs=500x500&amp;chl=http://xamarin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811564" cy="38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chart.apis.google.com/chart?cht=qr&amp;chs=500x500&amp;chl=http://create.msdn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3864"/>
            <a:ext cx="38227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MVVM</a:t>
            </a:r>
            <a:endParaRPr lang="en-US" sz="19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9812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0574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276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590800"/>
            <a:ext cx="123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get/set </a:t>
            </a:r>
            <a:r>
              <a:rPr lang="en-US" sz="1200" dirty="0" smtClean="0"/>
              <a:t>Properties</a:t>
            </a:r>
            <a:endParaRPr lang="en-US" sz="1200" dirty="0" smtClean="0"/>
          </a:p>
          <a:p>
            <a:r>
              <a:rPr lang="en-US" sz="1200" dirty="0" smtClean="0"/>
              <a:t>call </a:t>
            </a:r>
            <a:r>
              <a:rPr lang="en-US" sz="1200" dirty="0" smtClean="0"/>
              <a:t>Commands</a:t>
            </a:r>
            <a:endParaRPr lang="en-US" sz="12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14600" y="4114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4114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</a:t>
            </a:r>
            <a:r>
              <a:rPr lang="en-US" sz="1200" dirty="0" smtClean="0"/>
              <a:t>changes</a:t>
            </a:r>
          </a:p>
          <a:p>
            <a:r>
              <a:rPr lang="en-US" sz="1200" dirty="0" smtClean="0"/>
              <a:t>some messaging</a:t>
            </a:r>
            <a:endParaRPr lang="en-US" sz="12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7800" y="3657600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3200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Whatever C# you like!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143000" y="2133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400" y="22860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62400" y="21336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22860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81800" y="22098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34200" y="23622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 smtClean="0"/>
              <a:t>Data Binding</a:t>
            </a:r>
          </a:p>
          <a:p>
            <a:r>
              <a:rPr lang="en-US" dirty="0" err="1" smtClean="0"/>
              <a:t>IValueConverter</a:t>
            </a:r>
            <a:endParaRPr lang="en-US" dirty="0" smtClean="0"/>
          </a:p>
          <a:p>
            <a:r>
              <a:rPr lang="en-US" dirty="0" err="1"/>
              <a:t>ICommand</a:t>
            </a:r>
            <a:endParaRPr lang="en-US" dirty="0"/>
          </a:p>
          <a:p>
            <a:r>
              <a:rPr lang="en-US" dirty="0" smtClean="0"/>
              <a:t>UI Thread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Technical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“normal” </a:t>
            </a:r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err="1" smtClean="0"/>
              <a:t>Designability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Blendability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Testability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MvvmCross</a:t>
            </a:r>
            <a:r>
              <a:rPr lang="en-US" dirty="0" smtClean="0"/>
              <a:t> reason:</a:t>
            </a:r>
          </a:p>
          <a:p>
            <a:pPr lvl="1"/>
            <a:r>
              <a:rPr lang="en-US" dirty="0" smtClean="0"/>
              <a:t>Cross platform code </a:t>
            </a:r>
            <a:r>
              <a:rPr lang="en-US" dirty="0" smtClean="0"/>
              <a:t>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</a:t>
            </a:r>
            <a:r>
              <a:rPr lang="en-US" dirty="0" smtClean="0"/>
              <a:t> Cross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1066800" cy="2971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4478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15240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9662" y="5105400"/>
            <a:ext cx="456273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5105400"/>
            <a:ext cx="1981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Specific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743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057400"/>
            <a:ext cx="123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get/set </a:t>
            </a:r>
            <a:r>
              <a:rPr lang="en-US" sz="1200" dirty="0" smtClean="0"/>
              <a:t>Properties</a:t>
            </a:r>
            <a:endParaRPr lang="en-US" sz="1200" dirty="0" smtClean="0"/>
          </a:p>
          <a:p>
            <a:r>
              <a:rPr lang="en-US" sz="1200" dirty="0" smtClean="0"/>
              <a:t>call </a:t>
            </a:r>
            <a:r>
              <a:rPr lang="en-US" sz="1200" dirty="0" smtClean="0"/>
              <a:t>Commands</a:t>
            </a:r>
            <a:endParaRPr lang="en-US" sz="12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14600" y="3581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3581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</a:t>
            </a:r>
            <a:r>
              <a:rPr lang="en-US" sz="1200" dirty="0" smtClean="0"/>
              <a:t>changes</a:t>
            </a:r>
          </a:p>
          <a:p>
            <a:r>
              <a:rPr lang="en-US" sz="1200" dirty="0" smtClean="0"/>
              <a:t>some messaging</a:t>
            </a:r>
            <a:endParaRPr lang="en-US" sz="12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7800" y="3124200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667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Whatever C# you like!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143000" y="1600200"/>
            <a:ext cx="1066800" cy="2971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400" y="1752600"/>
            <a:ext cx="1066800" cy="2971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62400" y="16002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17526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81800" y="16764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34200" y="18288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longer introductions…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chart.apis.google.com/chart?cht=qr&amp;chs=500x500&amp;chl=http://blogs.msdn.com/b/ivo_manolov/archive/2012/03/17/10284665.as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hart.apis.google.com/chart?cht=qr&amp;chs=500x500&amp;chl=http://blogs.infragistics.com/blogs/anand_raja/archive/2012/02/20/the-model-view-viewmodel-101-part-1.as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hart.apis.google.com/chart?cht=qr&amp;chs=500x500&amp;chl=http://compiledexperience.com/blog/posts/blendable-mvvm-introduction-and-databin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8800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Twitter</a:t>
            </a:r>
            <a:br>
              <a:rPr lang="en-US" sz="19900" b="1" dirty="0" smtClean="0"/>
            </a:br>
            <a:r>
              <a:rPr lang="en-US" sz="19900" b="1" dirty="0" smtClean="0"/>
              <a:t>Search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2157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build…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76625"/>
            <a:ext cx="3095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43225"/>
            <a:ext cx="32575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223722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9561" y="2209758"/>
            <a:ext cx="132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Page: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267200" y="3476625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83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3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7" y="3657600"/>
            <a:ext cx="5773831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19321192">
            <a:off x="6404988" y="5134599"/>
            <a:ext cx="2722488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and Service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44128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9298301">
            <a:off x="6551927" y="5139718"/>
            <a:ext cx="2374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Impact" pitchFamily="34" charset="0"/>
              </a:rPr>
              <a:t>STOLEN</a:t>
            </a:r>
          </a:p>
          <a:p>
            <a:pPr algn="ctr"/>
            <a:r>
              <a:rPr lang="en-US" dirty="0" smtClean="0"/>
              <a:t>From </a:t>
            </a:r>
            <a:r>
              <a:rPr lang="en-US" dirty="0">
                <a:hlinkClick r:id="rId4"/>
              </a:rPr>
              <a:t>@</a:t>
            </a:r>
            <a:r>
              <a:rPr lang="en-US" u="sng" dirty="0" err="1">
                <a:hlinkClick r:id="rId4"/>
              </a:rPr>
              <a:t>ColinEberhardt</a:t>
            </a:r>
            <a:r>
              <a:rPr lang="en-US" dirty="0"/>
              <a:t>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25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slodge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chart.apis.google.com/chart?cht=qr&amp;chs=500x500&amp;chl=http//www.twitter.com/slo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7" y="4867275"/>
            <a:ext cx="7793613" cy="182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32" y="2971800"/>
            <a:ext cx="7341468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503068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32575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8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TwitterViewModel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1" y="2971800"/>
            <a:ext cx="6781800" cy="302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133600"/>
            <a:ext cx="3095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1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HomeViewModel</a:t>
            </a:r>
            <a:r>
              <a:rPr lang="en-US" dirty="0" smtClean="0"/>
              <a:t> calls: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Which means the </a:t>
            </a:r>
            <a:r>
              <a:rPr lang="en-US" dirty="0" err="1" smtClean="0"/>
              <a:t>TwitterViewModel</a:t>
            </a:r>
            <a:r>
              <a:rPr lang="en-US" dirty="0" smtClean="0"/>
              <a:t> gets created with: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36452"/>
            <a:ext cx="4572000" cy="115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800113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78586"/>
            <a:ext cx="6948673" cy="378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“Win32”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0225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0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WP7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WP7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2739526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2669289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7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WP7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3337"/>
            <a:ext cx="8229600" cy="2282826"/>
          </a:xfrm>
        </p:spPr>
        <p:txBody>
          <a:bodyPr>
            <a:normAutofit/>
          </a:bodyPr>
          <a:lstStyle/>
          <a:p>
            <a:r>
              <a:rPr lang="en-US" dirty="0" smtClean="0"/>
              <a:t>No C#, just XAML with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{Binding}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Binding syntax includes:</a:t>
            </a:r>
          </a:p>
          <a:p>
            <a:pPr marL="0" indent="0" algn="ctr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{Binding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Converter=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Converter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ConverterParameter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Mode=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FallbackValue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" y="1676400"/>
            <a:ext cx="9132277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0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http://bit.ly/mvvmcross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chart.apis.google.com/chart?cht=qr&amp;chs=500x500&amp;chl=http://bit.ly/mvvmc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WP7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 is auto-wired via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MvxPhonePage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TViewModel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inheritance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496404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WP7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ValueConverters</a:t>
            </a:r>
            <a:r>
              <a:rPr lang="en-US" dirty="0" smtClean="0"/>
              <a:t> are used for presenting property values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3090863"/>
            <a:ext cx="6839477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WP7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WP7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is mapped to XAML Uri’s – with parameters put in a JSON object in the path.</a:t>
            </a:r>
          </a:p>
          <a:p>
            <a:r>
              <a:rPr lang="en-US" dirty="0" smtClean="0"/>
              <a:t>Implementation hidden from the View and </a:t>
            </a:r>
            <a:r>
              <a:rPr lang="en-US" dirty="0" err="1" smtClean="0"/>
              <a:t>ViewModel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Android App</a:t>
            </a:r>
            <a:endParaRPr lang="en-US" dirty="0"/>
          </a:p>
        </p:txBody>
      </p:sp>
      <p:pic>
        <p:nvPicPr>
          <p:cNvPr id="30722" name="Picture 2" descr="C:\Users\Stuart\Documents\AndroidOut\screenshot_00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25717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C:\Users\Stuart\Documents\AndroidOut\screenshot_000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1691526"/>
            <a:ext cx="2648092" cy="42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Android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dirty="0" smtClean="0"/>
              <a:t>No C#, just xml with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MvxBind</a:t>
            </a:r>
            <a:r>
              <a:rPr lang="en-US" dirty="0" smtClean="0"/>
              <a:t> attributes</a:t>
            </a:r>
          </a:p>
          <a:p>
            <a:r>
              <a:rPr lang="en-US" dirty="0" err="1" smtClean="0"/>
              <a:t>MvxBind</a:t>
            </a:r>
            <a:r>
              <a:rPr lang="en-US" dirty="0" smtClean="0"/>
              <a:t> syntax is JSON based on XAML structure.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45815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8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</a:t>
            </a:r>
            <a:r>
              <a:rPr lang="en-US" dirty="0" err="1" smtClean="0"/>
              <a:t>Xaml</a:t>
            </a:r>
            <a:r>
              <a:rPr lang="en-US" dirty="0" smtClean="0"/>
              <a:t> versus </a:t>
            </a:r>
            <a:r>
              <a:rPr lang="en-US" dirty="0" err="1" smtClean="0"/>
              <a:t>Mvx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WP7:</a:t>
            </a:r>
          </a:p>
          <a:p>
            <a:endParaRPr lang="en-US" sz="1100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=“{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Mode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TwoWay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Android:</a:t>
            </a:r>
          </a:p>
          <a:p>
            <a:endParaRPr lang="en-US" sz="1100" dirty="0"/>
          </a:p>
          <a:p>
            <a:pPr marL="0" indent="0" algn="ctr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local:MvxBind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=“{‘Text’: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{‘Path’:’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’,’Mode’:’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TwoWay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’}}”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</a:t>
            </a:r>
            <a:r>
              <a:rPr lang="en-US" dirty="0" err="1" smtClean="0"/>
              <a:t>Xaml</a:t>
            </a:r>
            <a:r>
              <a:rPr lang="en-US" dirty="0" smtClean="0"/>
              <a:t> versus </a:t>
            </a:r>
            <a:r>
              <a:rPr lang="en-US" dirty="0" err="1" smtClean="0"/>
              <a:t>Mvx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WP7:</a:t>
            </a:r>
          </a:p>
          <a:p>
            <a:endParaRPr lang="en-US" sz="1100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=“{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Converter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StaticResource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TimeAgo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}}”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Android:</a:t>
            </a:r>
          </a:p>
          <a:p>
            <a:endParaRPr lang="en-US" sz="1100" dirty="0"/>
          </a:p>
          <a:p>
            <a:pPr marL="0" indent="0" algn="ctr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local:MvxBind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=“{‘Text’: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{‘Path’:’Timestamp’,Converter’:’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TimeAgo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’}}”</a:t>
            </a:r>
          </a:p>
        </p:txBody>
      </p:sp>
    </p:spTree>
    <p:extLst>
      <p:ext uri="{BB962C8B-B14F-4D97-AF65-F5344CB8AC3E}">
        <p14:creationId xmlns:p14="http://schemas.microsoft.com/office/powerpoint/2010/main" val="30127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Android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ValueConverters</a:t>
            </a:r>
            <a:r>
              <a:rPr lang="en-US" dirty="0" smtClean="0"/>
              <a:t> are used for presenting property values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718661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8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Cross Platform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Mvvm</a:t>
            </a:r>
            <a:r>
              <a:rPr lang="en-US" dirty="0" smtClean="0"/>
              <a:t> Introduction</a:t>
            </a:r>
            <a:endParaRPr lang="en-US" dirty="0"/>
          </a:p>
          <a:p>
            <a:r>
              <a:rPr lang="en-US" dirty="0" smtClean="0"/>
              <a:t>Some Code: </a:t>
            </a:r>
            <a:r>
              <a:rPr lang="en-US" dirty="0" err="1" smtClean="0"/>
              <a:t>TwitterSearch</a:t>
            </a:r>
            <a:endParaRPr lang="en-US" dirty="0"/>
          </a:p>
          <a:p>
            <a:r>
              <a:rPr lang="en-US" dirty="0" smtClean="0"/>
              <a:t>Some Extras</a:t>
            </a:r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ViewModels</a:t>
            </a:r>
            <a:r>
              <a:rPr lang="en-US" dirty="0" smtClean="0"/>
              <a:t> are auto-wired using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MvxBindingActivityView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TViewModel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inheritance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9" y="3581400"/>
            <a:ext cx="6786561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4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Android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Android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is mapped to Intent’s– with parameters put in a JSON object in the Extras.</a:t>
            </a:r>
          </a:p>
          <a:p>
            <a:r>
              <a:rPr lang="en-US" dirty="0" smtClean="0"/>
              <a:t>Implementation </a:t>
            </a:r>
            <a:r>
              <a:rPr lang="en-US" dirty="0"/>
              <a:t>hidden from the View and </a:t>
            </a:r>
            <a:r>
              <a:rPr lang="en-US" dirty="0" err="1"/>
              <a:t>ViewModel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 descr="C:\Users\Stuart\Downloads\iOS Simulator Screen shot 21 Mar 2012 08.27.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 descr="C:\Users\Stuart\Downloads\iOS Simulator Screen shot 21 Mar 2012 08.27.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is drawn in XML using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XIB is linked to C# classes using </a:t>
            </a:r>
            <a:r>
              <a:rPr lang="en-US" dirty="0" err="1" smtClean="0"/>
              <a:t>MonoTouch</a:t>
            </a:r>
            <a:endParaRPr lang="en-US" dirty="0" smtClean="0"/>
          </a:p>
          <a:p>
            <a:r>
              <a:rPr lang="en-US" dirty="0" smtClean="0"/>
              <a:t>Binding is declared in C# using JSON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612791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6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XIB…</a:t>
            </a:r>
            <a:endParaRPr lang="en-US" dirty="0"/>
          </a:p>
        </p:txBody>
      </p:sp>
      <p:pic>
        <p:nvPicPr>
          <p:cNvPr id="4" name="creatingAnXib.swf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" y="190500"/>
            <a:ext cx="8686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ViewModels</a:t>
            </a:r>
            <a:r>
              <a:rPr lang="en-US" dirty="0" smtClean="0"/>
              <a:t> are auto-wired using inheritance and a constructor parameter: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852976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ValueConverters</a:t>
            </a:r>
            <a:r>
              <a:rPr lang="en-US" dirty="0"/>
              <a:t> are used for presenting property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Mobile C#</a:t>
            </a:r>
            <a:endParaRPr lang="en-US" sz="19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is mapped to </a:t>
            </a:r>
            <a:r>
              <a:rPr lang="en-US" dirty="0" smtClean="0"/>
              <a:t>C# calls.</a:t>
            </a:r>
            <a:endParaRPr lang="en-US" dirty="0"/>
          </a:p>
          <a:p>
            <a:r>
              <a:rPr lang="en-US" dirty="0"/>
              <a:t>Implementation </a:t>
            </a:r>
            <a:r>
              <a:rPr lang="en-US" dirty="0" smtClean="0"/>
              <a:t>mostly hidden </a:t>
            </a:r>
            <a:r>
              <a:rPr lang="en-US" dirty="0"/>
              <a:t>from the View and </a:t>
            </a:r>
            <a:r>
              <a:rPr lang="en-US" dirty="0" err="1" smtClean="0"/>
              <a:t>ViewModel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PhoneTwitterSearch.swf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" y="152400"/>
            <a:ext cx="87122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err="1" smtClean="0"/>
              <a:t>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:\Users\Stuart\Downloads\iOS Simulator Screen shot 21 Mar 2012 08.33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4000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iPad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iPad</a:t>
            </a:r>
            <a:r>
              <a:rPr lang="en-US" dirty="0" smtClean="0"/>
              <a:t> App is actually the iPhone App.</a:t>
            </a:r>
          </a:p>
          <a:p>
            <a:r>
              <a:rPr lang="en-US" dirty="0" smtClean="0"/>
              <a:t>But the UI is different – take advantage of the larger screen.</a:t>
            </a:r>
          </a:p>
          <a:p>
            <a:r>
              <a:rPr lang="en-US" dirty="0" smtClean="0"/>
              <a:t>Achieved in code: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IMvxTouchViewPresenter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2" y="4648200"/>
            <a:ext cx="8912318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1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padtweetsearch.swf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" y="304800"/>
            <a:ext cx="8331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Windows 8 (</a:t>
            </a:r>
            <a:r>
              <a:rPr lang="en-US" dirty="0" err="1" smtClean="0"/>
              <a:t>WinRT</a:t>
            </a:r>
            <a:r>
              <a:rPr lang="en-US" dirty="0" smtClean="0"/>
              <a:t>/Metro)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Metro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 descr="E: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036830" cy="37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1" name="Picture 3" descr="E:\Captur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6096000" cy="38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Windows 8 Metro App…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E: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039229" cy="51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Windows 8 Metro App…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E: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2124372" cy="17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 descr="E:\Capt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48256"/>
            <a:ext cx="2829320" cy="260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E:\Captu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4172533" cy="203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already </a:t>
            </a:r>
            <a:r>
              <a:rPr lang="en-US" dirty="0" smtClean="0"/>
              <a:t>have:</a:t>
            </a:r>
            <a:endParaRPr lang="en-US" dirty="0" smtClean="0"/>
          </a:p>
          <a:p>
            <a:pPr lvl="1"/>
            <a:r>
              <a:rPr lang="en-US" dirty="0" smtClean="0"/>
              <a:t>skills</a:t>
            </a:r>
            <a:endParaRPr lang="en-US" dirty="0" smtClean="0"/>
          </a:p>
          <a:p>
            <a:pPr lvl="1"/>
            <a:r>
              <a:rPr lang="en-US" dirty="0" smtClean="0"/>
              <a:t>tools</a:t>
            </a:r>
            <a:endParaRPr lang="en-US" dirty="0" smtClean="0"/>
          </a:p>
          <a:p>
            <a:pPr lvl="1"/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low level” </a:t>
            </a:r>
          </a:p>
          <a:p>
            <a:pPr lvl="1"/>
            <a:r>
              <a:rPr lang="en-US" dirty="0" smtClean="0"/>
              <a:t>compiles</a:t>
            </a:r>
          </a:p>
          <a:p>
            <a:pPr lvl="1"/>
            <a:r>
              <a:rPr lang="en-US" dirty="0" smtClean="0"/>
              <a:t>testable</a:t>
            </a:r>
            <a:endParaRPr lang="en-US" dirty="0" smtClean="0"/>
          </a:p>
          <a:p>
            <a:pPr lvl="1"/>
            <a:r>
              <a:rPr lang="en-US" dirty="0" smtClean="0"/>
              <a:t>quick</a:t>
            </a:r>
          </a:p>
          <a:p>
            <a:r>
              <a:rPr lang="en-US" dirty="0" smtClean="0"/>
              <a:t>Enables </a:t>
            </a:r>
            <a:r>
              <a:rPr lang="en-US" dirty="0"/>
              <a:t>native look </a:t>
            </a:r>
            <a:r>
              <a:rPr lang="en-US" dirty="0" smtClean="0"/>
              <a:t>and </a:t>
            </a:r>
            <a:r>
              <a:rPr lang="en-US" dirty="0" smtClean="0"/>
              <a:t>feel on all platforms</a:t>
            </a:r>
            <a:endParaRPr lang="en-US" dirty="0" smtClean="0"/>
          </a:p>
          <a:p>
            <a:r>
              <a:rPr lang="en-US" dirty="0" smtClean="0"/>
              <a:t>Generics, </a:t>
            </a:r>
            <a:r>
              <a:rPr lang="en-US" dirty="0" err="1" smtClean="0"/>
              <a:t>Linq</a:t>
            </a:r>
            <a:r>
              <a:rPr lang="en-US" dirty="0" smtClean="0"/>
              <a:t>, </a:t>
            </a:r>
            <a:r>
              <a:rPr lang="en-US" dirty="0" err="1" smtClean="0"/>
              <a:t>Async</a:t>
            </a:r>
            <a:r>
              <a:rPr lang="en-US" dirty="0" smtClean="0"/>
              <a:t> and the future…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Windows 8 Metro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It’s like WP7….</a:t>
            </a:r>
          </a:p>
          <a:p>
            <a:r>
              <a:rPr lang="en-US" dirty="0" smtClean="0"/>
              <a:t>No </a:t>
            </a:r>
            <a:r>
              <a:rPr lang="en-US" dirty="0"/>
              <a:t>C#, just XAML with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Binding}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ValueConverters</a:t>
            </a:r>
            <a:r>
              <a:rPr lang="en-US" dirty="0" smtClean="0">
                <a:cs typeface="Consolas" pitchFamily="49" charset="0"/>
              </a:rPr>
              <a:t> are used in Bindings</a:t>
            </a:r>
          </a:p>
          <a:p>
            <a:r>
              <a:rPr lang="en-US" dirty="0" smtClean="0">
                <a:cs typeface="Consolas" pitchFamily="49" charset="0"/>
              </a:rPr>
              <a:t>Lists are filled using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ItemsSource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cs typeface="Consolas" pitchFamily="49" charset="0"/>
              </a:rPr>
              <a:t>BUT:</a:t>
            </a:r>
            <a:r>
              <a:rPr lang="en-US" dirty="0" smtClean="0">
                <a:cs typeface="Consolas" pitchFamily="49" charset="0"/>
              </a:rPr>
              <a:t> Navigation is achieved through code – not </a:t>
            </a:r>
            <a:r>
              <a:rPr lang="en-US" dirty="0" err="1" smtClean="0">
                <a:cs typeface="Consolas" pitchFamily="49" charset="0"/>
              </a:rPr>
              <a:t>Xaml</a:t>
            </a:r>
            <a:r>
              <a:rPr lang="en-US" dirty="0" smtClean="0">
                <a:cs typeface="Consolas" pitchFamily="49" charset="0"/>
              </a:rPr>
              <a:t> Uri’s</a:t>
            </a:r>
          </a:p>
          <a:p>
            <a:endParaRPr lang="en-US" dirty="0">
              <a:cs typeface="Consolas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9" y="2686050"/>
            <a:ext cx="84677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www.wpclipart.com/page_frames/full_page_signs/Bold_signs/warning_sign_bo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38" y="2590800"/>
            <a:ext cx="269151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Windows 8 Metro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Warnings:</a:t>
            </a:r>
          </a:p>
          <a:p>
            <a:r>
              <a:rPr lang="en-US" dirty="0" err="1" smtClean="0"/>
              <a:t>MvvmCross</a:t>
            </a:r>
            <a:r>
              <a:rPr lang="en-US" dirty="0" smtClean="0"/>
              <a:t> </a:t>
            </a:r>
            <a:r>
              <a:rPr lang="en-US" dirty="0" err="1" smtClean="0"/>
              <a:t>WinRT</a:t>
            </a:r>
            <a:r>
              <a:rPr lang="en-US" dirty="0" smtClean="0"/>
              <a:t> implementation is “first cut”</a:t>
            </a:r>
          </a:p>
          <a:p>
            <a:pPr lvl="1"/>
            <a:r>
              <a:rPr lang="en-US" dirty="0" smtClean="0"/>
              <a:t>e.g. differences </a:t>
            </a:r>
            <a:r>
              <a:rPr lang="en-US" dirty="0"/>
              <a:t>in </a:t>
            </a:r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dirty="0"/>
              <a:t>lifecycle</a:t>
            </a:r>
          </a:p>
          <a:p>
            <a:r>
              <a:rPr lang="en-US" dirty="0" smtClean="0"/>
              <a:t>Under-the-hood </a:t>
            </a:r>
            <a:r>
              <a:rPr lang="en-US" dirty="0"/>
              <a:t>Win8 implementation is native code – there are </a:t>
            </a:r>
            <a:r>
              <a:rPr lang="en-US" b="1" dirty="0"/>
              <a:t>big differences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differences in XAML</a:t>
            </a:r>
          </a:p>
          <a:p>
            <a:pPr lvl="1"/>
            <a:r>
              <a:rPr lang="en-US" dirty="0" smtClean="0"/>
              <a:t>differences in </a:t>
            </a:r>
            <a:r>
              <a:rPr lang="en-US" dirty="0" err="1" smtClean="0"/>
              <a:t>.Net</a:t>
            </a:r>
            <a:r>
              <a:rPr lang="en-US" dirty="0" smtClean="0"/>
              <a:t>/C#</a:t>
            </a:r>
          </a:p>
          <a:p>
            <a:r>
              <a:rPr lang="en-US" dirty="0" smtClean="0"/>
              <a:t>Everything is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Windows 8 Metro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the warnings – look at the numbers!</a:t>
            </a:r>
            <a:endParaRPr lang="en-US" dirty="0"/>
          </a:p>
        </p:txBody>
      </p:sp>
      <p:pic>
        <p:nvPicPr>
          <p:cNvPr id="23554" name="Picture 2" descr="http://static6.businessinsider.com/image/4db733454bd7c8796c110000/chart-of-the-day-windows-7-licenses-vs-apple-ios-units-april-2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60924"/>
            <a:ext cx="5334000" cy="40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TwitterSearch</a:t>
            </a:r>
            <a:r>
              <a:rPr lang="en-US" dirty="0" smtClean="0"/>
              <a:t>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C# Core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/>
              <a:t>Converters</a:t>
            </a:r>
          </a:p>
          <a:p>
            <a:pPr lvl="1"/>
            <a:r>
              <a:rPr lang="en-US" dirty="0" smtClean="0"/>
              <a:t>Tests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UIs are “mostly XML/JSON”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79" y="1994380"/>
            <a:ext cx="570790" cy="7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086" y="3461223"/>
            <a:ext cx="830724" cy="72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67" y="4952999"/>
            <a:ext cx="329464" cy="6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31" y="3787916"/>
            <a:ext cx="1176124" cy="15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69" y="2347913"/>
            <a:ext cx="1335331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8800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Some</a:t>
            </a:r>
            <a:br>
              <a:rPr lang="en-US" sz="19900" b="1" dirty="0" smtClean="0"/>
            </a:br>
            <a:r>
              <a:rPr lang="en-US" sz="19900" b="1" dirty="0" smtClean="0"/>
              <a:t>Extras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3643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Panoramas</a:t>
            </a:r>
            <a:r>
              <a:rPr lang="en-US" dirty="0" smtClean="0"/>
              <a:t>, Pivots and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Tabbed navigation is another common metaphor across phones and across </a:t>
            </a:r>
            <a:r>
              <a:rPr lang="en-US" dirty="0" err="1" smtClean="0"/>
              <a:t>ipads</a:t>
            </a:r>
            <a:r>
              <a:rPr lang="en-US" dirty="0" smtClean="0"/>
              <a:t> too.</a:t>
            </a:r>
          </a:p>
          <a:p>
            <a:r>
              <a:rPr lang="en-US" dirty="0" smtClean="0"/>
              <a:t>Generally speaking think of each “tab” as its own </a:t>
            </a:r>
            <a:r>
              <a:rPr lang="en-US" dirty="0" err="1" smtClean="0"/>
              <a:t>ViewModel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Binding is then available in each platform.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4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“Tabs”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1612"/>
            <a:ext cx="1784857" cy="324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1990725" cy="361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3072801"/>
            <a:ext cx="1990829" cy="361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1" name="Picture 7" descr="C:\Users\Stuart\Documents\AndroidOut\screenshot_000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501830"/>
            <a:ext cx="1823606" cy="291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3" name="Picture 9" descr="C:\Users\Stuart\Documents\AndroidOut\screenshot_000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45" y="2346272"/>
            <a:ext cx="1914955" cy="30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8" descr="C:\Users\Stuart\Documents\AndroidOut\screenshot_0000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20440"/>
            <a:ext cx="1990725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Are possible…</a:t>
            </a:r>
          </a:p>
          <a:p>
            <a:r>
              <a:rPr lang="en-US" dirty="0" smtClean="0"/>
              <a:t>But need separate list formats on each platform…</a:t>
            </a:r>
          </a:p>
          <a:p>
            <a:r>
              <a:rPr lang="en-US" dirty="0" smtClean="0"/>
              <a:t>Thinking about how best to do this…</a:t>
            </a:r>
          </a:p>
          <a:p>
            <a:r>
              <a:rPr lang="en-US" dirty="0" smtClean="0"/>
              <a:t>Open to ideas!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542" y="1447799"/>
            <a:ext cx="264926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3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Useful for testing</a:t>
            </a:r>
          </a:p>
          <a:p>
            <a:r>
              <a:rPr lang="en-US" dirty="0" smtClean="0"/>
              <a:t>Essential for injecting platform specific services –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Camera capture</a:t>
            </a:r>
          </a:p>
          <a:p>
            <a:pPr lvl="1"/>
            <a:r>
              <a:rPr lang="en-US" dirty="0" smtClean="0"/>
              <a:t>GPS services</a:t>
            </a:r>
          </a:p>
          <a:p>
            <a:pPr lvl="1"/>
            <a:r>
              <a:rPr lang="en-US" dirty="0" smtClean="0"/>
              <a:t>NFC</a:t>
            </a:r>
          </a:p>
          <a:p>
            <a:r>
              <a:rPr lang="en-US" dirty="0" err="1" smtClean="0"/>
              <a:t>MvvmCross</a:t>
            </a:r>
            <a:r>
              <a:rPr lang="en-US" dirty="0" smtClean="0"/>
              <a:t> wraps </a:t>
            </a:r>
            <a:r>
              <a:rPr lang="en-US" dirty="0" err="1" smtClean="0"/>
              <a:t>OpenNetCF</a:t>
            </a:r>
            <a:r>
              <a:rPr lang="en-US" dirty="0" smtClean="0"/>
              <a:t> DI – adds some extension methods: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RegisterServiceInstance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&gt;(instance)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RegisterServiceType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TServiceType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&gt;()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949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– WP7: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Windows 7 PC</a:t>
            </a:r>
          </a:p>
          <a:p>
            <a:r>
              <a:rPr lang="en-US" dirty="0" smtClean="0"/>
              <a:t>Free Tools or better!</a:t>
            </a:r>
          </a:p>
          <a:p>
            <a:r>
              <a:rPr lang="en-US" dirty="0" err="1" smtClean="0"/>
              <a:t>AppHub</a:t>
            </a:r>
            <a:r>
              <a:rPr lang="en-US" dirty="0" smtClean="0"/>
              <a:t> account $99</a:t>
            </a:r>
          </a:p>
          <a:p>
            <a:r>
              <a:rPr lang="en-US" dirty="0" smtClean="0"/>
              <a:t>A phone sometimes helps…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4194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Windows 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63968"/>
            <a:ext cx="2590800" cy="4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#define is necessary…</a:t>
            </a:r>
            <a:endParaRPr lang="en-US" dirty="0"/>
          </a:p>
          <a:p>
            <a:r>
              <a:rPr lang="en-US" dirty="0" smtClean="0"/>
              <a:t>Personally, I try to use interfaces and DI wherever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i18n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Choices:</a:t>
            </a:r>
          </a:p>
          <a:p>
            <a:pPr lvl="1"/>
            <a:r>
              <a:rPr lang="en-US" dirty="0" smtClean="0"/>
              <a:t>Each platform has their own </a:t>
            </a:r>
            <a:r>
              <a:rPr lang="en-US" dirty="0" err="1" smtClean="0"/>
              <a:t>localisation</a:t>
            </a:r>
            <a:r>
              <a:rPr lang="en-US" dirty="0" smtClean="0"/>
              <a:t> format available.</a:t>
            </a:r>
            <a:endParaRPr lang="en-US" dirty="0" smtClean="0"/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are supporting .</a:t>
            </a:r>
            <a:r>
              <a:rPr lang="en-US" dirty="0" err="1" smtClean="0"/>
              <a:t>resx</a:t>
            </a:r>
            <a:r>
              <a:rPr lang="en-US" dirty="0" smtClean="0"/>
              <a:t> files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MvvmCross</a:t>
            </a:r>
            <a:r>
              <a:rPr lang="en-US" dirty="0" smtClean="0"/>
              <a:t> provides a .</a:t>
            </a:r>
            <a:r>
              <a:rPr lang="en-US" dirty="0" err="1" smtClean="0"/>
              <a:t>json</a:t>
            </a:r>
            <a:r>
              <a:rPr lang="en-US" dirty="0" smtClean="0"/>
              <a:t> file mechanism</a:t>
            </a:r>
          </a:p>
          <a:p>
            <a:pPr lvl="1"/>
            <a:r>
              <a:rPr lang="en-US" dirty="0" smtClean="0"/>
              <a:t>Or write your 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support available right now.</a:t>
            </a:r>
            <a:endParaRPr lang="en-US" dirty="0" smtClean="0"/>
          </a:p>
          <a:p>
            <a:r>
              <a:rPr lang="en-US" dirty="0" smtClean="0"/>
              <a:t>It’s relatively easy to integrate your own design time </a:t>
            </a:r>
            <a:r>
              <a:rPr lang="en-US" dirty="0" err="1" smtClean="0"/>
              <a:t>ViewModelLocator</a:t>
            </a:r>
            <a:r>
              <a:rPr lang="en-US" dirty="0" smtClean="0"/>
              <a:t> with design time data…</a:t>
            </a:r>
          </a:p>
        </p:txBody>
      </p:sp>
    </p:spTree>
    <p:extLst>
      <p:ext uri="{BB962C8B-B14F-4D97-AF65-F5344CB8AC3E}">
        <p14:creationId xmlns:p14="http://schemas.microsoft.com/office/powerpoint/2010/main" val="3228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r>
              <a:rPr lang="en-US" dirty="0" smtClean="0"/>
              <a:t> – issues…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designer - OMG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development and debugging is most painful</a:t>
            </a:r>
          </a:p>
          <a:p>
            <a:r>
              <a:rPr lang="en-US" dirty="0" smtClean="0"/>
              <a:t>Some compiler differences – JIT</a:t>
            </a:r>
          </a:p>
          <a:p>
            <a:r>
              <a:rPr lang="en-US" dirty="0" smtClean="0"/>
              <a:t>Multiple “core” project files annoying – and breaks refactoring</a:t>
            </a:r>
          </a:p>
          <a:p>
            <a:r>
              <a:rPr lang="en-US" dirty="0" err="1" smtClean="0"/>
              <a:t>MvvmCross</a:t>
            </a:r>
            <a:r>
              <a:rPr lang="en-US" dirty="0" smtClean="0"/>
              <a:t> still changing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8800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That’s</a:t>
            </a:r>
            <a:br>
              <a:rPr lang="en-US" sz="19900" b="1" dirty="0" smtClean="0"/>
            </a:br>
            <a:r>
              <a:rPr lang="en-US" sz="19900" b="1" dirty="0" smtClean="0"/>
              <a:t>all folks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3643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Hopefully we covered:</a:t>
            </a:r>
          </a:p>
          <a:p>
            <a:r>
              <a:rPr lang="en-US" dirty="0" smtClean="0"/>
              <a:t>C# Cross Platform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Mvvm</a:t>
            </a:r>
            <a:r>
              <a:rPr lang="en-US" dirty="0" smtClean="0"/>
              <a:t> Introduction</a:t>
            </a:r>
            <a:endParaRPr lang="en-US" dirty="0"/>
          </a:p>
          <a:p>
            <a:r>
              <a:rPr lang="en-US" dirty="0" smtClean="0"/>
              <a:t>Some Code: </a:t>
            </a:r>
            <a:r>
              <a:rPr lang="en-US" dirty="0" err="1" smtClean="0"/>
              <a:t>TwitterSearch</a:t>
            </a:r>
            <a:endParaRPr lang="en-US" dirty="0"/>
          </a:p>
          <a:p>
            <a:r>
              <a:rPr lang="en-US" dirty="0" smtClean="0"/>
              <a:t>Some Extras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There might be time for:</a:t>
            </a:r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slodge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chart.apis.google.com/chart?cht=qr&amp;chs=500x500&amp;chl=http//www.twitter.com/slo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http://bit.ly/mvvmcross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chart.apis.google.com/chart?cht=qr&amp;chs=500x500&amp;chl=http://bit.ly/mvvmc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http</a:t>
            </a:r>
            <a:r>
              <a:rPr lang="en-US" dirty="0"/>
              <a:t>://bit.ly/rrnLDT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chart.apis.google.com/chart?cht=qr&amp;chs=500x500&amp;chl=http://bit.ly/rrnL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- Android: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PC or a Mac</a:t>
            </a:r>
          </a:p>
          <a:p>
            <a:r>
              <a:rPr lang="en-US" dirty="0" smtClean="0"/>
              <a:t>Free Tools</a:t>
            </a:r>
          </a:p>
          <a:p>
            <a:r>
              <a:rPr lang="en-US" dirty="0" smtClean="0"/>
              <a:t>Play account $25</a:t>
            </a:r>
          </a:p>
          <a:p>
            <a:r>
              <a:rPr lang="en-US" dirty="0" smtClean="0"/>
              <a:t>A phone really helps…</a:t>
            </a:r>
          </a:p>
          <a:p>
            <a:r>
              <a:rPr lang="en-US" dirty="0" smtClean="0"/>
              <a:t>Mono 4 Android $400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2625"/>
            <a:ext cx="37623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 descr="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2693"/>
            <a:ext cx="2217272" cy="3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- </a:t>
            </a:r>
            <a:r>
              <a:rPr lang="en-US" dirty="0" err="1" smtClean="0"/>
              <a:t>iOS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Intel-based Mac</a:t>
            </a:r>
          </a:p>
          <a:p>
            <a:r>
              <a:rPr lang="en-US" dirty="0" smtClean="0"/>
              <a:t>Account-Linked Tools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Account $99</a:t>
            </a:r>
          </a:p>
          <a:p>
            <a:r>
              <a:rPr lang="en-US" dirty="0" smtClean="0"/>
              <a:t>A phone often helps…</a:t>
            </a:r>
          </a:p>
          <a:p>
            <a:r>
              <a:rPr lang="en-US" dirty="0" err="1" smtClean="0"/>
              <a:t>MonoTouch</a:t>
            </a:r>
            <a:r>
              <a:rPr lang="en-US" dirty="0" smtClean="0"/>
              <a:t> - $400</a:t>
            </a:r>
          </a:p>
        </p:txBody>
      </p:sp>
      <p:pic>
        <p:nvPicPr>
          <p:cNvPr id="2050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2211325" cy="42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849972"/>
            <a:ext cx="1677988" cy="5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15666</TotalTime>
  <Words>1022</Words>
  <Application>Microsoft Office PowerPoint</Application>
  <PresentationFormat>On-screen Show (4:3)</PresentationFormat>
  <Paragraphs>276</Paragraphs>
  <Slides>78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Cross Platform Mobile C#, Mvvm and DataBinding </vt:lpstr>
      <vt:lpstr>@slodge</vt:lpstr>
      <vt:lpstr>http://bit.ly/mvvmcross</vt:lpstr>
      <vt:lpstr>Coming up…</vt:lpstr>
      <vt:lpstr>Mobile C#</vt:lpstr>
      <vt:lpstr>Why C#?</vt:lpstr>
      <vt:lpstr>What you need – WP7:</vt:lpstr>
      <vt:lpstr>What you need - Android:</vt:lpstr>
      <vt:lpstr>What you need - iOS:</vt:lpstr>
      <vt:lpstr>Getting Started Links…</vt:lpstr>
      <vt:lpstr>MVVM</vt:lpstr>
      <vt:lpstr>Mvvm Basics</vt:lpstr>
      <vt:lpstr>MVVM Technical Details</vt:lpstr>
      <vt:lpstr>Mvvm Benefits</vt:lpstr>
      <vt:lpstr>Mvvm Cross Platform</vt:lpstr>
      <vt:lpstr>Some longer introductions…</vt:lpstr>
      <vt:lpstr>Twitter Search</vt:lpstr>
      <vt:lpstr>What we want to build…</vt:lpstr>
      <vt:lpstr>The Model and Service</vt:lpstr>
      <vt:lpstr>HomeViewModel</vt:lpstr>
      <vt:lpstr>TwitterViewModel</vt:lpstr>
      <vt:lpstr>Navigation</vt:lpstr>
      <vt:lpstr>Test it!</vt:lpstr>
      <vt:lpstr>Some Unit Tests</vt:lpstr>
      <vt:lpstr>“Win32”</vt:lpstr>
      <vt:lpstr>A Console App</vt:lpstr>
      <vt:lpstr>WP7</vt:lpstr>
      <vt:lpstr>A WP7 App</vt:lpstr>
      <vt:lpstr>Inside WP7 App…</vt:lpstr>
      <vt:lpstr>Inside WP7 App…</vt:lpstr>
      <vt:lpstr>Inside WP7 App…</vt:lpstr>
      <vt:lpstr>Inside WP7 App…</vt:lpstr>
      <vt:lpstr>Inside WP7 App…</vt:lpstr>
      <vt:lpstr>Android</vt:lpstr>
      <vt:lpstr>An Android App</vt:lpstr>
      <vt:lpstr>Inside Android App…</vt:lpstr>
      <vt:lpstr>Binding – Xaml versus Mvx</vt:lpstr>
      <vt:lpstr>Binding – Xaml versus Mvx</vt:lpstr>
      <vt:lpstr>Inside Android App…</vt:lpstr>
      <vt:lpstr>Inside Android App</vt:lpstr>
      <vt:lpstr>Inside Android App…</vt:lpstr>
      <vt:lpstr>Inside Android App…</vt:lpstr>
      <vt:lpstr>iPhone</vt:lpstr>
      <vt:lpstr>iPhone App</vt:lpstr>
      <vt:lpstr>Inside iPhone App</vt:lpstr>
      <vt:lpstr>Creating the XIB…</vt:lpstr>
      <vt:lpstr>Inside iPhone App</vt:lpstr>
      <vt:lpstr>Inside iPhone App</vt:lpstr>
      <vt:lpstr>Inside iPhone App</vt:lpstr>
      <vt:lpstr>Inside iPhone App</vt:lpstr>
      <vt:lpstr>PowerPoint Presentation</vt:lpstr>
      <vt:lpstr>iPad</vt:lpstr>
      <vt:lpstr>iPad App</vt:lpstr>
      <vt:lpstr>Inside iPad App</vt:lpstr>
      <vt:lpstr>PowerPoint Presentation</vt:lpstr>
      <vt:lpstr>Windows 8 (WinRT/Metro)</vt:lpstr>
      <vt:lpstr>Windows 8 Metro App</vt:lpstr>
      <vt:lpstr>Inside Windows 8 Metro App…</vt:lpstr>
      <vt:lpstr>Inside Windows 8 Metro App…</vt:lpstr>
      <vt:lpstr>Inside Windows 8 Metro App…</vt:lpstr>
      <vt:lpstr>Inside Windows 8 Metro App</vt:lpstr>
      <vt:lpstr>Inside Windows 8 Metro App…</vt:lpstr>
      <vt:lpstr>Recap</vt:lpstr>
      <vt:lpstr>TwitterSearch recap…</vt:lpstr>
      <vt:lpstr>Some Extras</vt:lpstr>
      <vt:lpstr>Panoramas, Pivots and Tabs</vt:lpstr>
      <vt:lpstr>“Tabs”</vt:lpstr>
      <vt:lpstr>Jump Lists</vt:lpstr>
      <vt:lpstr>Dependency Injection</vt:lpstr>
      <vt:lpstr>Native Types</vt:lpstr>
      <vt:lpstr>i18n</vt:lpstr>
      <vt:lpstr>Blendability</vt:lpstr>
      <vt:lpstr>Problems?</vt:lpstr>
      <vt:lpstr>That’s all folks</vt:lpstr>
      <vt:lpstr>That’s all folks…</vt:lpstr>
      <vt:lpstr>@slodge</vt:lpstr>
      <vt:lpstr>http://bit.ly/mvvmcross</vt:lpstr>
      <vt:lpstr>Alternatives: http://bit.ly/rrnLDT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and DataBinding  for Mobile</dc:title>
  <dc:creator>Stuart</dc:creator>
  <cp:lastModifiedBy>Stuart</cp:lastModifiedBy>
  <cp:revision>61</cp:revision>
  <cp:lastPrinted>2012-03-21T10:36:57Z</cp:lastPrinted>
  <dcterms:created xsi:type="dcterms:W3CDTF">2012-03-08T16:55:11Z</dcterms:created>
  <dcterms:modified xsi:type="dcterms:W3CDTF">2012-03-21T13:35:40Z</dcterms:modified>
</cp:coreProperties>
</file>