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93" r:id="rId3"/>
    <p:sldId id="284" r:id="rId4"/>
    <p:sldId id="286" r:id="rId5"/>
    <p:sldId id="289" r:id="rId6"/>
    <p:sldId id="287" r:id="rId7"/>
    <p:sldId id="288" r:id="rId8"/>
    <p:sldId id="291" r:id="rId9"/>
    <p:sldId id="290" r:id="rId10"/>
    <p:sldId id="294" r:id="rId11"/>
    <p:sldId id="295" r:id="rId12"/>
    <p:sldId id="296" r:id="rId13"/>
    <p:sldId id="29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12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1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32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7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6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4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31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2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821B-C8E2-4D33-8863-5E4DB5531816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30FDA-2517-4420-ACDD-4842B04F0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witter.com/slodg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CentraStage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twitter.com/deapsquatte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hyperlink" Target="https://github.com/slodge/MvvmCross/tree/v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twitter.com/slodge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/>
          <a:lstStyle/>
          <a:p>
            <a:r>
              <a:rPr lang="en-US" dirty="0" smtClean="0"/>
              <a:t>10 things in v3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slodge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055674"/>
            <a:ext cx="6176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 smtClean="0"/>
              <a:t>MvvmCross</a:t>
            </a:r>
            <a:r>
              <a:rPr lang="en-GB" sz="3600" dirty="0" smtClean="0"/>
              <a:t> v3 Spring </a:t>
            </a:r>
          </a:p>
          <a:p>
            <a:pPr algn="ctr"/>
            <a:r>
              <a:rPr lang="en-GB" sz="3600" dirty="0" smtClean="0"/>
              <a:t>Community Technology Preview</a:t>
            </a:r>
          </a:p>
          <a:p>
            <a:pPr algn="ctr"/>
            <a:r>
              <a:rPr lang="en-GB" sz="3600" dirty="0" smtClean="0"/>
              <a:t>Refresh 1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487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8. WP/</a:t>
            </a:r>
            <a:r>
              <a:rPr lang="en-GB" dirty="0" err="1" smtClean="0"/>
              <a:t>WinRT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Unified the View style</a:t>
            </a:r>
          </a:p>
          <a:p>
            <a:pPr marL="0" indent="0" algn="ctr">
              <a:buNone/>
            </a:pPr>
            <a:r>
              <a:rPr lang="en-GB" sz="2400" dirty="0"/>
              <a:t>Views no longer inherit from generics</a:t>
            </a: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Reuse of SQLite available for WP and </a:t>
            </a:r>
            <a:r>
              <a:rPr lang="en-GB" sz="2800" dirty="0" err="1" smtClean="0"/>
              <a:t>WinRT</a:t>
            </a:r>
            <a:r>
              <a:rPr lang="en-GB" sz="2800" dirty="0" smtClean="0"/>
              <a:t> (as well as </a:t>
            </a:r>
            <a:r>
              <a:rPr lang="en-GB" sz="2800" dirty="0" err="1" smtClean="0"/>
              <a:t>iOS</a:t>
            </a:r>
            <a:r>
              <a:rPr lang="en-GB" sz="2800" dirty="0" smtClean="0"/>
              <a:t> and Droid) via PCL plugin.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799" y="3962400"/>
            <a:ext cx="180455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MvvmCross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656" y="3962400"/>
            <a:ext cx="228600" cy="22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186453"/>
            <a:ext cx="348961" cy="26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114800"/>
            <a:ext cx="228600" cy="2286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2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9. 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A work in progress …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Thanks especially to </a:t>
            </a:r>
            <a:r>
              <a:rPr lang="en-GB" sz="2800" dirty="0" smtClean="0">
                <a:hlinkClick r:id="rId2"/>
              </a:rPr>
              <a:t>@</a:t>
            </a:r>
            <a:r>
              <a:rPr lang="en-GB" sz="2800" dirty="0" err="1" smtClean="0">
                <a:hlinkClick r:id="rId2"/>
              </a:rPr>
              <a:t>deapsquatter</a:t>
            </a:r>
            <a:r>
              <a:rPr lang="en-GB" sz="2800" dirty="0" smtClean="0"/>
              <a:t> at </a:t>
            </a:r>
            <a:r>
              <a:rPr lang="en-GB" sz="2800" dirty="0" smtClean="0">
                <a:hlinkClick r:id="rId3"/>
              </a:rPr>
              <a:t>@</a:t>
            </a:r>
            <a:r>
              <a:rPr lang="en-GB" sz="2800" dirty="0" err="1" smtClean="0">
                <a:hlinkClick r:id="rId3"/>
              </a:rPr>
              <a:t>CentraStage</a:t>
            </a:r>
            <a:r>
              <a:rPr lang="en-GB" sz="2800" dirty="0" smtClean="0"/>
              <a:t> for early prototypes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799" y="3962400"/>
            <a:ext cx="180455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MvvmCross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656" y="3962400"/>
            <a:ext cx="228600" cy="22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186453"/>
            <a:ext cx="348961" cy="26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114800"/>
            <a:ext cx="2286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32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10. Elevators for the Learning Cliff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Works in progress:</a:t>
            </a:r>
          </a:p>
          <a:p>
            <a:r>
              <a:rPr lang="en-GB" sz="2800" dirty="0" smtClean="0"/>
              <a:t>Documentation</a:t>
            </a:r>
          </a:p>
          <a:p>
            <a:r>
              <a:rPr lang="en-GB" sz="2800" dirty="0" smtClean="0"/>
              <a:t>Samples</a:t>
            </a:r>
          </a:p>
          <a:p>
            <a:r>
              <a:rPr lang="en-GB" sz="2800" dirty="0" smtClean="0"/>
              <a:t>Video Tutorials</a:t>
            </a:r>
          </a:p>
          <a:p>
            <a:r>
              <a:rPr lang="en-GB" sz="2800" dirty="0" smtClean="0"/>
              <a:t>Binary Distribution </a:t>
            </a:r>
            <a:r>
              <a:rPr lang="en-GB" sz="2800" dirty="0" err="1" smtClean="0"/>
              <a:t>vs</a:t>
            </a:r>
            <a:r>
              <a:rPr lang="en-GB" sz="2800" dirty="0" smtClean="0"/>
              <a:t> </a:t>
            </a:r>
            <a:r>
              <a:rPr lang="en-GB" sz="2800" dirty="0" err="1" smtClean="0"/>
              <a:t>NuGet</a:t>
            </a:r>
            <a:r>
              <a:rPr lang="en-GB" sz="2800" dirty="0" smtClean="0"/>
              <a:t> </a:t>
            </a:r>
            <a:r>
              <a:rPr lang="en-GB" sz="2800" dirty="0" err="1" smtClean="0"/>
              <a:t>vs</a:t>
            </a:r>
            <a:r>
              <a:rPr lang="en-GB" sz="2800" dirty="0" smtClean="0"/>
              <a:t> </a:t>
            </a:r>
            <a:r>
              <a:rPr lang="en-GB" sz="2800" dirty="0" err="1" smtClean="0"/>
              <a:t>Xamarin</a:t>
            </a:r>
            <a:r>
              <a:rPr lang="en-GB" sz="2800" dirty="0" smtClean="0"/>
              <a:t> Component Store</a:t>
            </a:r>
          </a:p>
          <a:p>
            <a:r>
              <a:rPr lang="en-GB" sz="2800" dirty="0" smtClean="0"/>
              <a:t>PCL support within </a:t>
            </a:r>
            <a:r>
              <a:rPr lang="en-GB" sz="2800" dirty="0" err="1" smtClean="0"/>
              <a:t>Xamarin</a:t>
            </a: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Watch this space… or contribute to it!</a:t>
            </a:r>
          </a:p>
        </p:txBody>
      </p:sp>
      <p:sp>
        <p:nvSpPr>
          <p:cNvPr id="9" name="Rectangle 8"/>
          <p:cNvSpPr/>
          <p:nvPr/>
        </p:nvSpPr>
        <p:spPr>
          <a:xfrm>
            <a:off x="6781799" y="3962400"/>
            <a:ext cx="180455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MvvmCross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656" y="3962400"/>
            <a:ext cx="228600" cy="22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186453"/>
            <a:ext cx="348961" cy="26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114800"/>
            <a:ext cx="228600" cy="2286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27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MvvmCross</a:t>
            </a:r>
            <a:r>
              <a:rPr lang="en-GB" dirty="0" smtClean="0"/>
              <a:t> v3 – Hot Tuna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The timeline…</a:t>
            </a:r>
          </a:p>
          <a:p>
            <a:pPr marL="0" indent="0">
              <a:buNone/>
            </a:pPr>
            <a:endParaRPr lang="en-GB" sz="2800" dirty="0" smtClean="0"/>
          </a:p>
          <a:p>
            <a:pPr marL="400050" lvl="1" indent="0">
              <a:buNone/>
            </a:pPr>
            <a:r>
              <a:rPr lang="en-GB" sz="2400" dirty="0" smtClean="0"/>
              <a:t>Winter 2012 – spawning</a:t>
            </a:r>
          </a:p>
          <a:p>
            <a:pPr marL="400050" lvl="1" indent="0">
              <a:buNone/>
            </a:pPr>
            <a:r>
              <a:rPr lang="en-GB" sz="2400" dirty="0" smtClean="0"/>
              <a:t>Spring 2013 – gestation</a:t>
            </a:r>
          </a:p>
          <a:p>
            <a:pPr marL="400050" lvl="1" indent="0">
              <a:buNone/>
            </a:pPr>
            <a:r>
              <a:rPr lang="en-GB" sz="2400" dirty="0" smtClean="0"/>
              <a:t>Summer 2013 – Hot Tuna</a:t>
            </a:r>
            <a:endParaRPr lang="en-GB" sz="2400" dirty="0"/>
          </a:p>
          <a:p>
            <a:pPr marL="0" indent="0">
              <a:buNone/>
            </a:pPr>
            <a:endParaRPr lang="en-GB" sz="2800" dirty="0" smtClean="0"/>
          </a:p>
          <a:p>
            <a:pPr marL="0" indent="0" algn="ctr">
              <a:buNone/>
            </a:pPr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github.com/slodge/MvvmCross/tree/v3</a:t>
            </a:r>
            <a:endParaRPr lang="en-GB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781799" y="3962400"/>
            <a:ext cx="180455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MvvmCross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656" y="3962400"/>
            <a:ext cx="228600" cy="22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186453"/>
            <a:ext cx="348961" cy="2617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114800"/>
            <a:ext cx="228600" cy="228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581" y="3232597"/>
            <a:ext cx="1714899" cy="8060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0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752600"/>
          </a:xfrm>
        </p:spPr>
        <p:txBody>
          <a:bodyPr/>
          <a:lstStyle/>
          <a:p>
            <a:r>
              <a:rPr lang="en-US" dirty="0" smtClean="0"/>
              <a:t>10 things in v3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@</a:t>
            </a:r>
            <a:r>
              <a:rPr lang="en-US" dirty="0" err="1" smtClean="0">
                <a:hlinkClick r:id="rId2"/>
              </a:rPr>
              <a:t>slodge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2055674"/>
            <a:ext cx="61763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strike="sngStrike" dirty="0" err="1" smtClean="0"/>
              <a:t>MvvmCross</a:t>
            </a:r>
            <a:r>
              <a:rPr lang="en-GB" sz="3600" strike="sngStrike" dirty="0" smtClean="0"/>
              <a:t> v3 Spring </a:t>
            </a:r>
          </a:p>
          <a:p>
            <a:pPr algn="ctr"/>
            <a:r>
              <a:rPr lang="en-GB" sz="3600" strike="sngStrike" dirty="0" smtClean="0"/>
              <a:t>Community Technology Preview</a:t>
            </a:r>
          </a:p>
          <a:p>
            <a:pPr algn="ctr"/>
            <a:r>
              <a:rPr lang="en-GB" sz="3600" strike="sngStrike" dirty="0" smtClean="0"/>
              <a:t>Refresh 1</a:t>
            </a:r>
            <a:endParaRPr lang="en-US" sz="3600" strike="sngStrike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 smtClean="0"/>
              <a:t>MvvmCross</a:t>
            </a:r>
            <a:r>
              <a:rPr lang="en-GB" dirty="0" smtClean="0"/>
              <a:t> v3 – Hot Tuna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110556"/>
            <a:ext cx="2857899" cy="134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4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1. </a:t>
            </a:r>
            <a:r>
              <a:rPr lang="en-GB" dirty="0" err="1" smtClean="0"/>
              <a:t>CoreCross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We’ve separated out a new base library containing:</a:t>
            </a:r>
          </a:p>
          <a:p>
            <a:pPr marL="0" indent="0">
              <a:buNone/>
            </a:pPr>
            <a:endParaRPr lang="en-GB" sz="2800" dirty="0" smtClean="0"/>
          </a:p>
          <a:p>
            <a:pPr lvl="1"/>
            <a:r>
              <a:rPr lang="en-GB" sz="2400" dirty="0" smtClean="0"/>
              <a:t>Trace</a:t>
            </a:r>
          </a:p>
          <a:p>
            <a:pPr lvl="1"/>
            <a:r>
              <a:rPr lang="en-GB" sz="2400" dirty="0" smtClean="0"/>
              <a:t>Plugins</a:t>
            </a:r>
          </a:p>
          <a:p>
            <a:pPr lvl="1"/>
            <a:r>
              <a:rPr lang="en-GB" sz="2400" dirty="0" err="1" smtClean="0"/>
              <a:t>IoC</a:t>
            </a:r>
            <a:endParaRPr lang="en-GB" sz="2400" dirty="0" smtClean="0"/>
          </a:p>
          <a:p>
            <a:pPr lvl="1"/>
            <a:r>
              <a:rPr lang="en-GB" sz="2400" dirty="0" smtClean="0"/>
              <a:t>Shared interfaces and concepts (e.g. </a:t>
            </a:r>
            <a:r>
              <a:rPr lang="en-GB" sz="2400" dirty="0" err="1" smtClean="0"/>
              <a:t>MvxColor</a:t>
            </a:r>
            <a:r>
              <a:rPr lang="en-GB" sz="2400" dirty="0" smtClean="0"/>
              <a:t>)</a:t>
            </a:r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err="1" smtClean="0"/>
              <a:t>IoC</a:t>
            </a:r>
            <a:r>
              <a:rPr lang="en-GB" sz="2800" dirty="0" smtClean="0"/>
              <a:t> and plugins can now be used outside of </a:t>
            </a:r>
            <a:r>
              <a:rPr lang="en-GB" sz="2800" dirty="0" err="1" smtClean="0"/>
              <a:t>MvvmCross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728864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2.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Android and </a:t>
            </a:r>
            <a:r>
              <a:rPr lang="en-GB" sz="2800" dirty="0" err="1" smtClean="0"/>
              <a:t>iOS</a:t>
            </a:r>
            <a:r>
              <a:rPr lang="en-GB" sz="2800" dirty="0" smtClean="0"/>
              <a:t> binding now sits below </a:t>
            </a:r>
            <a:r>
              <a:rPr lang="en-GB" sz="2800" dirty="0" err="1" smtClean="0"/>
              <a:t>MvvmCross</a:t>
            </a:r>
            <a:endParaRPr lang="en-GB" sz="2800" dirty="0" smtClean="0"/>
          </a:p>
          <a:p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Data-binding can now be used outside of </a:t>
            </a:r>
            <a:r>
              <a:rPr lang="en-GB" sz="2800" dirty="0" err="1" smtClean="0"/>
              <a:t>MvvmCross</a:t>
            </a:r>
            <a:r>
              <a:rPr lang="en-GB" sz="2800" dirty="0" smtClean="0"/>
              <a:t>!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8499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Swiss 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Swiss binding is now the only binding supported by default.</a:t>
            </a:r>
          </a:p>
          <a:p>
            <a:pPr marL="0" indent="0">
              <a:buNone/>
            </a:pPr>
            <a:endParaRPr lang="en-GB" sz="2800" dirty="0"/>
          </a:p>
        </p:txBody>
      </p:sp>
      <p:sp>
        <p:nvSpPr>
          <p:cNvPr id="6" name="Rectangle 5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2857380"/>
            <a:ext cx="6532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trike="sngStrike" dirty="0">
                <a:latin typeface="Consolas" pitchFamily="49" charset="0"/>
                <a:cs typeface="Consolas" pitchFamily="49" charset="0"/>
              </a:rPr>
              <a:t>{'Text':{'Path</a:t>
            </a:r>
            <a:r>
              <a:rPr lang="en-US" sz="2000" strike="sngStrike" dirty="0" smtClean="0">
                <a:latin typeface="Consolas" pitchFamily="49" charset="0"/>
                <a:cs typeface="Consolas" pitchFamily="49" charset="0"/>
              </a:rPr>
              <a:t>':When‘,‘Converter’:‘</a:t>
            </a:r>
            <a:r>
              <a:rPr lang="en-US" sz="2000" strike="sngStrike" dirty="0" err="1" smtClean="0">
                <a:latin typeface="Consolas" pitchFamily="49" charset="0"/>
                <a:cs typeface="Consolas" pitchFamily="49" charset="0"/>
              </a:rPr>
              <a:t>TimeAgo</a:t>
            </a:r>
            <a:r>
              <a:rPr lang="en-US" sz="2000" strike="sngStrike" dirty="0" smtClean="0">
                <a:latin typeface="Consolas" pitchFamily="49" charset="0"/>
                <a:cs typeface="Consolas" pitchFamily="49" charset="0"/>
              </a:rPr>
              <a:t>’}}</a:t>
            </a:r>
            <a:endParaRPr lang="en-US" sz="2000" strike="sngStrik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28800" y="3466980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nsolas" pitchFamily="49" charset="0"/>
                <a:cs typeface="Consolas" pitchFamily="49" charset="0"/>
              </a:rPr>
              <a:t>Text When, Converter=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TimeAgo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4. Binding Weak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Android and </a:t>
            </a:r>
            <a:r>
              <a:rPr lang="en-GB" sz="2800" dirty="0" err="1" smtClean="0"/>
              <a:t>iOS</a:t>
            </a:r>
            <a:r>
              <a:rPr lang="en-GB" sz="2800" dirty="0" smtClean="0"/>
              <a:t> binding now use </a:t>
            </a:r>
            <a:r>
              <a:rPr lang="en-GB" sz="2800" dirty="0" err="1" smtClean="0"/>
              <a:t>WeakReferences</a:t>
            </a:r>
            <a:r>
              <a:rPr lang="en-GB" sz="2800" dirty="0" smtClean="0"/>
              <a:t> to help avoid memory leaks when:</a:t>
            </a:r>
          </a:p>
          <a:p>
            <a:pPr marL="0" indent="0">
              <a:buNone/>
            </a:pPr>
            <a:endParaRPr lang="en-GB" sz="2800" dirty="0" smtClean="0"/>
          </a:p>
          <a:p>
            <a:pPr>
              <a:buFontTx/>
              <a:buChar char="-"/>
            </a:pPr>
            <a:r>
              <a:rPr lang="en-GB" sz="2000" dirty="0" smtClean="0"/>
              <a:t>Binding to singletons/long-living </a:t>
            </a:r>
            <a:r>
              <a:rPr lang="en-GB" sz="2000" dirty="0" err="1" smtClean="0"/>
              <a:t>ViewModel</a:t>
            </a:r>
            <a:r>
              <a:rPr lang="en-GB" sz="2000" dirty="0" smtClean="0"/>
              <a:t> objects.</a:t>
            </a:r>
          </a:p>
          <a:p>
            <a:pPr>
              <a:buFontTx/>
              <a:buChar char="-"/>
            </a:pPr>
            <a:r>
              <a:rPr lang="en-GB" sz="2000" dirty="0" smtClean="0"/>
              <a:t>Binding to </a:t>
            </a:r>
            <a:r>
              <a:rPr lang="en-GB" sz="2000" dirty="0" err="1" smtClean="0"/>
              <a:t>iOS</a:t>
            </a:r>
            <a:r>
              <a:rPr lang="en-GB" sz="2000" dirty="0" smtClean="0"/>
              <a:t> </a:t>
            </a:r>
            <a:r>
              <a:rPr lang="en-GB" sz="2000" dirty="0" err="1" smtClean="0"/>
              <a:t>NSObjects</a:t>
            </a:r>
            <a:r>
              <a:rPr lang="en-GB" sz="2000" dirty="0" smtClean="0"/>
              <a:t> which reference other </a:t>
            </a:r>
            <a:r>
              <a:rPr lang="en-GB" sz="2000" dirty="0" err="1" smtClean="0"/>
              <a:t>NSObjects</a:t>
            </a:r>
            <a:r>
              <a:rPr lang="en-GB" sz="2000" dirty="0" smtClean="0"/>
              <a:t> (oh my!)</a:t>
            </a:r>
            <a:endParaRPr lang="en-GB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</a:t>
            </a:r>
            <a:r>
              <a:rPr lang="en-GB" dirty="0" err="1" smtClean="0"/>
              <a:t>MvvmCross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err="1" smtClean="0"/>
              <a:t>MvvmCross</a:t>
            </a:r>
            <a:r>
              <a:rPr lang="en-GB" sz="2800" dirty="0" smtClean="0"/>
              <a:t> itself is lighter:</a:t>
            </a:r>
            <a:br>
              <a:rPr lang="en-GB" sz="2800" dirty="0" smtClean="0"/>
            </a:br>
            <a:endParaRPr lang="en-GB" sz="2800" dirty="0" smtClean="0"/>
          </a:p>
          <a:p>
            <a:pPr>
              <a:buFontTx/>
              <a:buChar char="-"/>
            </a:pPr>
            <a:r>
              <a:rPr lang="en-GB" sz="2400" dirty="0" smtClean="0"/>
              <a:t>Removed little used code like the old style </a:t>
            </a:r>
            <a:r>
              <a:rPr lang="en-GB" sz="2400" dirty="0" err="1" smtClean="0"/>
              <a:t>ViewModelLocators</a:t>
            </a:r>
            <a:r>
              <a:rPr lang="en-GB" sz="2400" dirty="0" smtClean="0"/>
              <a:t>.</a:t>
            </a:r>
          </a:p>
          <a:p>
            <a:pPr>
              <a:buFontTx/>
              <a:buChar char="-"/>
            </a:pPr>
            <a:r>
              <a:rPr lang="en-GB" sz="2400" dirty="0" smtClean="0"/>
              <a:t>Removed the dependency on </a:t>
            </a:r>
            <a:r>
              <a:rPr lang="en-GB" sz="2400" dirty="0" err="1" smtClean="0"/>
              <a:t>Json.Net</a:t>
            </a:r>
            <a:r>
              <a:rPr lang="en-GB" sz="2400" dirty="0" smtClean="0"/>
              <a:t> (but I still </a:t>
            </a:r>
            <a:r>
              <a:rPr lang="en-GB" sz="2400" dirty="0" smtClean="0">
                <a:latin typeface="Arial"/>
                <a:cs typeface="Arial"/>
                <a:sym typeface="Wingdings"/>
              </a:rPr>
              <a:t>♥</a:t>
            </a:r>
            <a:r>
              <a:rPr lang="en-GB" sz="2400" dirty="0" smtClean="0"/>
              <a:t> it!)</a:t>
            </a:r>
          </a:p>
          <a:p>
            <a:pPr>
              <a:buFontTx/>
              <a:buChar char="-"/>
            </a:pPr>
            <a:endParaRPr lang="en-GB" sz="2400" dirty="0"/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81799" y="3962400"/>
            <a:ext cx="180455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MvvmCross</a:t>
            </a:r>
            <a:endParaRPr lang="en-US" sz="1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6. </a:t>
            </a:r>
            <a:r>
              <a:rPr lang="en-GB" dirty="0" err="1" smtClean="0"/>
              <a:t>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 smtClean="0"/>
              <a:t>Flattened the class and naming structure.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Battled the </a:t>
            </a:r>
            <a:r>
              <a:rPr lang="en-GB" sz="2800" dirty="0" err="1" smtClean="0"/>
              <a:t>Heizenbugs</a:t>
            </a:r>
            <a:r>
              <a:rPr lang="en-GB" sz="2800" dirty="0" smtClean="0"/>
              <a:t>:</a:t>
            </a:r>
          </a:p>
          <a:p>
            <a:pPr marL="0" indent="0" algn="ctr">
              <a:buNone/>
            </a:pPr>
            <a:r>
              <a:rPr lang="en-GB" sz="2400" dirty="0" smtClean="0"/>
              <a:t>Views no longer inherit from generics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Added </a:t>
            </a:r>
            <a:r>
              <a:rPr lang="en-GB" sz="2800" dirty="0" err="1" smtClean="0"/>
              <a:t>MvxBindingContext</a:t>
            </a:r>
            <a:r>
              <a:rPr lang="en-GB" sz="2800" dirty="0" smtClean="0"/>
              <a:t> for even better Data-Binding</a:t>
            </a: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6781799" y="3962400"/>
            <a:ext cx="180455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MvvmCross</a:t>
            </a:r>
            <a:endParaRPr lang="en-US" sz="1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0" y="252198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 err="1" smtClean="0">
                <a:latin typeface="Consolas" pitchFamily="49" charset="0"/>
                <a:cs typeface="Consolas" pitchFamily="49" charset="0"/>
              </a:rPr>
              <a:t>MvxBindingTouchViewController</a:t>
            </a:r>
            <a:endParaRPr lang="en-US" strike="sngStrik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2971800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MvxViewController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761" y="3962400"/>
            <a:ext cx="228600" cy="22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7. Android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52578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Flattened the class and naming structure.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 smtClean="0"/>
              <a:t>Unified the View style</a:t>
            </a:r>
          </a:p>
          <a:p>
            <a:pPr marL="0" indent="0" algn="ctr">
              <a:buNone/>
            </a:pPr>
            <a:r>
              <a:rPr lang="en-GB" sz="2400" dirty="0"/>
              <a:t>Views no longer inherit from generics</a:t>
            </a:r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Adding </a:t>
            </a:r>
            <a:r>
              <a:rPr lang="en-GB" sz="2800" dirty="0" err="1"/>
              <a:t>MvxFragment</a:t>
            </a:r>
            <a:r>
              <a:rPr lang="en-GB" sz="2800" dirty="0"/>
              <a:t> </a:t>
            </a:r>
            <a:r>
              <a:rPr lang="en-GB" sz="2800" dirty="0" smtClean="0"/>
              <a:t>support using </a:t>
            </a:r>
            <a:r>
              <a:rPr lang="en-GB" sz="2800" dirty="0" err="1" smtClean="0"/>
              <a:t>MvxBindingContext</a:t>
            </a:r>
            <a:r>
              <a:rPr lang="en-GB" sz="2800" dirty="0" smtClean="0"/>
              <a:t> shared with </a:t>
            </a:r>
            <a:r>
              <a:rPr lang="en-GB" sz="2800" dirty="0" err="1" smtClean="0"/>
              <a:t>iOS</a:t>
            </a:r>
            <a:endParaRPr lang="en-GB" sz="2800" dirty="0"/>
          </a:p>
          <a:p>
            <a:pPr marL="0" indent="0">
              <a:buNone/>
            </a:pPr>
            <a:endParaRPr lang="en-GB" sz="2800" dirty="0" smtClean="0"/>
          </a:p>
          <a:p>
            <a:pPr marL="0" indent="0">
              <a:buNone/>
            </a:pPr>
            <a:endParaRPr lang="en-GB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6781799" y="3962400"/>
            <a:ext cx="1804553" cy="45720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MvvmCross</a:t>
            </a:r>
            <a:endParaRPr lang="en-US" sz="16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256" y="3962400"/>
            <a:ext cx="228600" cy="228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781800" y="5029200"/>
            <a:ext cx="1804553" cy="457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CoreCross</a:t>
            </a:r>
            <a:endParaRPr lang="en-US" sz="1600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6781800" y="4495800"/>
            <a:ext cx="1804553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Binding</a:t>
            </a:r>
            <a:endParaRPr lang="en-US" sz="1600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661" y="4495800"/>
            <a:ext cx="304800" cy="304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41451" y="2362200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trike="sngStrike" dirty="0" err="1" smtClean="0">
                <a:latin typeface="Consolas" pitchFamily="49" charset="0"/>
                <a:cs typeface="Consolas" pitchFamily="49" charset="0"/>
              </a:rPr>
              <a:t>MvxBindableListView</a:t>
            </a:r>
            <a:endParaRPr lang="en-US" strike="sngStrike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0" y="281201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>
                <a:latin typeface="Consolas" pitchFamily="49" charset="0"/>
                <a:cs typeface="Consolas" pitchFamily="49" charset="0"/>
              </a:rPr>
              <a:t>MvxListView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4186453"/>
            <a:ext cx="348961" cy="26172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013123" y="4734699"/>
            <a:ext cx="749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 Narrow" pitchFamily="34" charset="0"/>
              </a:rPr>
              <a:t>weak</a:t>
            </a:r>
            <a:endParaRPr lang="en-US" sz="1200" b="1" dirty="0">
              <a:solidFill>
                <a:schemeClr val="accent6">
                  <a:lumMod val="40000"/>
                  <a:lumOff val="60000"/>
                </a:schemeClr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24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8779</TotalTime>
  <Words>368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1. CoreCross</vt:lpstr>
      <vt:lpstr>2. Binding</vt:lpstr>
      <vt:lpstr>3. Swiss Binding</vt:lpstr>
      <vt:lpstr>4. Binding Weak References</vt:lpstr>
      <vt:lpstr>5. MvvmCross</vt:lpstr>
      <vt:lpstr>6. iOS</vt:lpstr>
      <vt:lpstr>7. Android</vt:lpstr>
      <vt:lpstr>8. WP/WinRT</vt:lpstr>
      <vt:lpstr>9. Mac</vt:lpstr>
      <vt:lpstr>10. Elevators for the Learning Cliff</vt:lpstr>
      <vt:lpstr>MvvmCross v3 – Hot Tuna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</dc:creator>
  <cp:lastModifiedBy>Stuart</cp:lastModifiedBy>
  <cp:revision>25</cp:revision>
  <dcterms:created xsi:type="dcterms:W3CDTF">2012-06-02T09:35:19Z</dcterms:created>
  <dcterms:modified xsi:type="dcterms:W3CDTF">2013-03-01T11:04:08Z</dcterms:modified>
</cp:coreProperties>
</file>