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embeddedFontLst>
    <p:embeddedFont>
      <p:font typeface="Amatic SC"/>
      <p:regular r:id="rId43"/>
      <p:bold r:id="rId44"/>
    </p:embeddedFont>
    <p:embeddedFont>
      <p:font typeface="Lexend Deca"/>
      <p:regular r:id="rId45"/>
      <p:bold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AmaticSC-bold.fntdata"/><Relationship Id="rId21" Type="http://schemas.openxmlformats.org/officeDocument/2006/relationships/slide" Target="slides/slide17.xml"/><Relationship Id="rId43" Type="http://schemas.openxmlformats.org/officeDocument/2006/relationships/font" Target="fonts/AmaticSC-regular.fntdata"/><Relationship Id="rId24" Type="http://schemas.openxmlformats.org/officeDocument/2006/relationships/slide" Target="slides/slide20.xml"/><Relationship Id="rId46" Type="http://schemas.openxmlformats.org/officeDocument/2006/relationships/font" Target="fonts/LexendDeca-bold.fntdata"/><Relationship Id="rId23" Type="http://schemas.openxmlformats.org/officeDocument/2006/relationships/slide" Target="slides/slide19.xml"/><Relationship Id="rId45" Type="http://schemas.openxmlformats.org/officeDocument/2006/relationships/font" Target="fonts/LexendDeca-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3" name="Shape 9823"/>
        <p:cNvGrpSpPr/>
        <p:nvPr/>
      </p:nvGrpSpPr>
      <p:grpSpPr>
        <a:xfrm>
          <a:off x="0" y="0"/>
          <a:ext cx="0" cy="0"/>
          <a:chOff x="0" y="0"/>
          <a:chExt cx="0" cy="0"/>
        </a:xfrm>
      </p:grpSpPr>
      <p:sp>
        <p:nvSpPr>
          <p:cNvPr id="9824" name="Google Shape;9824;g105aa7bc9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25" name="Google Shape;9825;g105aa7bc9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3" name="Shape 10283"/>
        <p:cNvGrpSpPr/>
        <p:nvPr/>
      </p:nvGrpSpPr>
      <p:grpSpPr>
        <a:xfrm>
          <a:off x="0" y="0"/>
          <a:ext cx="0" cy="0"/>
          <a:chOff x="0" y="0"/>
          <a:chExt cx="0" cy="0"/>
        </a:xfrm>
      </p:grpSpPr>
      <p:sp>
        <p:nvSpPr>
          <p:cNvPr id="10284" name="Google Shape;10284;g34bcf2937ba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5" name="Google Shape;10285;g34bcf2937ba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07" name="Shape 10307"/>
        <p:cNvGrpSpPr/>
        <p:nvPr/>
      </p:nvGrpSpPr>
      <p:grpSpPr>
        <a:xfrm>
          <a:off x="0" y="0"/>
          <a:ext cx="0" cy="0"/>
          <a:chOff x="0" y="0"/>
          <a:chExt cx="0" cy="0"/>
        </a:xfrm>
      </p:grpSpPr>
      <p:sp>
        <p:nvSpPr>
          <p:cNvPr id="10308" name="Google Shape;10308;g34bcf2937ba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9" name="Google Shape;10309;g34bcf2937ba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0" name="Shape 10330"/>
        <p:cNvGrpSpPr/>
        <p:nvPr/>
      </p:nvGrpSpPr>
      <p:grpSpPr>
        <a:xfrm>
          <a:off x="0" y="0"/>
          <a:ext cx="0" cy="0"/>
          <a:chOff x="0" y="0"/>
          <a:chExt cx="0" cy="0"/>
        </a:xfrm>
      </p:grpSpPr>
      <p:sp>
        <p:nvSpPr>
          <p:cNvPr id="10331" name="Google Shape;10331;g34bcf2937b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2" name="Google Shape;10332;g34bcf2937b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4" name="Shape 10354"/>
        <p:cNvGrpSpPr/>
        <p:nvPr/>
      </p:nvGrpSpPr>
      <p:grpSpPr>
        <a:xfrm>
          <a:off x="0" y="0"/>
          <a:ext cx="0" cy="0"/>
          <a:chOff x="0" y="0"/>
          <a:chExt cx="0" cy="0"/>
        </a:xfrm>
      </p:grpSpPr>
      <p:sp>
        <p:nvSpPr>
          <p:cNvPr id="10355" name="Google Shape;10355;g34d2c1675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56" name="Google Shape;10356;g34d2c1675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0" name="Shape 10360"/>
        <p:cNvGrpSpPr/>
        <p:nvPr/>
      </p:nvGrpSpPr>
      <p:grpSpPr>
        <a:xfrm>
          <a:off x="0" y="0"/>
          <a:ext cx="0" cy="0"/>
          <a:chOff x="0" y="0"/>
          <a:chExt cx="0" cy="0"/>
        </a:xfrm>
      </p:grpSpPr>
      <p:sp>
        <p:nvSpPr>
          <p:cNvPr id="10361" name="Google Shape;10361;g34bcf2937ba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2" name="Google Shape;10362;g34bcf2937ba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3" name="Shape 10383"/>
        <p:cNvGrpSpPr/>
        <p:nvPr/>
      </p:nvGrpSpPr>
      <p:grpSpPr>
        <a:xfrm>
          <a:off x="0" y="0"/>
          <a:ext cx="0" cy="0"/>
          <a:chOff x="0" y="0"/>
          <a:chExt cx="0" cy="0"/>
        </a:xfrm>
      </p:grpSpPr>
      <p:sp>
        <p:nvSpPr>
          <p:cNvPr id="10384" name="Google Shape;10384;g34bcf2937ba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85" name="Google Shape;10385;g34bcf2937ba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06" name="Shape 10406"/>
        <p:cNvGrpSpPr/>
        <p:nvPr/>
      </p:nvGrpSpPr>
      <p:grpSpPr>
        <a:xfrm>
          <a:off x="0" y="0"/>
          <a:ext cx="0" cy="0"/>
          <a:chOff x="0" y="0"/>
          <a:chExt cx="0" cy="0"/>
        </a:xfrm>
      </p:grpSpPr>
      <p:sp>
        <p:nvSpPr>
          <p:cNvPr id="10407" name="Google Shape;10407;g34bcf2937ba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8" name="Google Shape;10408;g34bcf2937ba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8" name="Shape 10428"/>
        <p:cNvGrpSpPr/>
        <p:nvPr/>
      </p:nvGrpSpPr>
      <p:grpSpPr>
        <a:xfrm>
          <a:off x="0" y="0"/>
          <a:ext cx="0" cy="0"/>
          <a:chOff x="0" y="0"/>
          <a:chExt cx="0" cy="0"/>
        </a:xfrm>
      </p:grpSpPr>
      <p:sp>
        <p:nvSpPr>
          <p:cNvPr id="10429" name="Google Shape;10429;g34bcf2937ba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30" name="Google Shape;10430;g34bcf2937ba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2" name="Shape 10502"/>
        <p:cNvGrpSpPr/>
        <p:nvPr/>
      </p:nvGrpSpPr>
      <p:grpSpPr>
        <a:xfrm>
          <a:off x="0" y="0"/>
          <a:ext cx="0" cy="0"/>
          <a:chOff x="0" y="0"/>
          <a:chExt cx="0" cy="0"/>
        </a:xfrm>
      </p:grpSpPr>
      <p:sp>
        <p:nvSpPr>
          <p:cNvPr id="10503" name="Google Shape;10503;g34bcf2937ba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04" name="Google Shape;10504;g34bcf2937ba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6" name="Shape 10526"/>
        <p:cNvGrpSpPr/>
        <p:nvPr/>
      </p:nvGrpSpPr>
      <p:grpSpPr>
        <a:xfrm>
          <a:off x="0" y="0"/>
          <a:ext cx="0" cy="0"/>
          <a:chOff x="0" y="0"/>
          <a:chExt cx="0" cy="0"/>
        </a:xfrm>
      </p:grpSpPr>
      <p:sp>
        <p:nvSpPr>
          <p:cNvPr id="10527" name="Google Shape;10527;g34bcf2937ba_0_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8" name="Google Shape;10528;g34bcf2937ba_0_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6" name="Shape 9936"/>
        <p:cNvGrpSpPr/>
        <p:nvPr/>
      </p:nvGrpSpPr>
      <p:grpSpPr>
        <a:xfrm>
          <a:off x="0" y="0"/>
          <a:ext cx="0" cy="0"/>
          <a:chOff x="0" y="0"/>
          <a:chExt cx="0" cy="0"/>
        </a:xfrm>
      </p:grpSpPr>
      <p:sp>
        <p:nvSpPr>
          <p:cNvPr id="9937" name="Google Shape;9937;g106c53e613b_0_5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8" name="Google Shape;9938;g106c53e613b_0_5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49" name="Shape 10549"/>
        <p:cNvGrpSpPr/>
        <p:nvPr/>
      </p:nvGrpSpPr>
      <p:grpSpPr>
        <a:xfrm>
          <a:off x="0" y="0"/>
          <a:ext cx="0" cy="0"/>
          <a:chOff x="0" y="0"/>
          <a:chExt cx="0" cy="0"/>
        </a:xfrm>
      </p:grpSpPr>
      <p:sp>
        <p:nvSpPr>
          <p:cNvPr id="10550" name="Google Shape;10550;g34bcf2937ba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51" name="Google Shape;10551;g34bcf2937ba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72" name="Shape 10572"/>
        <p:cNvGrpSpPr/>
        <p:nvPr/>
      </p:nvGrpSpPr>
      <p:grpSpPr>
        <a:xfrm>
          <a:off x="0" y="0"/>
          <a:ext cx="0" cy="0"/>
          <a:chOff x="0" y="0"/>
          <a:chExt cx="0" cy="0"/>
        </a:xfrm>
      </p:grpSpPr>
      <p:sp>
        <p:nvSpPr>
          <p:cNvPr id="10573" name="Google Shape;10573;g34bcf2937ba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74" name="Google Shape;10574;g34bcf2937ba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7" name="Shape 10597"/>
        <p:cNvGrpSpPr/>
        <p:nvPr/>
      </p:nvGrpSpPr>
      <p:grpSpPr>
        <a:xfrm>
          <a:off x="0" y="0"/>
          <a:ext cx="0" cy="0"/>
          <a:chOff x="0" y="0"/>
          <a:chExt cx="0" cy="0"/>
        </a:xfrm>
      </p:grpSpPr>
      <p:sp>
        <p:nvSpPr>
          <p:cNvPr id="10598" name="Google Shape;10598;g34bcf2937ba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99" name="Google Shape;10599;g34bcf2937ba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0" name="Shape 10620"/>
        <p:cNvGrpSpPr/>
        <p:nvPr/>
      </p:nvGrpSpPr>
      <p:grpSpPr>
        <a:xfrm>
          <a:off x="0" y="0"/>
          <a:ext cx="0" cy="0"/>
          <a:chOff x="0" y="0"/>
          <a:chExt cx="0" cy="0"/>
        </a:xfrm>
      </p:grpSpPr>
      <p:sp>
        <p:nvSpPr>
          <p:cNvPr id="10621" name="Google Shape;10621;g34bcf2937ba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22" name="Google Shape;10622;g34bcf2937ba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43" name="Shape 10643"/>
        <p:cNvGrpSpPr/>
        <p:nvPr/>
      </p:nvGrpSpPr>
      <p:grpSpPr>
        <a:xfrm>
          <a:off x="0" y="0"/>
          <a:ext cx="0" cy="0"/>
          <a:chOff x="0" y="0"/>
          <a:chExt cx="0" cy="0"/>
        </a:xfrm>
      </p:grpSpPr>
      <p:sp>
        <p:nvSpPr>
          <p:cNvPr id="10644" name="Google Shape;10644;g34bcf2937ba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5" name="Google Shape;10645;g34bcf2937ba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7" name="Shape 10667"/>
        <p:cNvGrpSpPr/>
        <p:nvPr/>
      </p:nvGrpSpPr>
      <p:grpSpPr>
        <a:xfrm>
          <a:off x="0" y="0"/>
          <a:ext cx="0" cy="0"/>
          <a:chOff x="0" y="0"/>
          <a:chExt cx="0" cy="0"/>
        </a:xfrm>
      </p:grpSpPr>
      <p:sp>
        <p:nvSpPr>
          <p:cNvPr id="10668" name="Google Shape;10668;g34bcf2937ba_0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69" name="Google Shape;10669;g34bcf2937ba_0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0" name="Shape 10690"/>
        <p:cNvGrpSpPr/>
        <p:nvPr/>
      </p:nvGrpSpPr>
      <p:grpSpPr>
        <a:xfrm>
          <a:off x="0" y="0"/>
          <a:ext cx="0" cy="0"/>
          <a:chOff x="0" y="0"/>
          <a:chExt cx="0" cy="0"/>
        </a:xfrm>
      </p:grpSpPr>
      <p:sp>
        <p:nvSpPr>
          <p:cNvPr id="10691" name="Google Shape;10691;g34bcf2937ba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2" name="Google Shape;10692;g34bcf2937ba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3" name="Shape 10713"/>
        <p:cNvGrpSpPr/>
        <p:nvPr/>
      </p:nvGrpSpPr>
      <p:grpSpPr>
        <a:xfrm>
          <a:off x="0" y="0"/>
          <a:ext cx="0" cy="0"/>
          <a:chOff x="0" y="0"/>
          <a:chExt cx="0" cy="0"/>
        </a:xfrm>
      </p:grpSpPr>
      <p:sp>
        <p:nvSpPr>
          <p:cNvPr id="10714" name="Google Shape;10714;g34bcf2937ba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15" name="Google Shape;10715;g34bcf2937ba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6" name="Shape 10736"/>
        <p:cNvGrpSpPr/>
        <p:nvPr/>
      </p:nvGrpSpPr>
      <p:grpSpPr>
        <a:xfrm>
          <a:off x="0" y="0"/>
          <a:ext cx="0" cy="0"/>
          <a:chOff x="0" y="0"/>
          <a:chExt cx="0" cy="0"/>
        </a:xfrm>
      </p:grpSpPr>
      <p:sp>
        <p:nvSpPr>
          <p:cNvPr id="10737" name="Google Shape;10737;g34d2c1675b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8" name="Google Shape;10738;g34d2c1675b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9" name="Shape 10759"/>
        <p:cNvGrpSpPr/>
        <p:nvPr/>
      </p:nvGrpSpPr>
      <p:grpSpPr>
        <a:xfrm>
          <a:off x="0" y="0"/>
          <a:ext cx="0" cy="0"/>
          <a:chOff x="0" y="0"/>
          <a:chExt cx="0" cy="0"/>
        </a:xfrm>
      </p:grpSpPr>
      <p:sp>
        <p:nvSpPr>
          <p:cNvPr id="10760" name="Google Shape;10760;g34bcf2937ba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1" name="Google Shape;10761;g34bcf2937ba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8" name="Shape 9968"/>
        <p:cNvGrpSpPr/>
        <p:nvPr/>
      </p:nvGrpSpPr>
      <p:grpSpPr>
        <a:xfrm>
          <a:off x="0" y="0"/>
          <a:ext cx="0" cy="0"/>
          <a:chOff x="0" y="0"/>
          <a:chExt cx="0" cy="0"/>
        </a:xfrm>
      </p:grpSpPr>
      <p:sp>
        <p:nvSpPr>
          <p:cNvPr id="9969" name="Google Shape;9969;g105a59348e9_0_43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0" name="Google Shape;9970;g105a59348e9_0_43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2" name="Shape 10782"/>
        <p:cNvGrpSpPr/>
        <p:nvPr/>
      </p:nvGrpSpPr>
      <p:grpSpPr>
        <a:xfrm>
          <a:off x="0" y="0"/>
          <a:ext cx="0" cy="0"/>
          <a:chOff x="0" y="0"/>
          <a:chExt cx="0" cy="0"/>
        </a:xfrm>
      </p:grpSpPr>
      <p:sp>
        <p:nvSpPr>
          <p:cNvPr id="10783" name="Google Shape;10783;g34bcf2937b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4" name="Google Shape;10784;g34bcf2937b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6" name="Shape 10856"/>
        <p:cNvGrpSpPr/>
        <p:nvPr/>
      </p:nvGrpSpPr>
      <p:grpSpPr>
        <a:xfrm>
          <a:off x="0" y="0"/>
          <a:ext cx="0" cy="0"/>
          <a:chOff x="0" y="0"/>
          <a:chExt cx="0" cy="0"/>
        </a:xfrm>
      </p:grpSpPr>
      <p:sp>
        <p:nvSpPr>
          <p:cNvPr id="10857" name="Google Shape;10857;g34bcf2937ba_0_8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8" name="Google Shape;10858;g34bcf2937ba_0_8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9" name="Shape 10879"/>
        <p:cNvGrpSpPr/>
        <p:nvPr/>
      </p:nvGrpSpPr>
      <p:grpSpPr>
        <a:xfrm>
          <a:off x="0" y="0"/>
          <a:ext cx="0" cy="0"/>
          <a:chOff x="0" y="0"/>
          <a:chExt cx="0" cy="0"/>
        </a:xfrm>
      </p:grpSpPr>
      <p:sp>
        <p:nvSpPr>
          <p:cNvPr id="10880" name="Google Shape;10880;g34bcf2937ba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81" name="Google Shape;10881;g34bcf2937ba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3" name="Shape 10903"/>
        <p:cNvGrpSpPr/>
        <p:nvPr/>
      </p:nvGrpSpPr>
      <p:grpSpPr>
        <a:xfrm>
          <a:off x="0" y="0"/>
          <a:ext cx="0" cy="0"/>
          <a:chOff x="0" y="0"/>
          <a:chExt cx="0" cy="0"/>
        </a:xfrm>
      </p:grpSpPr>
      <p:sp>
        <p:nvSpPr>
          <p:cNvPr id="10904" name="Google Shape;10904;g34bcf2937ba_0_8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05" name="Google Shape;10905;g34bcf2937ba_0_8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6" name="Shape 10926"/>
        <p:cNvGrpSpPr/>
        <p:nvPr/>
      </p:nvGrpSpPr>
      <p:grpSpPr>
        <a:xfrm>
          <a:off x="0" y="0"/>
          <a:ext cx="0" cy="0"/>
          <a:chOff x="0" y="0"/>
          <a:chExt cx="0" cy="0"/>
        </a:xfrm>
      </p:grpSpPr>
      <p:sp>
        <p:nvSpPr>
          <p:cNvPr id="10927" name="Google Shape;10927;g34bcf2937ba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28" name="Google Shape;10928;g34bcf2937ba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0" name="Shape 11000"/>
        <p:cNvGrpSpPr/>
        <p:nvPr/>
      </p:nvGrpSpPr>
      <p:grpSpPr>
        <a:xfrm>
          <a:off x="0" y="0"/>
          <a:ext cx="0" cy="0"/>
          <a:chOff x="0" y="0"/>
          <a:chExt cx="0" cy="0"/>
        </a:xfrm>
      </p:grpSpPr>
      <p:sp>
        <p:nvSpPr>
          <p:cNvPr id="11001" name="Google Shape;11001;g105a59348e9_0_33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2" name="Google Shape;11002;g105a59348e9_0_33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9" name="Shape 11009"/>
        <p:cNvGrpSpPr/>
        <p:nvPr/>
      </p:nvGrpSpPr>
      <p:grpSpPr>
        <a:xfrm>
          <a:off x="0" y="0"/>
          <a:ext cx="0" cy="0"/>
          <a:chOff x="0" y="0"/>
          <a:chExt cx="0" cy="0"/>
        </a:xfrm>
      </p:grpSpPr>
      <p:sp>
        <p:nvSpPr>
          <p:cNvPr id="11010" name="Google Shape;11010;g34bcf2937ba_0_8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1" name="Google Shape;11011;g34bcf2937ba_0_8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5" name="Shape 11045"/>
        <p:cNvGrpSpPr/>
        <p:nvPr/>
      </p:nvGrpSpPr>
      <p:grpSpPr>
        <a:xfrm>
          <a:off x="0" y="0"/>
          <a:ext cx="0" cy="0"/>
          <a:chOff x="0" y="0"/>
          <a:chExt cx="0" cy="0"/>
        </a:xfrm>
      </p:grpSpPr>
      <p:sp>
        <p:nvSpPr>
          <p:cNvPr id="11046" name="Google Shape;11046;g105a59348e9_0_43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7" name="Google Shape;11047;g105a59348e9_0_43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9" name="Shape 11179"/>
        <p:cNvGrpSpPr/>
        <p:nvPr/>
      </p:nvGrpSpPr>
      <p:grpSpPr>
        <a:xfrm>
          <a:off x="0" y="0"/>
          <a:ext cx="0" cy="0"/>
          <a:chOff x="0" y="0"/>
          <a:chExt cx="0" cy="0"/>
        </a:xfrm>
      </p:grpSpPr>
      <p:sp>
        <p:nvSpPr>
          <p:cNvPr id="11180" name="Google Shape;11180;g105a59348e9_0_42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1" name="Google Shape;11181;g105a59348e9_0_42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2" name="Shape 10042"/>
        <p:cNvGrpSpPr/>
        <p:nvPr/>
      </p:nvGrpSpPr>
      <p:grpSpPr>
        <a:xfrm>
          <a:off x="0" y="0"/>
          <a:ext cx="0" cy="0"/>
          <a:chOff x="0" y="0"/>
          <a:chExt cx="0" cy="0"/>
        </a:xfrm>
      </p:grpSpPr>
      <p:sp>
        <p:nvSpPr>
          <p:cNvPr id="10043" name="Google Shape;10043;g34bcf2937ba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44" name="Google Shape;10044;g34bcf2937ba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5" name="Shape 10065"/>
        <p:cNvGrpSpPr/>
        <p:nvPr/>
      </p:nvGrpSpPr>
      <p:grpSpPr>
        <a:xfrm>
          <a:off x="0" y="0"/>
          <a:ext cx="0" cy="0"/>
          <a:chOff x="0" y="0"/>
          <a:chExt cx="0" cy="0"/>
        </a:xfrm>
      </p:grpSpPr>
      <p:sp>
        <p:nvSpPr>
          <p:cNvPr id="10066" name="Google Shape;10066;g106c53e613b_0_8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7" name="Google Shape;10067;g106c53e613b_0_8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9" name="Shape 10089"/>
        <p:cNvGrpSpPr/>
        <p:nvPr/>
      </p:nvGrpSpPr>
      <p:grpSpPr>
        <a:xfrm>
          <a:off x="0" y="0"/>
          <a:ext cx="0" cy="0"/>
          <a:chOff x="0" y="0"/>
          <a:chExt cx="0" cy="0"/>
        </a:xfrm>
      </p:grpSpPr>
      <p:sp>
        <p:nvSpPr>
          <p:cNvPr id="10090" name="Google Shape;10090;g34bc4d8014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1" name="Google Shape;10091;g34bc4d8014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3" name="Shape 10163"/>
        <p:cNvGrpSpPr/>
        <p:nvPr/>
      </p:nvGrpSpPr>
      <p:grpSpPr>
        <a:xfrm>
          <a:off x="0" y="0"/>
          <a:ext cx="0" cy="0"/>
          <a:chOff x="0" y="0"/>
          <a:chExt cx="0" cy="0"/>
        </a:xfrm>
      </p:grpSpPr>
      <p:sp>
        <p:nvSpPr>
          <p:cNvPr id="10164" name="Google Shape;10164;g1077a2dcd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5" name="Google Shape;10165;g1077a2dcd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5" name="Shape 10185"/>
        <p:cNvGrpSpPr/>
        <p:nvPr/>
      </p:nvGrpSpPr>
      <p:grpSpPr>
        <a:xfrm>
          <a:off x="0" y="0"/>
          <a:ext cx="0" cy="0"/>
          <a:chOff x="0" y="0"/>
          <a:chExt cx="0" cy="0"/>
        </a:xfrm>
      </p:grpSpPr>
      <p:sp>
        <p:nvSpPr>
          <p:cNvPr id="10186" name="Google Shape;10186;g34bcf2937b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87" name="Google Shape;10187;g34bcf2937b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9" name="Shape 10259"/>
        <p:cNvGrpSpPr/>
        <p:nvPr/>
      </p:nvGrpSpPr>
      <p:grpSpPr>
        <a:xfrm>
          <a:off x="0" y="0"/>
          <a:ext cx="0" cy="0"/>
          <a:chOff x="0" y="0"/>
          <a:chExt cx="0" cy="0"/>
        </a:xfrm>
      </p:grpSpPr>
      <p:sp>
        <p:nvSpPr>
          <p:cNvPr id="10260" name="Google Shape;10260;g34bcf2937b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1" name="Google Shape;10261;g34bcf2937b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grpSp>
        <p:nvGrpSpPr>
          <p:cNvPr id="9" name="Google Shape;9;p2"/>
          <p:cNvGrpSpPr/>
          <p:nvPr/>
        </p:nvGrpSpPr>
        <p:grpSpPr>
          <a:xfrm>
            <a:off x="-75" y="4475"/>
            <a:ext cx="9144000" cy="5143405"/>
            <a:chOff x="9222175" y="4475"/>
            <a:chExt cx="9144000" cy="5143405"/>
          </a:xfrm>
        </p:grpSpPr>
        <p:cxnSp>
          <p:nvCxnSpPr>
            <p:cNvPr id="10" name="Google Shape;10;p2"/>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 name="Google Shape;11;p2"/>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2" name="Google Shape;12;p2"/>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 name="Google Shape;13;p2"/>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 name="Google Shape;14;p2"/>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 name="Google Shape;15;p2"/>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 name="Google Shape;16;p2"/>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7" name="Google Shape;17;p2"/>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 name="Google Shape;18;p2"/>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 name="Google Shape;19;p2"/>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 name="Google Shape;20;p2"/>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1" name="Google Shape;21;p2"/>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 name="Google Shape;22;p2"/>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 name="Google Shape;23;p2"/>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 name="Google Shape;24;p2"/>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 name="Google Shape;25;p2"/>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 name="Google Shape;26;p2"/>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 name="Google Shape;27;p2"/>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 name="Google Shape;28;p2"/>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 name="Google Shape;29;p2"/>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0" name="Google Shape;30;p2"/>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 name="Google Shape;31;p2"/>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 name="Google Shape;32;p2"/>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 name="Google Shape;33;p2"/>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4" name="Google Shape;34;p2"/>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 name="Google Shape;35;p2"/>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 name="Google Shape;36;p2"/>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 name="Google Shape;37;p2"/>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 name="Google Shape;38;p2"/>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9" name="Google Shape;39;p2"/>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 name="Google Shape;40;p2"/>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 name="Google Shape;41;p2"/>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 name="Google Shape;42;p2"/>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3" name="Google Shape;43;p2"/>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 name="Google Shape;44;p2"/>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 name="Google Shape;45;p2"/>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 name="Google Shape;46;p2"/>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 name="Google Shape;47;p2"/>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8" name="Google Shape;48;p2"/>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 name="Google Shape;49;p2"/>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 name="Google Shape;50;p2"/>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 name="Google Shape;51;p2"/>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2" name="Google Shape;52;p2"/>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 name="Google Shape;53;p2"/>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 name="Google Shape;54;p2"/>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 name="Google Shape;55;p2"/>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 name="Google Shape;56;p2"/>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7" name="Google Shape;57;p2"/>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 name="Google Shape;58;p2"/>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 name="Google Shape;59;p2"/>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 name="Google Shape;60;p2"/>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 name="Google Shape;61;p2"/>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 name="Google Shape;62;p2"/>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 name="Google Shape;63;p2"/>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 name="Google Shape;64;p2"/>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 name="Google Shape;65;p2"/>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6" name="Google Shape;66;p2"/>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 name="Google Shape;67;p2"/>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 name="Google Shape;68;p2"/>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 name="Google Shape;69;p2"/>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0" name="Google Shape;70;p2"/>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 name="Google Shape;71;p2"/>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 name="Google Shape;72;p2"/>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 name="Google Shape;73;p2"/>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 name="Google Shape;74;p2"/>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5" name="Google Shape;75;p2"/>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 name="Google Shape;76;p2"/>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 name="Google Shape;77;p2"/>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 name="Google Shape;78;p2"/>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9" name="Google Shape;79;p2"/>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 name="Google Shape;80;p2"/>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 name="Google Shape;81;p2"/>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 name="Google Shape;82;p2"/>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 name="Google Shape;83;p2"/>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4" name="Google Shape;84;p2"/>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 name="Google Shape;85;p2"/>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 name="Google Shape;86;p2"/>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 name="Google Shape;87;p2"/>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8" name="Google Shape;88;p2"/>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 name="Google Shape;89;p2"/>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 name="Google Shape;90;p2"/>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 name="Google Shape;91;p2"/>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 name="Google Shape;92;p2"/>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 name="Google Shape;93;p2"/>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 name="Google Shape;94;p2"/>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 name="Google Shape;95;p2"/>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 name="Google Shape;96;p2"/>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7" name="Google Shape;97;p2"/>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8" name="Google Shape;98;p2"/>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9" name="Google Shape;99;p2"/>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0" name="Google Shape;100;p2"/>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1" name="Google Shape;101;p2"/>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2" name="Google Shape;102;p2"/>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3" name="Google Shape;103;p2"/>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4" name="Google Shape;104;p2"/>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5" name="Google Shape;105;p2"/>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6" name="Google Shape;106;p2"/>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7" name="Google Shape;107;p2"/>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8" name="Google Shape;108;p2"/>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9" name="Google Shape;109;p2"/>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0" name="Google Shape;110;p2"/>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1" name="Google Shape;111;p2"/>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2" name="Google Shape;112;p2"/>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3" name="Google Shape;113;p2"/>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4" name="Google Shape;114;p2"/>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5" name="Google Shape;115;p2"/>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6" name="Google Shape;116;p2"/>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7" name="Google Shape;117;p2"/>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8" name="Google Shape;118;p2"/>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9" name="Google Shape;119;p2"/>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20" name="Google Shape;120;p2"/>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21" name="Google Shape;121;p2"/>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22" name="Google Shape;122;p2"/>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23" name="Google Shape;123;p2"/>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24" name="Google Shape;124;p2"/>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25" name="Google Shape;125;p2"/>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26" name="Google Shape;126;p2"/>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27" name="Google Shape;127;p2"/>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28" name="Google Shape;128;p2"/>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29" name="Google Shape;129;p2"/>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0" name="Google Shape;130;p2"/>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1" name="Google Shape;131;p2"/>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2" name="Google Shape;132;p2"/>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3" name="Google Shape;133;p2"/>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4" name="Google Shape;134;p2"/>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5" name="Google Shape;135;p2"/>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6" name="Google Shape;136;p2"/>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7" name="Google Shape;137;p2"/>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8" name="Google Shape;138;p2"/>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9" name="Google Shape;139;p2"/>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0" name="Google Shape;140;p2"/>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1" name="Google Shape;141;p2"/>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2" name="Google Shape;142;p2"/>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3" name="Google Shape;143;p2"/>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4" name="Google Shape;144;p2"/>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5" name="Google Shape;145;p2"/>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6" name="Google Shape;146;p2"/>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7" name="Google Shape;147;p2"/>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8" name="Google Shape;148;p2"/>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9" name="Google Shape;149;p2"/>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0" name="Google Shape;150;p2"/>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1" name="Google Shape;151;p2"/>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2" name="Google Shape;152;p2"/>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3" name="Google Shape;153;p2"/>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4" name="Google Shape;154;p2"/>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5" name="Google Shape;155;p2"/>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6" name="Google Shape;156;p2"/>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7" name="Google Shape;157;p2"/>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8" name="Google Shape;158;p2"/>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9" name="Google Shape;159;p2"/>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0" name="Google Shape;160;p2"/>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1" name="Google Shape;161;p2"/>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2" name="Google Shape;162;p2"/>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3" name="Google Shape;163;p2"/>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4" name="Google Shape;164;p2"/>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5" name="Google Shape;165;p2"/>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6" name="Google Shape;166;p2"/>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7" name="Google Shape;167;p2"/>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8" name="Google Shape;168;p2"/>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9" name="Google Shape;169;p2"/>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70" name="Google Shape;170;p2"/>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71" name="Google Shape;171;p2"/>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72" name="Google Shape;172;p2"/>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73" name="Google Shape;173;p2"/>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74" name="Google Shape;174;p2"/>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75" name="Google Shape;175;p2"/>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76" name="Google Shape;176;p2"/>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77" name="Google Shape;177;p2"/>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78" name="Google Shape;178;p2"/>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79" name="Google Shape;179;p2"/>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0" name="Google Shape;180;p2"/>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1" name="Google Shape;181;p2"/>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2" name="Google Shape;182;p2"/>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3" name="Google Shape;183;p2"/>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4" name="Google Shape;184;p2"/>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5" name="Google Shape;185;p2"/>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6" name="Google Shape;186;p2"/>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7" name="Google Shape;187;p2"/>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8" name="Google Shape;188;p2"/>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9" name="Google Shape;189;p2"/>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0" name="Google Shape;190;p2"/>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1" name="Google Shape;191;p2"/>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2" name="Google Shape;192;p2"/>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3" name="Google Shape;193;p2"/>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4" name="Google Shape;194;p2"/>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5" name="Google Shape;195;p2"/>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6" name="Google Shape;196;p2"/>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7" name="Google Shape;197;p2"/>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8" name="Google Shape;198;p2"/>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9" name="Google Shape;199;p2"/>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0" name="Google Shape;200;p2"/>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1" name="Google Shape;201;p2"/>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2" name="Google Shape;202;p2"/>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3" name="Google Shape;203;p2"/>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4" name="Google Shape;204;p2"/>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5" name="Google Shape;205;p2"/>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6" name="Google Shape;206;p2"/>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7" name="Google Shape;207;p2"/>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8" name="Google Shape;208;p2"/>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9" name="Google Shape;209;p2"/>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10" name="Google Shape;210;p2"/>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11" name="Google Shape;211;p2"/>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12" name="Google Shape;212;p2"/>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13" name="Google Shape;213;p2"/>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14" name="Google Shape;214;p2"/>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15" name="Google Shape;215;p2"/>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16" name="Google Shape;216;p2"/>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17" name="Google Shape;217;p2"/>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18" name="Google Shape;218;p2"/>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19" name="Google Shape;219;p2"/>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0" name="Google Shape;220;p2"/>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1" name="Google Shape;221;p2"/>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2" name="Google Shape;222;p2"/>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3" name="Google Shape;223;p2"/>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4" name="Google Shape;224;p2"/>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5" name="Google Shape;225;p2"/>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6" name="Google Shape;226;p2"/>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7" name="Google Shape;227;p2"/>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8" name="Google Shape;228;p2"/>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9" name="Google Shape;229;p2"/>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0" name="Google Shape;230;p2"/>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1" name="Google Shape;231;p2"/>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2" name="Google Shape;232;p2"/>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3" name="Google Shape;233;p2"/>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4" name="Google Shape;234;p2"/>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5" name="Google Shape;235;p2"/>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6" name="Google Shape;236;p2"/>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7" name="Google Shape;237;p2"/>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8" name="Google Shape;238;p2"/>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9" name="Google Shape;239;p2"/>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0" name="Google Shape;240;p2"/>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1" name="Google Shape;241;p2"/>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2" name="Google Shape;242;p2"/>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3" name="Google Shape;243;p2"/>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4" name="Google Shape;244;p2"/>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5" name="Google Shape;245;p2"/>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6" name="Google Shape;246;p2"/>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7" name="Google Shape;247;p2"/>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8" name="Google Shape;248;p2"/>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9" name="Google Shape;249;p2"/>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0" name="Google Shape;250;p2"/>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1" name="Google Shape;251;p2"/>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2" name="Google Shape;252;p2"/>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3" name="Google Shape;253;p2"/>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4" name="Google Shape;254;p2"/>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5" name="Google Shape;255;p2"/>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6" name="Google Shape;256;p2"/>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7" name="Google Shape;257;p2"/>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8" name="Google Shape;258;p2"/>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9" name="Google Shape;259;p2"/>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0" name="Google Shape;260;p2"/>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1" name="Google Shape;261;p2"/>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2" name="Google Shape;262;p2"/>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3" name="Google Shape;263;p2"/>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4" name="Google Shape;264;p2"/>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5" name="Google Shape;265;p2"/>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6" name="Google Shape;266;p2"/>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7" name="Google Shape;267;p2"/>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8" name="Google Shape;268;p2"/>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9" name="Google Shape;269;p2"/>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0" name="Google Shape;270;p2"/>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1" name="Google Shape;271;p2"/>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2" name="Google Shape;272;p2"/>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3" name="Google Shape;273;p2"/>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4" name="Google Shape;274;p2"/>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5" name="Google Shape;275;p2"/>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6" name="Google Shape;276;p2"/>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7" name="Google Shape;277;p2"/>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8" name="Google Shape;278;p2"/>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9" name="Google Shape;279;p2"/>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0" name="Google Shape;280;p2"/>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1" name="Google Shape;281;p2"/>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2" name="Google Shape;282;p2"/>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83" name="Google Shape;283;p2"/>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84" name="Google Shape;284;p2"/>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85" name="Google Shape;285;p2"/>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86" name="Google Shape;286;p2"/>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87" name="Google Shape;287;p2"/>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88" name="Google Shape;288;p2"/>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89" name="Google Shape;289;p2"/>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0" name="Google Shape;290;p2"/>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1" name="Google Shape;291;p2"/>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2" name="Google Shape;292;p2"/>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3" name="Google Shape;293;p2"/>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4" name="Google Shape;294;p2"/>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5" name="Google Shape;295;p2"/>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6" name="Google Shape;296;p2"/>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7" name="Google Shape;297;p2"/>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8" name="Google Shape;298;p2"/>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9" name="Google Shape;299;p2"/>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0" name="Google Shape;300;p2"/>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1" name="Google Shape;301;p2"/>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2" name="Google Shape;302;p2"/>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3" name="Google Shape;303;p2"/>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4" name="Google Shape;304;p2"/>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5" name="Google Shape;305;p2"/>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6" name="Google Shape;306;p2"/>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7" name="Google Shape;307;p2"/>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8" name="Google Shape;308;p2"/>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9" name="Google Shape;309;p2"/>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0" name="Google Shape;310;p2"/>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1" name="Google Shape;311;p2"/>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2" name="Google Shape;312;p2"/>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3" name="Google Shape;313;p2"/>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4" name="Google Shape;314;p2"/>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5" name="Google Shape;315;p2"/>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6" name="Google Shape;316;p2"/>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7" name="Google Shape;317;p2"/>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8" name="Google Shape;318;p2"/>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9" name="Google Shape;319;p2"/>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20" name="Google Shape;320;p2"/>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21" name="Google Shape;321;p2"/>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22" name="Google Shape;322;p2"/>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23" name="Google Shape;323;p2"/>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24" name="Google Shape;324;p2"/>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25" name="Google Shape;325;p2"/>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26" name="Google Shape;326;p2"/>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27" name="Google Shape;327;p2"/>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28" name="Google Shape;328;p2"/>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29" name="Google Shape;329;p2"/>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30" name="Google Shape;330;p2"/>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31" name="Google Shape;331;p2"/>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32" name="Google Shape;332;p2"/>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33" name="Google Shape;333;p2"/>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34" name="Google Shape;334;p2"/>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35" name="Google Shape;335;p2"/>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36" name="Google Shape;336;p2"/>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37" name="Google Shape;337;p2"/>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38" name="Google Shape;338;p2"/>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39" name="Google Shape;339;p2"/>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0" name="Google Shape;340;p2"/>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1" name="Google Shape;341;p2"/>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2" name="Google Shape;342;p2"/>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3" name="Google Shape;343;p2"/>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4" name="Google Shape;344;p2"/>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5" name="Google Shape;345;p2"/>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6" name="Google Shape;346;p2"/>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7" name="Google Shape;347;p2"/>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8" name="Google Shape;348;p2"/>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9" name="Google Shape;349;p2"/>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0" name="Google Shape;350;p2"/>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1" name="Google Shape;351;p2"/>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2" name="Google Shape;352;p2"/>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3" name="Google Shape;353;p2"/>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4" name="Google Shape;354;p2"/>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5" name="Google Shape;355;p2"/>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6" name="Google Shape;356;p2"/>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7" name="Google Shape;357;p2"/>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8" name="Google Shape;358;p2"/>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9" name="Google Shape;359;p2"/>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60" name="Google Shape;360;p2"/>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61" name="Google Shape;361;p2"/>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62" name="Google Shape;362;p2"/>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63" name="Google Shape;363;p2"/>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64" name="Google Shape;364;p2"/>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65" name="Google Shape;365;p2"/>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66" name="Google Shape;366;p2"/>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67" name="Google Shape;367;p2"/>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68" name="Google Shape;368;p2"/>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69" name="Google Shape;369;p2"/>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70" name="Google Shape;370;p2"/>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71" name="Google Shape;371;p2"/>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72" name="Google Shape;372;p2"/>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73" name="Google Shape;373;p2"/>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74" name="Google Shape;374;p2"/>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75" name="Google Shape;375;p2"/>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76" name="Google Shape;376;p2"/>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77" name="Google Shape;377;p2"/>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78" name="Google Shape;378;p2"/>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79" name="Google Shape;379;p2"/>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0" name="Google Shape;380;p2"/>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1" name="Google Shape;381;p2"/>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2" name="Google Shape;382;p2"/>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3" name="Google Shape;383;p2"/>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4" name="Google Shape;384;p2"/>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5" name="Google Shape;385;p2"/>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6" name="Google Shape;386;p2"/>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7" name="Google Shape;387;p2"/>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8" name="Google Shape;388;p2"/>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9" name="Google Shape;389;p2"/>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0" name="Google Shape;390;p2"/>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1" name="Google Shape;391;p2"/>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2" name="Google Shape;392;p2"/>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3" name="Google Shape;393;p2"/>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4" name="Google Shape;394;p2"/>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5" name="Google Shape;395;p2"/>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6" name="Google Shape;396;p2"/>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7" name="Google Shape;397;p2"/>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8" name="Google Shape;398;p2"/>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9" name="Google Shape;399;p2"/>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0" name="Google Shape;400;p2"/>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1" name="Google Shape;401;p2"/>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2" name="Google Shape;402;p2"/>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3" name="Google Shape;403;p2"/>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4" name="Google Shape;404;p2"/>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5" name="Google Shape;405;p2"/>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6" name="Google Shape;406;p2"/>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7" name="Google Shape;407;p2"/>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8" name="Google Shape;408;p2"/>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9" name="Google Shape;409;p2"/>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10" name="Google Shape;410;p2"/>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11" name="Google Shape;411;p2"/>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12" name="Google Shape;412;p2"/>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13" name="Google Shape;413;p2"/>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14" name="Google Shape;414;p2"/>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15" name="Google Shape;415;p2"/>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16" name="Google Shape;416;p2"/>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17" name="Google Shape;417;p2"/>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18" name="Google Shape;418;p2"/>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19" name="Google Shape;419;p2"/>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20" name="Google Shape;420;p2"/>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21" name="Google Shape;421;p2"/>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22" name="Google Shape;422;p2"/>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23" name="Google Shape;423;p2"/>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24" name="Google Shape;424;p2"/>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25" name="Google Shape;425;p2"/>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26" name="Google Shape;426;p2"/>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27" name="Google Shape;427;p2"/>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28" name="Google Shape;428;p2"/>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29" name="Google Shape;429;p2"/>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0" name="Google Shape;430;p2"/>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1" name="Google Shape;431;p2"/>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2" name="Google Shape;432;p2"/>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3" name="Google Shape;433;p2"/>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4" name="Google Shape;434;p2"/>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5" name="Google Shape;435;p2"/>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6" name="Google Shape;436;p2"/>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7" name="Google Shape;437;p2"/>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8" name="Google Shape;438;p2"/>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9" name="Google Shape;439;p2"/>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0" name="Google Shape;440;p2"/>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1" name="Google Shape;441;p2"/>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2" name="Google Shape;442;p2"/>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3" name="Google Shape;443;p2"/>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444" name="Google Shape;444;p2"/>
          <p:cNvSpPr txBox="1"/>
          <p:nvPr>
            <p:ph type="ctrTitle"/>
          </p:nvPr>
        </p:nvSpPr>
        <p:spPr>
          <a:xfrm>
            <a:off x="714300" y="772875"/>
            <a:ext cx="7715400" cy="1080300"/>
          </a:xfrm>
          <a:prstGeom prst="rect">
            <a:avLst/>
          </a:prstGeom>
        </p:spPr>
        <p:txBody>
          <a:bodyPr anchorCtr="0" anchor="ctr" bIns="91425" lIns="91425" spcFirstLastPara="1" rIns="91425" wrap="square" tIns="91425">
            <a:noAutofit/>
          </a:bodyPr>
          <a:lstStyle>
            <a:lvl1pPr lvl="0" algn="ctr">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45" name="Google Shape;445;p2"/>
          <p:cNvSpPr txBox="1"/>
          <p:nvPr>
            <p:ph idx="1" type="subTitle"/>
          </p:nvPr>
        </p:nvSpPr>
        <p:spPr>
          <a:xfrm>
            <a:off x="2361075" y="4006590"/>
            <a:ext cx="4421700" cy="337500"/>
          </a:xfrm>
          <a:prstGeom prst="rect">
            <a:avLst/>
          </a:prstGeom>
          <a:solidFill>
            <a:schemeClr val="dk1"/>
          </a:solidFill>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446" name="Google Shape;446;p2"/>
          <p:cNvGrpSpPr/>
          <p:nvPr/>
        </p:nvGrpSpPr>
        <p:grpSpPr>
          <a:xfrm rot="-1799781">
            <a:off x="1447944" y="566408"/>
            <a:ext cx="915149" cy="492628"/>
            <a:chOff x="-1654688" y="1521350"/>
            <a:chExt cx="1194892" cy="643287"/>
          </a:xfrm>
        </p:grpSpPr>
        <p:sp>
          <p:nvSpPr>
            <p:cNvPr id="447" name="Google Shape;447;p2"/>
            <p:cNvSpPr/>
            <p:nvPr/>
          </p:nvSpPr>
          <p:spPr>
            <a:xfrm>
              <a:off x="-1619125" y="1786825"/>
              <a:ext cx="172550" cy="66350"/>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sp>
          <p:nvSpPr>
            <p:cNvPr id="448" name="Google Shape;448;p2"/>
            <p:cNvSpPr/>
            <p:nvPr/>
          </p:nvSpPr>
          <p:spPr>
            <a:xfrm rot="2700000">
              <a:off x="-1403800" y="1669200"/>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449" name="Google Shape;449;p2"/>
            <p:cNvSpPr/>
            <p:nvPr/>
          </p:nvSpPr>
          <p:spPr>
            <a:xfrm flipH="1">
              <a:off x="-683600" y="1786825"/>
              <a:ext cx="172550" cy="66350"/>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450" name="Google Shape;450;p2"/>
            <p:cNvSpPr/>
            <p:nvPr/>
          </p:nvSpPr>
          <p:spPr>
            <a:xfrm flipH="1" rot="-2700000">
              <a:off x="-882449" y="1636025"/>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sp>
          <p:nvSpPr>
            <p:cNvPr id="451" name="Google Shape;451;p2"/>
            <p:cNvSpPr/>
            <p:nvPr/>
          </p:nvSpPr>
          <p:spPr>
            <a:xfrm>
              <a:off x="-1088425" y="1521350"/>
              <a:ext cx="19900" cy="165900"/>
            </a:xfrm>
            <a:custGeom>
              <a:rect b="b" l="l" r="r" t="t"/>
              <a:pathLst>
                <a:path extrusionOk="0" h="6636" w="796">
                  <a:moveTo>
                    <a:pt x="796" y="6636"/>
                  </a:moveTo>
                  <a:cubicBezTo>
                    <a:pt x="796" y="4408"/>
                    <a:pt x="0" y="2228"/>
                    <a:pt x="0" y="0"/>
                  </a:cubicBezTo>
                </a:path>
              </a:pathLst>
            </a:custGeom>
            <a:noFill/>
            <a:ln cap="rnd" cmpd="sng" w="9525">
              <a:solidFill>
                <a:schemeClr val="dk2"/>
              </a:solidFill>
              <a:prstDash val="solid"/>
              <a:round/>
              <a:headEnd len="med" w="med" type="none"/>
              <a:tailEnd len="med" w="med" type="none"/>
            </a:ln>
          </p:spPr>
        </p:sp>
        <p:sp>
          <p:nvSpPr>
            <p:cNvPr id="452" name="Google Shape;452;p2"/>
            <p:cNvSpPr/>
            <p:nvPr/>
          </p:nvSpPr>
          <p:spPr>
            <a:xfrm rot="-2700000">
              <a:off x="-1656500" y="2047000"/>
              <a:ext cx="172548" cy="66349"/>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453" name="Google Shape;453;p2"/>
            <p:cNvSpPr/>
            <p:nvPr/>
          </p:nvSpPr>
          <p:spPr>
            <a:xfrm flipH="1" rot="1800044">
              <a:off x="-637371" y="2007199"/>
              <a:ext cx="172546" cy="66349"/>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grpSp>
      <p:cxnSp>
        <p:nvCxnSpPr>
          <p:cNvPr id="454" name="Google Shape;454;p2"/>
          <p:cNvCxnSpPr>
            <a:endCxn id="455"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455" name="Google Shape;455;p2"/>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cxnSp>
        <p:nvCxnSpPr>
          <p:cNvPr id="456" name="Google Shape;456;p2"/>
          <p:cNvCxnSpPr>
            <a:endCxn id="457"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457" name="Google Shape;457;p2"/>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579" name="Shape 3579"/>
        <p:cNvGrpSpPr/>
        <p:nvPr/>
      </p:nvGrpSpPr>
      <p:grpSpPr>
        <a:xfrm>
          <a:off x="0" y="0"/>
          <a:ext cx="0" cy="0"/>
          <a:chOff x="0" y="0"/>
          <a:chExt cx="0" cy="0"/>
        </a:xfrm>
      </p:grpSpPr>
      <p:grpSp>
        <p:nvGrpSpPr>
          <p:cNvPr id="3580" name="Google Shape;3580;p11"/>
          <p:cNvGrpSpPr/>
          <p:nvPr/>
        </p:nvGrpSpPr>
        <p:grpSpPr>
          <a:xfrm>
            <a:off x="-75" y="4475"/>
            <a:ext cx="9144000" cy="5143405"/>
            <a:chOff x="9222175" y="4475"/>
            <a:chExt cx="9144000" cy="5143405"/>
          </a:xfrm>
        </p:grpSpPr>
        <p:cxnSp>
          <p:nvCxnSpPr>
            <p:cNvPr id="3581" name="Google Shape;3581;p11"/>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82" name="Google Shape;3582;p11"/>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83" name="Google Shape;3583;p11"/>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84" name="Google Shape;3584;p11"/>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85" name="Google Shape;3585;p11"/>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86" name="Google Shape;3586;p11"/>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87" name="Google Shape;3587;p11"/>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88" name="Google Shape;3588;p11"/>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89" name="Google Shape;3589;p11"/>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90" name="Google Shape;3590;p11"/>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91" name="Google Shape;3591;p11"/>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92" name="Google Shape;3592;p11"/>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93" name="Google Shape;3593;p11"/>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94" name="Google Shape;3594;p11"/>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95" name="Google Shape;3595;p11"/>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96" name="Google Shape;3596;p11"/>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97" name="Google Shape;3597;p11"/>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98" name="Google Shape;3598;p11"/>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599" name="Google Shape;3599;p11"/>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00" name="Google Shape;3600;p11"/>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01" name="Google Shape;3601;p11"/>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02" name="Google Shape;3602;p11"/>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03" name="Google Shape;3603;p11"/>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04" name="Google Shape;3604;p11"/>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05" name="Google Shape;3605;p11"/>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06" name="Google Shape;3606;p11"/>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07" name="Google Shape;3607;p11"/>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08" name="Google Shape;3608;p11"/>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09" name="Google Shape;3609;p11"/>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10" name="Google Shape;3610;p11"/>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11" name="Google Shape;3611;p11"/>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12" name="Google Shape;3612;p11"/>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13" name="Google Shape;3613;p11"/>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14" name="Google Shape;3614;p11"/>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15" name="Google Shape;3615;p11"/>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16" name="Google Shape;3616;p11"/>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17" name="Google Shape;3617;p11"/>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18" name="Google Shape;3618;p11"/>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19" name="Google Shape;3619;p11"/>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20" name="Google Shape;3620;p11"/>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21" name="Google Shape;3621;p11"/>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22" name="Google Shape;3622;p11"/>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23" name="Google Shape;3623;p11"/>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24" name="Google Shape;3624;p11"/>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25" name="Google Shape;3625;p11"/>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26" name="Google Shape;3626;p11"/>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27" name="Google Shape;3627;p11"/>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28" name="Google Shape;3628;p11"/>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29" name="Google Shape;3629;p11"/>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30" name="Google Shape;3630;p11"/>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31" name="Google Shape;3631;p11"/>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32" name="Google Shape;3632;p11"/>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33" name="Google Shape;3633;p11"/>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34" name="Google Shape;3634;p11"/>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35" name="Google Shape;3635;p11"/>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36" name="Google Shape;3636;p11"/>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37" name="Google Shape;3637;p11"/>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38" name="Google Shape;3638;p11"/>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39" name="Google Shape;3639;p11"/>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40" name="Google Shape;3640;p11"/>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41" name="Google Shape;3641;p11"/>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42" name="Google Shape;3642;p11"/>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43" name="Google Shape;3643;p11"/>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44" name="Google Shape;3644;p11"/>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45" name="Google Shape;3645;p11"/>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46" name="Google Shape;3646;p11"/>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47" name="Google Shape;3647;p11"/>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48" name="Google Shape;3648;p11"/>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49" name="Google Shape;3649;p11"/>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50" name="Google Shape;3650;p11"/>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51" name="Google Shape;3651;p11"/>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52" name="Google Shape;3652;p11"/>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53" name="Google Shape;3653;p11"/>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54" name="Google Shape;3654;p11"/>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55" name="Google Shape;3655;p11"/>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56" name="Google Shape;3656;p11"/>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57" name="Google Shape;3657;p11"/>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58" name="Google Shape;3658;p11"/>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59" name="Google Shape;3659;p11"/>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60" name="Google Shape;3660;p11"/>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61" name="Google Shape;3661;p11"/>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62" name="Google Shape;3662;p11"/>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63" name="Google Shape;3663;p11"/>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64" name="Google Shape;3664;p11"/>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65" name="Google Shape;3665;p11"/>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66" name="Google Shape;3666;p11"/>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67" name="Google Shape;3667;p11"/>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68" name="Google Shape;3668;p11"/>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69" name="Google Shape;3669;p11"/>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70" name="Google Shape;3670;p11"/>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71" name="Google Shape;3671;p11"/>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72" name="Google Shape;3672;p11"/>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73" name="Google Shape;3673;p11"/>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74" name="Google Shape;3674;p11"/>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75" name="Google Shape;3675;p11"/>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76" name="Google Shape;3676;p11"/>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77" name="Google Shape;3677;p11"/>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78" name="Google Shape;3678;p11"/>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79" name="Google Shape;3679;p11"/>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80" name="Google Shape;3680;p11"/>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81" name="Google Shape;3681;p11"/>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82" name="Google Shape;3682;p11"/>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83" name="Google Shape;3683;p11"/>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84" name="Google Shape;3684;p11"/>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85" name="Google Shape;3685;p11"/>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86" name="Google Shape;3686;p11"/>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87" name="Google Shape;3687;p11"/>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88" name="Google Shape;3688;p11"/>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89" name="Google Shape;3689;p11"/>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90" name="Google Shape;3690;p11"/>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91" name="Google Shape;3691;p11"/>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92" name="Google Shape;3692;p11"/>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93" name="Google Shape;3693;p11"/>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94" name="Google Shape;3694;p11"/>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95" name="Google Shape;3695;p11"/>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96" name="Google Shape;3696;p11"/>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97" name="Google Shape;3697;p11"/>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98" name="Google Shape;3698;p11"/>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699" name="Google Shape;3699;p11"/>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00" name="Google Shape;3700;p11"/>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01" name="Google Shape;3701;p11"/>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02" name="Google Shape;3702;p11"/>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03" name="Google Shape;3703;p11"/>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04" name="Google Shape;3704;p11"/>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05" name="Google Shape;3705;p11"/>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06" name="Google Shape;3706;p11"/>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07" name="Google Shape;3707;p11"/>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08" name="Google Shape;3708;p11"/>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09" name="Google Shape;3709;p11"/>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10" name="Google Shape;3710;p11"/>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11" name="Google Shape;3711;p11"/>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12" name="Google Shape;3712;p11"/>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13" name="Google Shape;3713;p11"/>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14" name="Google Shape;3714;p11"/>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15" name="Google Shape;3715;p11"/>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16" name="Google Shape;3716;p11"/>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17" name="Google Shape;3717;p11"/>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18" name="Google Shape;3718;p11"/>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19" name="Google Shape;3719;p11"/>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20" name="Google Shape;3720;p11"/>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21" name="Google Shape;3721;p11"/>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22" name="Google Shape;3722;p11"/>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23" name="Google Shape;3723;p11"/>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24" name="Google Shape;3724;p11"/>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25" name="Google Shape;3725;p11"/>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26" name="Google Shape;3726;p11"/>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27" name="Google Shape;3727;p11"/>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28" name="Google Shape;3728;p11"/>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29" name="Google Shape;3729;p11"/>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30" name="Google Shape;3730;p11"/>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31" name="Google Shape;3731;p11"/>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32" name="Google Shape;3732;p11"/>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33" name="Google Shape;3733;p11"/>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34" name="Google Shape;3734;p11"/>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35" name="Google Shape;3735;p11"/>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36" name="Google Shape;3736;p11"/>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37" name="Google Shape;3737;p11"/>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38" name="Google Shape;3738;p11"/>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39" name="Google Shape;3739;p11"/>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40" name="Google Shape;3740;p11"/>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41" name="Google Shape;3741;p11"/>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42" name="Google Shape;3742;p11"/>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43" name="Google Shape;3743;p11"/>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44" name="Google Shape;3744;p11"/>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45" name="Google Shape;3745;p11"/>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46" name="Google Shape;3746;p11"/>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47" name="Google Shape;3747;p11"/>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48" name="Google Shape;3748;p11"/>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49" name="Google Shape;3749;p11"/>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50" name="Google Shape;3750;p11"/>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51" name="Google Shape;3751;p11"/>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52" name="Google Shape;3752;p11"/>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53" name="Google Shape;3753;p11"/>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54" name="Google Shape;3754;p11"/>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55" name="Google Shape;3755;p11"/>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56" name="Google Shape;3756;p11"/>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57" name="Google Shape;3757;p11"/>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58" name="Google Shape;3758;p11"/>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59" name="Google Shape;3759;p11"/>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60" name="Google Shape;3760;p11"/>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61" name="Google Shape;3761;p11"/>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62" name="Google Shape;3762;p11"/>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63" name="Google Shape;3763;p11"/>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64" name="Google Shape;3764;p11"/>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65" name="Google Shape;3765;p11"/>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66" name="Google Shape;3766;p11"/>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67" name="Google Shape;3767;p11"/>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68" name="Google Shape;3768;p11"/>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69" name="Google Shape;3769;p11"/>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70" name="Google Shape;3770;p11"/>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71" name="Google Shape;3771;p11"/>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72" name="Google Shape;3772;p11"/>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73" name="Google Shape;3773;p11"/>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74" name="Google Shape;3774;p11"/>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75" name="Google Shape;3775;p11"/>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76" name="Google Shape;3776;p11"/>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77" name="Google Shape;3777;p11"/>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78" name="Google Shape;3778;p11"/>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79" name="Google Shape;3779;p11"/>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80" name="Google Shape;3780;p11"/>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81" name="Google Shape;3781;p11"/>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82" name="Google Shape;3782;p11"/>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83" name="Google Shape;3783;p11"/>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84" name="Google Shape;3784;p11"/>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85" name="Google Shape;3785;p11"/>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86" name="Google Shape;3786;p11"/>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87" name="Google Shape;3787;p11"/>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88" name="Google Shape;3788;p11"/>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89" name="Google Shape;3789;p11"/>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90" name="Google Shape;3790;p11"/>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91" name="Google Shape;3791;p11"/>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92" name="Google Shape;3792;p11"/>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93" name="Google Shape;3793;p11"/>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94" name="Google Shape;3794;p11"/>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95" name="Google Shape;3795;p11"/>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96" name="Google Shape;3796;p11"/>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97" name="Google Shape;3797;p11"/>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98" name="Google Shape;3798;p11"/>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799" name="Google Shape;3799;p11"/>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00" name="Google Shape;3800;p11"/>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01" name="Google Shape;3801;p11"/>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02" name="Google Shape;3802;p11"/>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03" name="Google Shape;3803;p11"/>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04" name="Google Shape;3804;p11"/>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05" name="Google Shape;3805;p11"/>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06" name="Google Shape;3806;p11"/>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07" name="Google Shape;3807;p11"/>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08" name="Google Shape;3808;p11"/>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09" name="Google Shape;3809;p11"/>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10" name="Google Shape;3810;p11"/>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11" name="Google Shape;3811;p11"/>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12" name="Google Shape;3812;p11"/>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13" name="Google Shape;3813;p11"/>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14" name="Google Shape;3814;p11"/>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15" name="Google Shape;3815;p11"/>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16" name="Google Shape;3816;p11"/>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17" name="Google Shape;3817;p11"/>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18" name="Google Shape;3818;p11"/>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19" name="Google Shape;3819;p11"/>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20" name="Google Shape;3820;p11"/>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21" name="Google Shape;3821;p11"/>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22" name="Google Shape;3822;p11"/>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23" name="Google Shape;3823;p11"/>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24" name="Google Shape;3824;p11"/>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25" name="Google Shape;3825;p11"/>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26" name="Google Shape;3826;p11"/>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27" name="Google Shape;3827;p11"/>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28" name="Google Shape;3828;p11"/>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29" name="Google Shape;3829;p11"/>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30" name="Google Shape;3830;p11"/>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31" name="Google Shape;3831;p11"/>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32" name="Google Shape;3832;p11"/>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33" name="Google Shape;3833;p11"/>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34" name="Google Shape;3834;p11"/>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35" name="Google Shape;3835;p11"/>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36" name="Google Shape;3836;p11"/>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37" name="Google Shape;3837;p11"/>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38" name="Google Shape;3838;p11"/>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39" name="Google Shape;3839;p11"/>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40" name="Google Shape;3840;p11"/>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41" name="Google Shape;3841;p11"/>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42" name="Google Shape;3842;p11"/>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43" name="Google Shape;3843;p11"/>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44" name="Google Shape;3844;p11"/>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45" name="Google Shape;3845;p11"/>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46" name="Google Shape;3846;p11"/>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47" name="Google Shape;3847;p11"/>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48" name="Google Shape;3848;p11"/>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49" name="Google Shape;3849;p11"/>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50" name="Google Shape;3850;p11"/>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51" name="Google Shape;3851;p11"/>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52" name="Google Shape;3852;p11"/>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853" name="Google Shape;3853;p11"/>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54" name="Google Shape;3854;p11"/>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55" name="Google Shape;3855;p11"/>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56" name="Google Shape;3856;p11"/>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57" name="Google Shape;3857;p11"/>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58" name="Google Shape;3858;p11"/>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59" name="Google Shape;3859;p11"/>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60" name="Google Shape;3860;p11"/>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61" name="Google Shape;3861;p11"/>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62" name="Google Shape;3862;p11"/>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63" name="Google Shape;3863;p11"/>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64" name="Google Shape;3864;p11"/>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65" name="Google Shape;3865;p11"/>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66" name="Google Shape;3866;p11"/>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67" name="Google Shape;3867;p11"/>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68" name="Google Shape;3868;p11"/>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69" name="Google Shape;3869;p11"/>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70" name="Google Shape;3870;p11"/>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71" name="Google Shape;3871;p11"/>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72" name="Google Shape;3872;p11"/>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73" name="Google Shape;3873;p11"/>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74" name="Google Shape;3874;p11"/>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75" name="Google Shape;3875;p11"/>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76" name="Google Shape;3876;p11"/>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77" name="Google Shape;3877;p11"/>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78" name="Google Shape;3878;p11"/>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79" name="Google Shape;3879;p11"/>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80" name="Google Shape;3880;p11"/>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81" name="Google Shape;3881;p11"/>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82" name="Google Shape;3882;p11"/>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83" name="Google Shape;3883;p11"/>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84" name="Google Shape;3884;p11"/>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85" name="Google Shape;3885;p11"/>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86" name="Google Shape;3886;p11"/>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87" name="Google Shape;3887;p11"/>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88" name="Google Shape;3888;p11"/>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89" name="Google Shape;3889;p11"/>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90" name="Google Shape;3890;p11"/>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91" name="Google Shape;3891;p11"/>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92" name="Google Shape;3892;p11"/>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93" name="Google Shape;3893;p11"/>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94" name="Google Shape;3894;p11"/>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95" name="Google Shape;3895;p11"/>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96" name="Google Shape;3896;p11"/>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97" name="Google Shape;3897;p11"/>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98" name="Google Shape;3898;p11"/>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899" name="Google Shape;3899;p11"/>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00" name="Google Shape;3900;p11"/>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01" name="Google Shape;3901;p11"/>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02" name="Google Shape;3902;p11"/>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03" name="Google Shape;3903;p11"/>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04" name="Google Shape;3904;p11"/>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05" name="Google Shape;3905;p11"/>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06" name="Google Shape;3906;p11"/>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07" name="Google Shape;3907;p11"/>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08" name="Google Shape;3908;p11"/>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09" name="Google Shape;3909;p11"/>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10" name="Google Shape;3910;p11"/>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11" name="Google Shape;3911;p11"/>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12" name="Google Shape;3912;p11"/>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13" name="Google Shape;3913;p11"/>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14" name="Google Shape;3914;p11"/>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15" name="Google Shape;3915;p11"/>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16" name="Google Shape;3916;p11"/>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17" name="Google Shape;3917;p11"/>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18" name="Google Shape;3918;p11"/>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19" name="Google Shape;3919;p11"/>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20" name="Google Shape;3920;p11"/>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21" name="Google Shape;3921;p11"/>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22" name="Google Shape;3922;p11"/>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23" name="Google Shape;3923;p11"/>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24" name="Google Shape;3924;p11"/>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25" name="Google Shape;3925;p11"/>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26" name="Google Shape;3926;p11"/>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27" name="Google Shape;3927;p11"/>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28" name="Google Shape;3928;p11"/>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29" name="Google Shape;3929;p11"/>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30" name="Google Shape;3930;p11"/>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31" name="Google Shape;3931;p11"/>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32" name="Google Shape;3932;p11"/>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33" name="Google Shape;3933;p11"/>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34" name="Google Shape;3934;p11"/>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35" name="Google Shape;3935;p11"/>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36" name="Google Shape;3936;p11"/>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37" name="Google Shape;3937;p11"/>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38" name="Google Shape;3938;p11"/>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39" name="Google Shape;3939;p11"/>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40" name="Google Shape;3940;p11"/>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41" name="Google Shape;3941;p11"/>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42" name="Google Shape;3942;p11"/>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43" name="Google Shape;3943;p11"/>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44" name="Google Shape;3944;p11"/>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45" name="Google Shape;3945;p11"/>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46" name="Google Shape;3946;p11"/>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47" name="Google Shape;3947;p11"/>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48" name="Google Shape;3948;p11"/>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49" name="Google Shape;3949;p11"/>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50" name="Google Shape;3950;p11"/>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51" name="Google Shape;3951;p11"/>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52" name="Google Shape;3952;p11"/>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53" name="Google Shape;3953;p11"/>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54" name="Google Shape;3954;p11"/>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55" name="Google Shape;3955;p11"/>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56" name="Google Shape;3956;p11"/>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57" name="Google Shape;3957;p11"/>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58" name="Google Shape;3958;p11"/>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59" name="Google Shape;3959;p11"/>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60" name="Google Shape;3960;p11"/>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61" name="Google Shape;3961;p11"/>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62" name="Google Shape;3962;p11"/>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63" name="Google Shape;3963;p11"/>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64" name="Google Shape;3964;p11"/>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65" name="Google Shape;3965;p11"/>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66" name="Google Shape;3966;p11"/>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67" name="Google Shape;3967;p11"/>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68" name="Google Shape;3968;p11"/>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69" name="Google Shape;3969;p11"/>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70" name="Google Shape;3970;p11"/>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71" name="Google Shape;3971;p11"/>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72" name="Google Shape;3972;p11"/>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73" name="Google Shape;3973;p11"/>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74" name="Google Shape;3974;p11"/>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75" name="Google Shape;3975;p11"/>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76" name="Google Shape;3976;p11"/>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77" name="Google Shape;3977;p11"/>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78" name="Google Shape;3978;p11"/>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79" name="Google Shape;3979;p11"/>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80" name="Google Shape;3980;p11"/>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81" name="Google Shape;3981;p11"/>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82" name="Google Shape;3982;p11"/>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83" name="Google Shape;3983;p11"/>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84" name="Google Shape;3984;p11"/>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85" name="Google Shape;3985;p11"/>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86" name="Google Shape;3986;p11"/>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87" name="Google Shape;3987;p11"/>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88" name="Google Shape;3988;p11"/>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89" name="Google Shape;3989;p11"/>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90" name="Google Shape;3990;p11"/>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91" name="Google Shape;3991;p11"/>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92" name="Google Shape;3992;p11"/>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93" name="Google Shape;3993;p11"/>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94" name="Google Shape;3994;p11"/>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95" name="Google Shape;3995;p11"/>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96" name="Google Shape;3996;p11"/>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97" name="Google Shape;3997;p11"/>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98" name="Google Shape;3998;p11"/>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999" name="Google Shape;3999;p11"/>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00" name="Google Shape;4000;p11"/>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01" name="Google Shape;4001;p11"/>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02" name="Google Shape;4002;p11"/>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03" name="Google Shape;4003;p11"/>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04" name="Google Shape;4004;p11"/>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05" name="Google Shape;4005;p11"/>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06" name="Google Shape;4006;p11"/>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07" name="Google Shape;4007;p11"/>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08" name="Google Shape;4008;p11"/>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09" name="Google Shape;4009;p11"/>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10" name="Google Shape;4010;p11"/>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11" name="Google Shape;4011;p11"/>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12" name="Google Shape;4012;p11"/>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13" name="Google Shape;4013;p11"/>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014" name="Google Shape;4014;p11"/>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4015" name="Google Shape;4015;p11"/>
          <p:cNvSpPr txBox="1"/>
          <p:nvPr>
            <p:ph hasCustomPrompt="1" type="title"/>
          </p:nvPr>
        </p:nvSpPr>
        <p:spPr>
          <a:xfrm>
            <a:off x="1231400" y="637150"/>
            <a:ext cx="6699900" cy="13536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79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016" name="Google Shape;4016;p11"/>
          <p:cNvSpPr txBox="1"/>
          <p:nvPr>
            <p:ph idx="1" type="subTitle"/>
          </p:nvPr>
        </p:nvSpPr>
        <p:spPr>
          <a:xfrm>
            <a:off x="2361075" y="4006590"/>
            <a:ext cx="4421700" cy="337500"/>
          </a:xfrm>
          <a:prstGeom prst="rect">
            <a:avLst/>
          </a:prstGeom>
          <a:solidFill>
            <a:schemeClr val="dk1"/>
          </a:solidFill>
        </p:spPr>
        <p:txBody>
          <a:bodyPr anchorCtr="0" anchor="ctr" bIns="91425" lIns="91425" spcFirstLastPara="1" rIns="91425" wrap="square" tIns="91425">
            <a:noAutofit/>
          </a:bodyPr>
          <a:lstStyle>
            <a:lvl1pPr lvl="0" algn="ctr">
              <a:lnSpc>
                <a:spcPct val="100000"/>
              </a:lnSpc>
              <a:spcBef>
                <a:spcPts val="0"/>
              </a:spcBef>
              <a:spcAft>
                <a:spcPts val="0"/>
              </a:spcAft>
              <a:buSzPts val="1800"/>
              <a:buNone/>
              <a:defRPr sz="15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4017" name="Google Shape;4017;p11"/>
          <p:cNvCxnSpPr>
            <a:endCxn id="4018"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4018" name="Google Shape;4018;p11"/>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cxnSp>
        <p:nvCxnSpPr>
          <p:cNvPr id="4019" name="Google Shape;4019;p11"/>
          <p:cNvCxnSpPr>
            <a:endCxn id="4020"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4020" name="Google Shape;4020;p11"/>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6"/>
        </a:solidFill>
      </p:bgPr>
    </p:bg>
    <p:spTree>
      <p:nvGrpSpPr>
        <p:cNvPr id="4021" name="Shape 402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022" name="Shape 4022"/>
        <p:cNvGrpSpPr/>
        <p:nvPr/>
      </p:nvGrpSpPr>
      <p:grpSpPr>
        <a:xfrm>
          <a:off x="0" y="0"/>
          <a:ext cx="0" cy="0"/>
          <a:chOff x="0" y="0"/>
          <a:chExt cx="0" cy="0"/>
        </a:xfrm>
      </p:grpSpPr>
      <p:grpSp>
        <p:nvGrpSpPr>
          <p:cNvPr id="4023" name="Google Shape;4023;p13"/>
          <p:cNvGrpSpPr/>
          <p:nvPr/>
        </p:nvGrpSpPr>
        <p:grpSpPr>
          <a:xfrm>
            <a:off x="-75" y="4475"/>
            <a:ext cx="9144000" cy="5143405"/>
            <a:chOff x="9222175" y="4475"/>
            <a:chExt cx="9144000" cy="5143405"/>
          </a:xfrm>
        </p:grpSpPr>
        <p:cxnSp>
          <p:nvCxnSpPr>
            <p:cNvPr id="4024" name="Google Shape;4024;p13"/>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25" name="Google Shape;4025;p13"/>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26" name="Google Shape;4026;p13"/>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27" name="Google Shape;4027;p13"/>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28" name="Google Shape;4028;p13"/>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29" name="Google Shape;4029;p13"/>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30" name="Google Shape;4030;p13"/>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31" name="Google Shape;4031;p13"/>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32" name="Google Shape;4032;p13"/>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33" name="Google Shape;4033;p13"/>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34" name="Google Shape;4034;p13"/>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35" name="Google Shape;4035;p13"/>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36" name="Google Shape;4036;p13"/>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37" name="Google Shape;4037;p13"/>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38" name="Google Shape;4038;p13"/>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39" name="Google Shape;4039;p13"/>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40" name="Google Shape;4040;p13"/>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41" name="Google Shape;4041;p13"/>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42" name="Google Shape;4042;p13"/>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43" name="Google Shape;4043;p13"/>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44" name="Google Shape;4044;p13"/>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45" name="Google Shape;4045;p13"/>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46" name="Google Shape;4046;p13"/>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47" name="Google Shape;4047;p13"/>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48" name="Google Shape;4048;p13"/>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49" name="Google Shape;4049;p13"/>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50" name="Google Shape;4050;p13"/>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51" name="Google Shape;4051;p13"/>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52" name="Google Shape;4052;p13"/>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53" name="Google Shape;4053;p13"/>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54" name="Google Shape;4054;p13"/>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55" name="Google Shape;4055;p13"/>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56" name="Google Shape;4056;p13"/>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57" name="Google Shape;4057;p13"/>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58" name="Google Shape;4058;p13"/>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59" name="Google Shape;4059;p13"/>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60" name="Google Shape;4060;p13"/>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61" name="Google Shape;4061;p13"/>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62" name="Google Shape;4062;p13"/>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63" name="Google Shape;4063;p13"/>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64" name="Google Shape;4064;p13"/>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65" name="Google Shape;4065;p13"/>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66" name="Google Shape;4066;p13"/>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67" name="Google Shape;4067;p13"/>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68" name="Google Shape;4068;p13"/>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69" name="Google Shape;4069;p13"/>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70" name="Google Shape;4070;p13"/>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71" name="Google Shape;4071;p13"/>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72" name="Google Shape;4072;p13"/>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73" name="Google Shape;4073;p13"/>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74" name="Google Shape;4074;p13"/>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75" name="Google Shape;4075;p13"/>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76" name="Google Shape;4076;p13"/>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77" name="Google Shape;4077;p13"/>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78" name="Google Shape;4078;p13"/>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79" name="Google Shape;4079;p13"/>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80" name="Google Shape;4080;p13"/>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81" name="Google Shape;4081;p13"/>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82" name="Google Shape;4082;p13"/>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83" name="Google Shape;4083;p13"/>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84" name="Google Shape;4084;p13"/>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85" name="Google Shape;4085;p13"/>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86" name="Google Shape;4086;p13"/>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87" name="Google Shape;4087;p13"/>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88" name="Google Shape;4088;p13"/>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89" name="Google Shape;4089;p13"/>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90" name="Google Shape;4090;p13"/>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91" name="Google Shape;4091;p13"/>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92" name="Google Shape;4092;p13"/>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93" name="Google Shape;4093;p13"/>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94" name="Google Shape;4094;p13"/>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95" name="Google Shape;4095;p13"/>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96" name="Google Shape;4096;p13"/>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97" name="Google Shape;4097;p13"/>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98" name="Google Shape;4098;p13"/>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099" name="Google Shape;4099;p13"/>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00" name="Google Shape;4100;p13"/>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01" name="Google Shape;4101;p13"/>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02" name="Google Shape;4102;p13"/>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03" name="Google Shape;4103;p13"/>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04" name="Google Shape;4104;p13"/>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05" name="Google Shape;4105;p13"/>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06" name="Google Shape;4106;p13"/>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07" name="Google Shape;4107;p13"/>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08" name="Google Shape;4108;p13"/>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09" name="Google Shape;4109;p13"/>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10" name="Google Shape;4110;p13"/>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11" name="Google Shape;4111;p13"/>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12" name="Google Shape;4112;p13"/>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13" name="Google Shape;4113;p13"/>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14" name="Google Shape;4114;p13"/>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15" name="Google Shape;4115;p13"/>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16" name="Google Shape;4116;p13"/>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17" name="Google Shape;4117;p13"/>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18" name="Google Shape;4118;p13"/>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19" name="Google Shape;4119;p13"/>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20" name="Google Shape;4120;p13"/>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21" name="Google Shape;4121;p13"/>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22" name="Google Shape;4122;p13"/>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23" name="Google Shape;4123;p13"/>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24" name="Google Shape;4124;p13"/>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25" name="Google Shape;4125;p13"/>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26" name="Google Shape;4126;p13"/>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27" name="Google Shape;4127;p13"/>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28" name="Google Shape;4128;p13"/>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29" name="Google Shape;4129;p13"/>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30" name="Google Shape;4130;p13"/>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31" name="Google Shape;4131;p13"/>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32" name="Google Shape;4132;p13"/>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33" name="Google Shape;4133;p13"/>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34" name="Google Shape;4134;p13"/>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35" name="Google Shape;4135;p13"/>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36" name="Google Shape;4136;p13"/>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37" name="Google Shape;4137;p13"/>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38" name="Google Shape;4138;p13"/>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39" name="Google Shape;4139;p13"/>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40" name="Google Shape;4140;p13"/>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41" name="Google Shape;4141;p13"/>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42" name="Google Shape;4142;p13"/>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43" name="Google Shape;4143;p13"/>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44" name="Google Shape;4144;p13"/>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45" name="Google Shape;4145;p13"/>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46" name="Google Shape;4146;p13"/>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47" name="Google Shape;4147;p13"/>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48" name="Google Shape;4148;p13"/>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49" name="Google Shape;4149;p13"/>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50" name="Google Shape;4150;p13"/>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51" name="Google Shape;4151;p13"/>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52" name="Google Shape;4152;p13"/>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53" name="Google Shape;4153;p13"/>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54" name="Google Shape;4154;p13"/>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55" name="Google Shape;4155;p13"/>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56" name="Google Shape;4156;p13"/>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57" name="Google Shape;4157;p13"/>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58" name="Google Shape;4158;p13"/>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59" name="Google Shape;4159;p13"/>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60" name="Google Shape;4160;p13"/>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61" name="Google Shape;4161;p13"/>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62" name="Google Shape;4162;p13"/>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63" name="Google Shape;4163;p13"/>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64" name="Google Shape;4164;p13"/>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65" name="Google Shape;4165;p13"/>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66" name="Google Shape;4166;p13"/>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67" name="Google Shape;4167;p13"/>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68" name="Google Shape;4168;p13"/>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69" name="Google Shape;4169;p13"/>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70" name="Google Shape;4170;p13"/>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71" name="Google Shape;4171;p13"/>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72" name="Google Shape;4172;p13"/>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73" name="Google Shape;4173;p13"/>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74" name="Google Shape;4174;p13"/>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75" name="Google Shape;4175;p13"/>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76" name="Google Shape;4176;p13"/>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77" name="Google Shape;4177;p13"/>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78" name="Google Shape;4178;p13"/>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79" name="Google Shape;4179;p13"/>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80" name="Google Shape;4180;p13"/>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81" name="Google Shape;4181;p13"/>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82" name="Google Shape;4182;p13"/>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83" name="Google Shape;4183;p13"/>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84" name="Google Shape;4184;p13"/>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85" name="Google Shape;4185;p13"/>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86" name="Google Shape;4186;p13"/>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87" name="Google Shape;4187;p13"/>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88" name="Google Shape;4188;p13"/>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89" name="Google Shape;4189;p13"/>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90" name="Google Shape;4190;p13"/>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91" name="Google Shape;4191;p13"/>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92" name="Google Shape;4192;p13"/>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93" name="Google Shape;4193;p13"/>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94" name="Google Shape;4194;p13"/>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95" name="Google Shape;4195;p13"/>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96" name="Google Shape;4196;p13"/>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97" name="Google Shape;4197;p13"/>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98" name="Google Shape;4198;p13"/>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199" name="Google Shape;4199;p13"/>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00" name="Google Shape;4200;p13"/>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01" name="Google Shape;4201;p13"/>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02" name="Google Shape;4202;p13"/>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03" name="Google Shape;4203;p13"/>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04" name="Google Shape;4204;p13"/>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05" name="Google Shape;4205;p13"/>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06" name="Google Shape;4206;p13"/>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07" name="Google Shape;4207;p13"/>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08" name="Google Shape;4208;p13"/>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09" name="Google Shape;4209;p13"/>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10" name="Google Shape;4210;p13"/>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11" name="Google Shape;4211;p13"/>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12" name="Google Shape;4212;p13"/>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13" name="Google Shape;4213;p13"/>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14" name="Google Shape;4214;p13"/>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15" name="Google Shape;4215;p13"/>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16" name="Google Shape;4216;p13"/>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17" name="Google Shape;4217;p13"/>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18" name="Google Shape;4218;p13"/>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19" name="Google Shape;4219;p13"/>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20" name="Google Shape;4220;p13"/>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21" name="Google Shape;4221;p13"/>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22" name="Google Shape;4222;p13"/>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23" name="Google Shape;4223;p13"/>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24" name="Google Shape;4224;p13"/>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25" name="Google Shape;4225;p13"/>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26" name="Google Shape;4226;p13"/>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27" name="Google Shape;4227;p13"/>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28" name="Google Shape;4228;p13"/>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29" name="Google Shape;4229;p13"/>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30" name="Google Shape;4230;p13"/>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31" name="Google Shape;4231;p13"/>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32" name="Google Shape;4232;p13"/>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33" name="Google Shape;4233;p13"/>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34" name="Google Shape;4234;p13"/>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35" name="Google Shape;4235;p13"/>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36" name="Google Shape;4236;p13"/>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37" name="Google Shape;4237;p13"/>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38" name="Google Shape;4238;p13"/>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39" name="Google Shape;4239;p13"/>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40" name="Google Shape;4240;p13"/>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41" name="Google Shape;4241;p13"/>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42" name="Google Shape;4242;p13"/>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43" name="Google Shape;4243;p13"/>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44" name="Google Shape;4244;p13"/>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45" name="Google Shape;4245;p13"/>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46" name="Google Shape;4246;p13"/>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47" name="Google Shape;4247;p13"/>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48" name="Google Shape;4248;p13"/>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49" name="Google Shape;4249;p13"/>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50" name="Google Shape;4250;p13"/>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51" name="Google Shape;4251;p13"/>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52" name="Google Shape;4252;p13"/>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53" name="Google Shape;4253;p13"/>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54" name="Google Shape;4254;p13"/>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55" name="Google Shape;4255;p13"/>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56" name="Google Shape;4256;p13"/>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57" name="Google Shape;4257;p13"/>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58" name="Google Shape;4258;p13"/>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59" name="Google Shape;4259;p13"/>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60" name="Google Shape;4260;p13"/>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61" name="Google Shape;4261;p13"/>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62" name="Google Shape;4262;p13"/>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63" name="Google Shape;4263;p13"/>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64" name="Google Shape;4264;p13"/>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65" name="Google Shape;4265;p13"/>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66" name="Google Shape;4266;p13"/>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67" name="Google Shape;4267;p13"/>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68" name="Google Shape;4268;p13"/>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69" name="Google Shape;4269;p13"/>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70" name="Google Shape;4270;p13"/>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71" name="Google Shape;4271;p13"/>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72" name="Google Shape;4272;p13"/>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73" name="Google Shape;4273;p13"/>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74" name="Google Shape;4274;p13"/>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75" name="Google Shape;4275;p13"/>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76" name="Google Shape;4276;p13"/>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77" name="Google Shape;4277;p13"/>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78" name="Google Shape;4278;p13"/>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79" name="Google Shape;4279;p13"/>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80" name="Google Shape;4280;p13"/>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81" name="Google Shape;4281;p13"/>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82" name="Google Shape;4282;p13"/>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83" name="Google Shape;4283;p13"/>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84" name="Google Shape;4284;p13"/>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85" name="Google Shape;4285;p13"/>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86" name="Google Shape;4286;p13"/>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87" name="Google Shape;4287;p13"/>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88" name="Google Shape;4288;p13"/>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89" name="Google Shape;4289;p13"/>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90" name="Google Shape;4290;p13"/>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91" name="Google Shape;4291;p13"/>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92" name="Google Shape;4292;p13"/>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93" name="Google Shape;4293;p13"/>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94" name="Google Shape;4294;p13"/>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95" name="Google Shape;4295;p13"/>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296" name="Google Shape;4296;p13"/>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297" name="Google Shape;4297;p13"/>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298" name="Google Shape;4298;p13"/>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299" name="Google Shape;4299;p13"/>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00" name="Google Shape;4300;p13"/>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01" name="Google Shape;4301;p13"/>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02" name="Google Shape;4302;p13"/>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03" name="Google Shape;4303;p13"/>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04" name="Google Shape;4304;p13"/>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05" name="Google Shape;4305;p13"/>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06" name="Google Shape;4306;p13"/>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07" name="Google Shape;4307;p13"/>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08" name="Google Shape;4308;p13"/>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09" name="Google Shape;4309;p13"/>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10" name="Google Shape;4310;p13"/>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11" name="Google Shape;4311;p13"/>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12" name="Google Shape;4312;p13"/>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13" name="Google Shape;4313;p13"/>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14" name="Google Shape;4314;p13"/>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15" name="Google Shape;4315;p13"/>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16" name="Google Shape;4316;p13"/>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17" name="Google Shape;4317;p13"/>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18" name="Google Shape;4318;p13"/>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19" name="Google Shape;4319;p13"/>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20" name="Google Shape;4320;p13"/>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21" name="Google Shape;4321;p13"/>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22" name="Google Shape;4322;p13"/>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23" name="Google Shape;4323;p13"/>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24" name="Google Shape;4324;p13"/>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25" name="Google Shape;4325;p13"/>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26" name="Google Shape;4326;p13"/>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27" name="Google Shape;4327;p13"/>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28" name="Google Shape;4328;p13"/>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29" name="Google Shape;4329;p13"/>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30" name="Google Shape;4330;p13"/>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31" name="Google Shape;4331;p13"/>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32" name="Google Shape;4332;p13"/>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33" name="Google Shape;4333;p13"/>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34" name="Google Shape;4334;p13"/>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35" name="Google Shape;4335;p13"/>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36" name="Google Shape;4336;p13"/>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37" name="Google Shape;4337;p13"/>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38" name="Google Shape;4338;p13"/>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39" name="Google Shape;4339;p13"/>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40" name="Google Shape;4340;p13"/>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41" name="Google Shape;4341;p13"/>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42" name="Google Shape;4342;p13"/>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43" name="Google Shape;4343;p13"/>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44" name="Google Shape;4344;p13"/>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45" name="Google Shape;4345;p13"/>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46" name="Google Shape;4346;p13"/>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47" name="Google Shape;4347;p13"/>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48" name="Google Shape;4348;p13"/>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49" name="Google Shape;4349;p13"/>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50" name="Google Shape;4350;p13"/>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51" name="Google Shape;4351;p13"/>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52" name="Google Shape;4352;p13"/>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53" name="Google Shape;4353;p13"/>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54" name="Google Shape;4354;p13"/>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55" name="Google Shape;4355;p13"/>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56" name="Google Shape;4356;p13"/>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57" name="Google Shape;4357;p13"/>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58" name="Google Shape;4358;p13"/>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59" name="Google Shape;4359;p13"/>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60" name="Google Shape;4360;p13"/>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61" name="Google Shape;4361;p13"/>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62" name="Google Shape;4362;p13"/>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63" name="Google Shape;4363;p13"/>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64" name="Google Shape;4364;p13"/>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65" name="Google Shape;4365;p13"/>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66" name="Google Shape;4366;p13"/>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67" name="Google Shape;4367;p13"/>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68" name="Google Shape;4368;p13"/>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69" name="Google Shape;4369;p13"/>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70" name="Google Shape;4370;p13"/>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71" name="Google Shape;4371;p13"/>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72" name="Google Shape;4372;p13"/>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73" name="Google Shape;4373;p13"/>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74" name="Google Shape;4374;p13"/>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75" name="Google Shape;4375;p13"/>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76" name="Google Shape;4376;p13"/>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77" name="Google Shape;4377;p13"/>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78" name="Google Shape;4378;p13"/>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79" name="Google Shape;4379;p13"/>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80" name="Google Shape;4380;p13"/>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81" name="Google Shape;4381;p13"/>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82" name="Google Shape;4382;p13"/>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83" name="Google Shape;4383;p13"/>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84" name="Google Shape;4384;p13"/>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85" name="Google Shape;4385;p13"/>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86" name="Google Shape;4386;p13"/>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87" name="Google Shape;4387;p13"/>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88" name="Google Shape;4388;p13"/>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89" name="Google Shape;4389;p13"/>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90" name="Google Shape;4390;p13"/>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91" name="Google Shape;4391;p13"/>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92" name="Google Shape;4392;p13"/>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93" name="Google Shape;4393;p13"/>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94" name="Google Shape;4394;p13"/>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95" name="Google Shape;4395;p13"/>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96" name="Google Shape;4396;p13"/>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97" name="Google Shape;4397;p13"/>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98" name="Google Shape;4398;p13"/>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399" name="Google Shape;4399;p13"/>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00" name="Google Shape;4400;p13"/>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01" name="Google Shape;4401;p13"/>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02" name="Google Shape;4402;p13"/>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03" name="Google Shape;4403;p13"/>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04" name="Google Shape;4404;p13"/>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05" name="Google Shape;4405;p13"/>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06" name="Google Shape;4406;p13"/>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07" name="Google Shape;4407;p13"/>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08" name="Google Shape;4408;p13"/>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09" name="Google Shape;4409;p13"/>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10" name="Google Shape;4410;p13"/>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11" name="Google Shape;4411;p13"/>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12" name="Google Shape;4412;p13"/>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13" name="Google Shape;4413;p13"/>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14" name="Google Shape;4414;p13"/>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15" name="Google Shape;4415;p13"/>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16" name="Google Shape;4416;p13"/>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17" name="Google Shape;4417;p13"/>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18" name="Google Shape;4418;p13"/>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19" name="Google Shape;4419;p13"/>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20" name="Google Shape;4420;p13"/>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21" name="Google Shape;4421;p13"/>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22" name="Google Shape;4422;p13"/>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23" name="Google Shape;4423;p13"/>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24" name="Google Shape;4424;p13"/>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25" name="Google Shape;4425;p13"/>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26" name="Google Shape;4426;p13"/>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27" name="Google Shape;4427;p13"/>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28" name="Google Shape;4428;p13"/>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29" name="Google Shape;4429;p13"/>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30" name="Google Shape;4430;p13"/>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31" name="Google Shape;4431;p13"/>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32" name="Google Shape;4432;p13"/>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33" name="Google Shape;4433;p13"/>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34" name="Google Shape;4434;p13"/>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35" name="Google Shape;4435;p13"/>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36" name="Google Shape;4436;p13"/>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37" name="Google Shape;4437;p13"/>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38" name="Google Shape;4438;p13"/>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39" name="Google Shape;4439;p13"/>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40" name="Google Shape;4440;p13"/>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41" name="Google Shape;4441;p13"/>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42" name="Google Shape;4442;p13"/>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43" name="Google Shape;4443;p13"/>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44" name="Google Shape;4444;p13"/>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45" name="Google Shape;4445;p13"/>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46" name="Google Shape;4446;p13"/>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47" name="Google Shape;4447;p13"/>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48" name="Google Shape;4448;p13"/>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49" name="Google Shape;4449;p13"/>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50" name="Google Shape;4450;p13"/>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51" name="Google Shape;4451;p13"/>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52" name="Google Shape;4452;p13"/>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53" name="Google Shape;4453;p13"/>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54" name="Google Shape;4454;p13"/>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55" name="Google Shape;4455;p13"/>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56" name="Google Shape;4456;p13"/>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457" name="Google Shape;4457;p13"/>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4458" name="Google Shape;4458;p13"/>
          <p:cNvSpPr txBox="1"/>
          <p:nvPr>
            <p:ph idx="1" type="subTitle"/>
          </p:nvPr>
        </p:nvSpPr>
        <p:spPr>
          <a:xfrm>
            <a:off x="714313" y="2148025"/>
            <a:ext cx="2395200" cy="524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4459" name="Google Shape;4459;p13"/>
          <p:cNvSpPr txBox="1"/>
          <p:nvPr>
            <p:ph type="title"/>
          </p:nvPr>
        </p:nvSpPr>
        <p:spPr>
          <a:xfrm>
            <a:off x="714300" y="506875"/>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60" name="Google Shape;4460;p13"/>
          <p:cNvSpPr txBox="1"/>
          <p:nvPr>
            <p:ph idx="2" type="title"/>
          </p:nvPr>
        </p:nvSpPr>
        <p:spPr>
          <a:xfrm>
            <a:off x="714313" y="1440325"/>
            <a:ext cx="2395200" cy="707700"/>
          </a:xfrm>
          <a:prstGeom prst="rect">
            <a:avLst/>
          </a:prstGeom>
        </p:spPr>
        <p:txBody>
          <a:bodyPr anchorCtr="0" anchor="t" bIns="91425" lIns="91425" spcFirstLastPara="1" rIns="91425" wrap="square" tIns="91425">
            <a:noAutofit/>
          </a:bodyPr>
          <a:lstStyle>
            <a:lvl1pPr lvl="0" algn="r">
              <a:spcBef>
                <a:spcPts val="0"/>
              </a:spcBef>
              <a:spcAft>
                <a:spcPts val="0"/>
              </a:spcAft>
              <a:buSzPts val="2100"/>
              <a:buNone/>
              <a:defRPr sz="2000"/>
            </a:lvl1pPr>
            <a:lvl2pPr lvl="1">
              <a:spcBef>
                <a:spcPts val="0"/>
              </a:spcBef>
              <a:spcAft>
                <a:spcPts val="0"/>
              </a:spcAft>
              <a:buSzPts val="2100"/>
              <a:buNone/>
              <a:defRPr sz="2100"/>
            </a:lvl2pPr>
            <a:lvl3pPr lvl="2">
              <a:spcBef>
                <a:spcPts val="0"/>
              </a:spcBef>
              <a:spcAft>
                <a:spcPts val="0"/>
              </a:spcAft>
              <a:buSzPts val="2100"/>
              <a:buNone/>
              <a:defRPr sz="2100"/>
            </a:lvl3pPr>
            <a:lvl4pPr lvl="3">
              <a:spcBef>
                <a:spcPts val="0"/>
              </a:spcBef>
              <a:spcAft>
                <a:spcPts val="0"/>
              </a:spcAft>
              <a:buSzPts val="2100"/>
              <a:buNone/>
              <a:defRPr sz="2100"/>
            </a:lvl4pPr>
            <a:lvl5pPr lvl="4">
              <a:spcBef>
                <a:spcPts val="0"/>
              </a:spcBef>
              <a:spcAft>
                <a:spcPts val="0"/>
              </a:spcAft>
              <a:buSzPts val="2100"/>
              <a:buNone/>
              <a:defRPr sz="2100"/>
            </a:lvl5pPr>
            <a:lvl6pPr lvl="5">
              <a:spcBef>
                <a:spcPts val="0"/>
              </a:spcBef>
              <a:spcAft>
                <a:spcPts val="0"/>
              </a:spcAft>
              <a:buSzPts val="2100"/>
              <a:buNone/>
              <a:defRPr sz="2100"/>
            </a:lvl6pPr>
            <a:lvl7pPr lvl="6">
              <a:spcBef>
                <a:spcPts val="0"/>
              </a:spcBef>
              <a:spcAft>
                <a:spcPts val="0"/>
              </a:spcAft>
              <a:buSzPts val="2100"/>
              <a:buNone/>
              <a:defRPr sz="2100"/>
            </a:lvl7pPr>
            <a:lvl8pPr lvl="7">
              <a:spcBef>
                <a:spcPts val="0"/>
              </a:spcBef>
              <a:spcAft>
                <a:spcPts val="0"/>
              </a:spcAft>
              <a:buSzPts val="2100"/>
              <a:buNone/>
              <a:defRPr sz="2100"/>
            </a:lvl8pPr>
            <a:lvl9pPr lvl="8">
              <a:spcBef>
                <a:spcPts val="0"/>
              </a:spcBef>
              <a:spcAft>
                <a:spcPts val="0"/>
              </a:spcAft>
              <a:buSzPts val="2100"/>
              <a:buNone/>
              <a:defRPr sz="2100"/>
            </a:lvl9pPr>
          </a:lstStyle>
          <a:p/>
        </p:txBody>
      </p:sp>
      <p:sp>
        <p:nvSpPr>
          <p:cNvPr id="4461" name="Google Shape;4461;p13"/>
          <p:cNvSpPr txBox="1"/>
          <p:nvPr>
            <p:ph hasCustomPrompt="1" idx="3" type="title"/>
          </p:nvPr>
        </p:nvSpPr>
        <p:spPr>
          <a:xfrm>
            <a:off x="3454338" y="1796800"/>
            <a:ext cx="780300" cy="4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sz="25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4462" name="Google Shape;4462;p13"/>
          <p:cNvSpPr txBox="1"/>
          <p:nvPr>
            <p:ph idx="4" type="subTitle"/>
          </p:nvPr>
        </p:nvSpPr>
        <p:spPr>
          <a:xfrm>
            <a:off x="714313" y="3738700"/>
            <a:ext cx="2395200" cy="524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4463" name="Google Shape;4463;p13"/>
          <p:cNvSpPr txBox="1"/>
          <p:nvPr>
            <p:ph idx="5" type="title"/>
          </p:nvPr>
        </p:nvSpPr>
        <p:spPr>
          <a:xfrm>
            <a:off x="714313" y="3031000"/>
            <a:ext cx="2395200" cy="707700"/>
          </a:xfrm>
          <a:prstGeom prst="rect">
            <a:avLst/>
          </a:prstGeom>
        </p:spPr>
        <p:txBody>
          <a:bodyPr anchorCtr="0" anchor="t" bIns="91425" lIns="91425" spcFirstLastPara="1" rIns="91425" wrap="square" tIns="91425">
            <a:noAutofit/>
          </a:bodyPr>
          <a:lstStyle>
            <a:lvl1pPr lvl="0" algn="r">
              <a:spcBef>
                <a:spcPts val="0"/>
              </a:spcBef>
              <a:spcAft>
                <a:spcPts val="0"/>
              </a:spcAft>
              <a:buSzPts val="2100"/>
              <a:buNone/>
              <a:defRPr sz="2000"/>
            </a:lvl1pPr>
            <a:lvl2pPr lvl="1">
              <a:spcBef>
                <a:spcPts val="0"/>
              </a:spcBef>
              <a:spcAft>
                <a:spcPts val="0"/>
              </a:spcAft>
              <a:buSzPts val="2100"/>
              <a:buNone/>
              <a:defRPr sz="2100"/>
            </a:lvl2pPr>
            <a:lvl3pPr lvl="2">
              <a:spcBef>
                <a:spcPts val="0"/>
              </a:spcBef>
              <a:spcAft>
                <a:spcPts val="0"/>
              </a:spcAft>
              <a:buSzPts val="2100"/>
              <a:buNone/>
              <a:defRPr sz="2100"/>
            </a:lvl3pPr>
            <a:lvl4pPr lvl="3">
              <a:spcBef>
                <a:spcPts val="0"/>
              </a:spcBef>
              <a:spcAft>
                <a:spcPts val="0"/>
              </a:spcAft>
              <a:buSzPts val="2100"/>
              <a:buNone/>
              <a:defRPr sz="2100"/>
            </a:lvl4pPr>
            <a:lvl5pPr lvl="4">
              <a:spcBef>
                <a:spcPts val="0"/>
              </a:spcBef>
              <a:spcAft>
                <a:spcPts val="0"/>
              </a:spcAft>
              <a:buSzPts val="2100"/>
              <a:buNone/>
              <a:defRPr sz="2100"/>
            </a:lvl5pPr>
            <a:lvl6pPr lvl="5">
              <a:spcBef>
                <a:spcPts val="0"/>
              </a:spcBef>
              <a:spcAft>
                <a:spcPts val="0"/>
              </a:spcAft>
              <a:buSzPts val="2100"/>
              <a:buNone/>
              <a:defRPr sz="2100"/>
            </a:lvl6pPr>
            <a:lvl7pPr lvl="6">
              <a:spcBef>
                <a:spcPts val="0"/>
              </a:spcBef>
              <a:spcAft>
                <a:spcPts val="0"/>
              </a:spcAft>
              <a:buSzPts val="2100"/>
              <a:buNone/>
              <a:defRPr sz="2100"/>
            </a:lvl7pPr>
            <a:lvl8pPr lvl="7">
              <a:spcBef>
                <a:spcPts val="0"/>
              </a:spcBef>
              <a:spcAft>
                <a:spcPts val="0"/>
              </a:spcAft>
              <a:buSzPts val="2100"/>
              <a:buNone/>
              <a:defRPr sz="2100"/>
            </a:lvl8pPr>
            <a:lvl9pPr lvl="8">
              <a:spcBef>
                <a:spcPts val="0"/>
              </a:spcBef>
              <a:spcAft>
                <a:spcPts val="0"/>
              </a:spcAft>
              <a:buSzPts val="2100"/>
              <a:buNone/>
              <a:defRPr sz="2100"/>
            </a:lvl9pPr>
          </a:lstStyle>
          <a:p/>
        </p:txBody>
      </p:sp>
      <p:sp>
        <p:nvSpPr>
          <p:cNvPr id="4464" name="Google Shape;4464;p13"/>
          <p:cNvSpPr txBox="1"/>
          <p:nvPr>
            <p:ph hasCustomPrompt="1" idx="6" type="title"/>
          </p:nvPr>
        </p:nvSpPr>
        <p:spPr>
          <a:xfrm>
            <a:off x="3454338" y="3387475"/>
            <a:ext cx="780300" cy="4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sz="25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4465" name="Google Shape;4465;p13"/>
          <p:cNvSpPr txBox="1"/>
          <p:nvPr>
            <p:ph idx="7" type="subTitle"/>
          </p:nvPr>
        </p:nvSpPr>
        <p:spPr>
          <a:xfrm>
            <a:off x="6034488" y="2148025"/>
            <a:ext cx="2395200" cy="524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4466" name="Google Shape;4466;p13"/>
          <p:cNvSpPr txBox="1"/>
          <p:nvPr>
            <p:ph idx="8" type="title"/>
          </p:nvPr>
        </p:nvSpPr>
        <p:spPr>
          <a:xfrm>
            <a:off x="6034488" y="1440325"/>
            <a:ext cx="2395200" cy="707700"/>
          </a:xfrm>
          <a:prstGeom prst="rect">
            <a:avLst/>
          </a:prstGeom>
        </p:spPr>
        <p:txBody>
          <a:bodyPr anchorCtr="0" anchor="t" bIns="91425" lIns="91425" spcFirstLastPara="1" rIns="91425" wrap="square" tIns="91425">
            <a:noAutofit/>
          </a:bodyPr>
          <a:lstStyle>
            <a:lvl1pPr lvl="0">
              <a:spcBef>
                <a:spcPts val="0"/>
              </a:spcBef>
              <a:spcAft>
                <a:spcPts val="0"/>
              </a:spcAft>
              <a:buSzPts val="2100"/>
              <a:buNone/>
              <a:defRPr sz="2000"/>
            </a:lvl1pPr>
            <a:lvl2pPr lvl="1">
              <a:spcBef>
                <a:spcPts val="0"/>
              </a:spcBef>
              <a:spcAft>
                <a:spcPts val="0"/>
              </a:spcAft>
              <a:buSzPts val="2100"/>
              <a:buNone/>
              <a:defRPr sz="2100"/>
            </a:lvl2pPr>
            <a:lvl3pPr lvl="2">
              <a:spcBef>
                <a:spcPts val="0"/>
              </a:spcBef>
              <a:spcAft>
                <a:spcPts val="0"/>
              </a:spcAft>
              <a:buSzPts val="2100"/>
              <a:buNone/>
              <a:defRPr sz="2100"/>
            </a:lvl3pPr>
            <a:lvl4pPr lvl="3">
              <a:spcBef>
                <a:spcPts val="0"/>
              </a:spcBef>
              <a:spcAft>
                <a:spcPts val="0"/>
              </a:spcAft>
              <a:buSzPts val="2100"/>
              <a:buNone/>
              <a:defRPr sz="2100"/>
            </a:lvl4pPr>
            <a:lvl5pPr lvl="4">
              <a:spcBef>
                <a:spcPts val="0"/>
              </a:spcBef>
              <a:spcAft>
                <a:spcPts val="0"/>
              </a:spcAft>
              <a:buSzPts val="2100"/>
              <a:buNone/>
              <a:defRPr sz="2100"/>
            </a:lvl5pPr>
            <a:lvl6pPr lvl="5">
              <a:spcBef>
                <a:spcPts val="0"/>
              </a:spcBef>
              <a:spcAft>
                <a:spcPts val="0"/>
              </a:spcAft>
              <a:buSzPts val="2100"/>
              <a:buNone/>
              <a:defRPr sz="2100"/>
            </a:lvl6pPr>
            <a:lvl7pPr lvl="6">
              <a:spcBef>
                <a:spcPts val="0"/>
              </a:spcBef>
              <a:spcAft>
                <a:spcPts val="0"/>
              </a:spcAft>
              <a:buSzPts val="2100"/>
              <a:buNone/>
              <a:defRPr sz="2100"/>
            </a:lvl7pPr>
            <a:lvl8pPr lvl="7">
              <a:spcBef>
                <a:spcPts val="0"/>
              </a:spcBef>
              <a:spcAft>
                <a:spcPts val="0"/>
              </a:spcAft>
              <a:buSzPts val="2100"/>
              <a:buNone/>
              <a:defRPr sz="2100"/>
            </a:lvl8pPr>
            <a:lvl9pPr lvl="8">
              <a:spcBef>
                <a:spcPts val="0"/>
              </a:spcBef>
              <a:spcAft>
                <a:spcPts val="0"/>
              </a:spcAft>
              <a:buSzPts val="2100"/>
              <a:buNone/>
              <a:defRPr sz="2100"/>
            </a:lvl9pPr>
          </a:lstStyle>
          <a:p/>
        </p:txBody>
      </p:sp>
      <p:sp>
        <p:nvSpPr>
          <p:cNvPr id="4467" name="Google Shape;4467;p13"/>
          <p:cNvSpPr txBox="1"/>
          <p:nvPr>
            <p:ph idx="9" type="subTitle"/>
          </p:nvPr>
        </p:nvSpPr>
        <p:spPr>
          <a:xfrm>
            <a:off x="6034488" y="3738700"/>
            <a:ext cx="2395200" cy="524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4468" name="Google Shape;4468;p13"/>
          <p:cNvSpPr txBox="1"/>
          <p:nvPr>
            <p:ph idx="13" type="title"/>
          </p:nvPr>
        </p:nvSpPr>
        <p:spPr>
          <a:xfrm>
            <a:off x="6034488" y="3031000"/>
            <a:ext cx="2395200" cy="707700"/>
          </a:xfrm>
          <a:prstGeom prst="rect">
            <a:avLst/>
          </a:prstGeom>
        </p:spPr>
        <p:txBody>
          <a:bodyPr anchorCtr="0" anchor="t" bIns="91425" lIns="91425" spcFirstLastPara="1" rIns="91425" wrap="square" tIns="91425">
            <a:noAutofit/>
          </a:bodyPr>
          <a:lstStyle>
            <a:lvl1pPr lvl="0">
              <a:spcBef>
                <a:spcPts val="0"/>
              </a:spcBef>
              <a:spcAft>
                <a:spcPts val="0"/>
              </a:spcAft>
              <a:buSzPts val="2100"/>
              <a:buNone/>
              <a:defRPr sz="2000"/>
            </a:lvl1pPr>
            <a:lvl2pPr lvl="1">
              <a:spcBef>
                <a:spcPts val="0"/>
              </a:spcBef>
              <a:spcAft>
                <a:spcPts val="0"/>
              </a:spcAft>
              <a:buSzPts val="2100"/>
              <a:buNone/>
              <a:defRPr sz="2100"/>
            </a:lvl2pPr>
            <a:lvl3pPr lvl="2">
              <a:spcBef>
                <a:spcPts val="0"/>
              </a:spcBef>
              <a:spcAft>
                <a:spcPts val="0"/>
              </a:spcAft>
              <a:buSzPts val="2100"/>
              <a:buNone/>
              <a:defRPr sz="2100"/>
            </a:lvl3pPr>
            <a:lvl4pPr lvl="3">
              <a:spcBef>
                <a:spcPts val="0"/>
              </a:spcBef>
              <a:spcAft>
                <a:spcPts val="0"/>
              </a:spcAft>
              <a:buSzPts val="2100"/>
              <a:buNone/>
              <a:defRPr sz="2100"/>
            </a:lvl4pPr>
            <a:lvl5pPr lvl="4">
              <a:spcBef>
                <a:spcPts val="0"/>
              </a:spcBef>
              <a:spcAft>
                <a:spcPts val="0"/>
              </a:spcAft>
              <a:buSzPts val="2100"/>
              <a:buNone/>
              <a:defRPr sz="2100"/>
            </a:lvl5pPr>
            <a:lvl6pPr lvl="5">
              <a:spcBef>
                <a:spcPts val="0"/>
              </a:spcBef>
              <a:spcAft>
                <a:spcPts val="0"/>
              </a:spcAft>
              <a:buSzPts val="2100"/>
              <a:buNone/>
              <a:defRPr sz="2100"/>
            </a:lvl6pPr>
            <a:lvl7pPr lvl="6">
              <a:spcBef>
                <a:spcPts val="0"/>
              </a:spcBef>
              <a:spcAft>
                <a:spcPts val="0"/>
              </a:spcAft>
              <a:buSzPts val="2100"/>
              <a:buNone/>
              <a:defRPr sz="2100"/>
            </a:lvl7pPr>
            <a:lvl8pPr lvl="7">
              <a:spcBef>
                <a:spcPts val="0"/>
              </a:spcBef>
              <a:spcAft>
                <a:spcPts val="0"/>
              </a:spcAft>
              <a:buSzPts val="2100"/>
              <a:buNone/>
              <a:defRPr sz="2100"/>
            </a:lvl8pPr>
            <a:lvl9pPr lvl="8">
              <a:spcBef>
                <a:spcPts val="0"/>
              </a:spcBef>
              <a:spcAft>
                <a:spcPts val="0"/>
              </a:spcAft>
              <a:buSzPts val="2100"/>
              <a:buNone/>
              <a:defRPr sz="2100"/>
            </a:lvl9pPr>
          </a:lstStyle>
          <a:p/>
        </p:txBody>
      </p:sp>
      <p:sp>
        <p:nvSpPr>
          <p:cNvPr id="4469" name="Google Shape;4469;p13"/>
          <p:cNvSpPr txBox="1"/>
          <p:nvPr>
            <p:ph hasCustomPrompt="1" idx="14" type="title"/>
          </p:nvPr>
        </p:nvSpPr>
        <p:spPr>
          <a:xfrm>
            <a:off x="4909363" y="1796800"/>
            <a:ext cx="780300" cy="4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sz="25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sp>
        <p:nvSpPr>
          <p:cNvPr id="4470" name="Google Shape;4470;p13"/>
          <p:cNvSpPr txBox="1"/>
          <p:nvPr>
            <p:ph hasCustomPrompt="1" idx="15" type="title"/>
          </p:nvPr>
        </p:nvSpPr>
        <p:spPr>
          <a:xfrm>
            <a:off x="4909363" y="3387475"/>
            <a:ext cx="780300" cy="4179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sz="25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a:r>
              <a:t>xx%</a:t>
            </a:r>
          </a:p>
        </p:txBody>
      </p:sp>
      <p:cxnSp>
        <p:nvCxnSpPr>
          <p:cNvPr id="4471" name="Google Shape;4471;p13"/>
          <p:cNvCxnSpPr>
            <a:endCxn id="4472"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4472" name="Google Shape;4472;p13"/>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cxnSp>
        <p:nvCxnSpPr>
          <p:cNvPr id="4473" name="Google Shape;4473;p13"/>
          <p:cNvCxnSpPr>
            <a:endCxn id="4474"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4474" name="Google Shape;4474;p13"/>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sp>
        <p:nvSpPr>
          <p:cNvPr id="4475" name="Google Shape;4475;p13"/>
          <p:cNvSpPr/>
          <p:nvPr/>
        </p:nvSpPr>
        <p:spPr>
          <a:xfrm>
            <a:off x="450700" y="33822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4476" name="Google Shape;4476;p13"/>
          <p:cNvSpPr/>
          <p:nvPr/>
        </p:nvSpPr>
        <p:spPr>
          <a:xfrm>
            <a:off x="8553525" y="3679362"/>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4477" name="Google Shape;4477;p13"/>
          <p:cNvSpPr/>
          <p:nvPr/>
        </p:nvSpPr>
        <p:spPr>
          <a:xfrm>
            <a:off x="8616325" y="10459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4478" name="Google Shape;4478;p13"/>
          <p:cNvSpPr/>
          <p:nvPr/>
        </p:nvSpPr>
        <p:spPr>
          <a:xfrm>
            <a:off x="338075" y="15433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4479" name="Shape 4479"/>
        <p:cNvGrpSpPr/>
        <p:nvPr/>
      </p:nvGrpSpPr>
      <p:grpSpPr>
        <a:xfrm>
          <a:off x="0" y="0"/>
          <a:ext cx="0" cy="0"/>
          <a:chOff x="0" y="0"/>
          <a:chExt cx="0" cy="0"/>
        </a:xfrm>
      </p:grpSpPr>
      <p:grpSp>
        <p:nvGrpSpPr>
          <p:cNvPr id="4480" name="Google Shape;4480;p14"/>
          <p:cNvGrpSpPr/>
          <p:nvPr/>
        </p:nvGrpSpPr>
        <p:grpSpPr>
          <a:xfrm>
            <a:off x="-75" y="4475"/>
            <a:ext cx="9144000" cy="5143405"/>
            <a:chOff x="9222175" y="4475"/>
            <a:chExt cx="9144000" cy="5143405"/>
          </a:xfrm>
        </p:grpSpPr>
        <p:cxnSp>
          <p:nvCxnSpPr>
            <p:cNvPr id="4481" name="Google Shape;4481;p14"/>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82" name="Google Shape;4482;p14"/>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83" name="Google Shape;4483;p14"/>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84" name="Google Shape;4484;p14"/>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85" name="Google Shape;4485;p14"/>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86" name="Google Shape;4486;p14"/>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87" name="Google Shape;4487;p14"/>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88" name="Google Shape;4488;p14"/>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89" name="Google Shape;4489;p14"/>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90" name="Google Shape;4490;p14"/>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91" name="Google Shape;4491;p14"/>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92" name="Google Shape;4492;p14"/>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93" name="Google Shape;4493;p14"/>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94" name="Google Shape;4494;p14"/>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95" name="Google Shape;4495;p14"/>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96" name="Google Shape;4496;p14"/>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97" name="Google Shape;4497;p14"/>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98" name="Google Shape;4498;p14"/>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499" name="Google Shape;4499;p14"/>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00" name="Google Shape;4500;p14"/>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01" name="Google Shape;4501;p14"/>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02" name="Google Shape;4502;p14"/>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03" name="Google Shape;4503;p14"/>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04" name="Google Shape;4504;p14"/>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05" name="Google Shape;4505;p14"/>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06" name="Google Shape;4506;p14"/>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07" name="Google Shape;4507;p14"/>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08" name="Google Shape;4508;p14"/>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09" name="Google Shape;4509;p14"/>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10" name="Google Shape;4510;p14"/>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11" name="Google Shape;4511;p14"/>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12" name="Google Shape;4512;p14"/>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13" name="Google Shape;4513;p14"/>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14" name="Google Shape;4514;p14"/>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15" name="Google Shape;4515;p14"/>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16" name="Google Shape;4516;p14"/>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17" name="Google Shape;4517;p14"/>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18" name="Google Shape;4518;p14"/>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19" name="Google Shape;4519;p14"/>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20" name="Google Shape;4520;p14"/>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21" name="Google Shape;4521;p14"/>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22" name="Google Shape;4522;p14"/>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23" name="Google Shape;4523;p14"/>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24" name="Google Shape;4524;p14"/>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25" name="Google Shape;4525;p14"/>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26" name="Google Shape;4526;p14"/>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27" name="Google Shape;4527;p14"/>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28" name="Google Shape;4528;p14"/>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29" name="Google Shape;4529;p14"/>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30" name="Google Shape;4530;p14"/>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31" name="Google Shape;4531;p14"/>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32" name="Google Shape;4532;p14"/>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33" name="Google Shape;4533;p14"/>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34" name="Google Shape;4534;p14"/>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35" name="Google Shape;4535;p14"/>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36" name="Google Shape;4536;p14"/>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37" name="Google Shape;4537;p14"/>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38" name="Google Shape;4538;p14"/>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39" name="Google Shape;4539;p14"/>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40" name="Google Shape;4540;p14"/>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41" name="Google Shape;4541;p14"/>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42" name="Google Shape;4542;p14"/>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43" name="Google Shape;4543;p14"/>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44" name="Google Shape;4544;p14"/>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45" name="Google Shape;4545;p14"/>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46" name="Google Shape;4546;p14"/>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47" name="Google Shape;4547;p14"/>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48" name="Google Shape;4548;p14"/>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49" name="Google Shape;4549;p14"/>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50" name="Google Shape;4550;p14"/>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51" name="Google Shape;4551;p14"/>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52" name="Google Shape;4552;p14"/>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53" name="Google Shape;4553;p14"/>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54" name="Google Shape;4554;p14"/>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55" name="Google Shape;4555;p14"/>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56" name="Google Shape;4556;p14"/>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57" name="Google Shape;4557;p14"/>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58" name="Google Shape;4558;p14"/>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59" name="Google Shape;4559;p14"/>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60" name="Google Shape;4560;p14"/>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61" name="Google Shape;4561;p14"/>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62" name="Google Shape;4562;p14"/>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63" name="Google Shape;4563;p14"/>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64" name="Google Shape;4564;p14"/>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65" name="Google Shape;4565;p14"/>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66" name="Google Shape;4566;p14"/>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67" name="Google Shape;4567;p14"/>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68" name="Google Shape;4568;p14"/>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69" name="Google Shape;4569;p14"/>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70" name="Google Shape;4570;p14"/>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71" name="Google Shape;4571;p14"/>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72" name="Google Shape;4572;p14"/>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73" name="Google Shape;4573;p14"/>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74" name="Google Shape;4574;p14"/>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75" name="Google Shape;4575;p14"/>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76" name="Google Shape;4576;p14"/>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77" name="Google Shape;4577;p14"/>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78" name="Google Shape;4578;p14"/>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79" name="Google Shape;4579;p14"/>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80" name="Google Shape;4580;p14"/>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81" name="Google Shape;4581;p14"/>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82" name="Google Shape;4582;p14"/>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83" name="Google Shape;4583;p14"/>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84" name="Google Shape;4584;p14"/>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85" name="Google Shape;4585;p14"/>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86" name="Google Shape;4586;p14"/>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87" name="Google Shape;4587;p14"/>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88" name="Google Shape;4588;p14"/>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89" name="Google Shape;4589;p14"/>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90" name="Google Shape;4590;p14"/>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91" name="Google Shape;4591;p14"/>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92" name="Google Shape;4592;p14"/>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93" name="Google Shape;4593;p14"/>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94" name="Google Shape;4594;p14"/>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95" name="Google Shape;4595;p14"/>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96" name="Google Shape;4596;p14"/>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97" name="Google Shape;4597;p14"/>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98" name="Google Shape;4598;p14"/>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599" name="Google Shape;4599;p14"/>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00" name="Google Shape;4600;p14"/>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01" name="Google Shape;4601;p14"/>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02" name="Google Shape;4602;p14"/>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03" name="Google Shape;4603;p14"/>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04" name="Google Shape;4604;p14"/>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05" name="Google Shape;4605;p14"/>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06" name="Google Shape;4606;p14"/>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07" name="Google Shape;4607;p14"/>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08" name="Google Shape;4608;p14"/>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09" name="Google Shape;4609;p14"/>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10" name="Google Shape;4610;p14"/>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11" name="Google Shape;4611;p14"/>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12" name="Google Shape;4612;p14"/>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13" name="Google Shape;4613;p14"/>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14" name="Google Shape;4614;p14"/>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15" name="Google Shape;4615;p14"/>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16" name="Google Shape;4616;p14"/>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17" name="Google Shape;4617;p14"/>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18" name="Google Shape;4618;p14"/>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19" name="Google Shape;4619;p14"/>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20" name="Google Shape;4620;p14"/>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21" name="Google Shape;4621;p14"/>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22" name="Google Shape;4622;p14"/>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23" name="Google Shape;4623;p14"/>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24" name="Google Shape;4624;p14"/>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25" name="Google Shape;4625;p14"/>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26" name="Google Shape;4626;p14"/>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27" name="Google Shape;4627;p14"/>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28" name="Google Shape;4628;p14"/>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29" name="Google Shape;4629;p14"/>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30" name="Google Shape;4630;p14"/>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31" name="Google Shape;4631;p14"/>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32" name="Google Shape;4632;p14"/>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33" name="Google Shape;4633;p14"/>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34" name="Google Shape;4634;p14"/>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35" name="Google Shape;4635;p14"/>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36" name="Google Shape;4636;p14"/>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37" name="Google Shape;4637;p14"/>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38" name="Google Shape;4638;p14"/>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39" name="Google Shape;4639;p14"/>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40" name="Google Shape;4640;p14"/>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41" name="Google Shape;4641;p14"/>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42" name="Google Shape;4642;p14"/>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43" name="Google Shape;4643;p14"/>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44" name="Google Shape;4644;p14"/>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45" name="Google Shape;4645;p14"/>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46" name="Google Shape;4646;p14"/>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47" name="Google Shape;4647;p14"/>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48" name="Google Shape;4648;p14"/>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49" name="Google Shape;4649;p14"/>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50" name="Google Shape;4650;p14"/>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51" name="Google Shape;4651;p14"/>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52" name="Google Shape;4652;p14"/>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53" name="Google Shape;4653;p14"/>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54" name="Google Shape;4654;p14"/>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55" name="Google Shape;4655;p14"/>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56" name="Google Shape;4656;p14"/>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57" name="Google Shape;4657;p14"/>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58" name="Google Shape;4658;p14"/>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59" name="Google Shape;4659;p14"/>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60" name="Google Shape;4660;p14"/>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61" name="Google Shape;4661;p14"/>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62" name="Google Shape;4662;p14"/>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63" name="Google Shape;4663;p14"/>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64" name="Google Shape;4664;p14"/>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65" name="Google Shape;4665;p14"/>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66" name="Google Shape;4666;p14"/>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67" name="Google Shape;4667;p14"/>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68" name="Google Shape;4668;p14"/>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69" name="Google Shape;4669;p14"/>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70" name="Google Shape;4670;p14"/>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71" name="Google Shape;4671;p14"/>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72" name="Google Shape;4672;p14"/>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73" name="Google Shape;4673;p14"/>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74" name="Google Shape;4674;p14"/>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75" name="Google Shape;4675;p14"/>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76" name="Google Shape;4676;p14"/>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77" name="Google Shape;4677;p14"/>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78" name="Google Shape;4678;p14"/>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79" name="Google Shape;4679;p14"/>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80" name="Google Shape;4680;p14"/>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81" name="Google Shape;4681;p14"/>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82" name="Google Shape;4682;p14"/>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83" name="Google Shape;4683;p14"/>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84" name="Google Shape;4684;p14"/>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85" name="Google Shape;4685;p14"/>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86" name="Google Shape;4686;p14"/>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87" name="Google Shape;4687;p14"/>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88" name="Google Shape;4688;p14"/>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89" name="Google Shape;4689;p14"/>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90" name="Google Shape;4690;p14"/>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91" name="Google Shape;4691;p14"/>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92" name="Google Shape;4692;p14"/>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93" name="Google Shape;4693;p14"/>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94" name="Google Shape;4694;p14"/>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95" name="Google Shape;4695;p14"/>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96" name="Google Shape;4696;p14"/>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97" name="Google Shape;4697;p14"/>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98" name="Google Shape;4698;p14"/>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99" name="Google Shape;4699;p14"/>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00" name="Google Shape;4700;p14"/>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01" name="Google Shape;4701;p14"/>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02" name="Google Shape;4702;p14"/>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03" name="Google Shape;4703;p14"/>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04" name="Google Shape;4704;p14"/>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05" name="Google Shape;4705;p14"/>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06" name="Google Shape;4706;p14"/>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07" name="Google Shape;4707;p14"/>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08" name="Google Shape;4708;p14"/>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09" name="Google Shape;4709;p14"/>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10" name="Google Shape;4710;p14"/>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11" name="Google Shape;4711;p14"/>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12" name="Google Shape;4712;p14"/>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13" name="Google Shape;4713;p14"/>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14" name="Google Shape;4714;p14"/>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15" name="Google Shape;4715;p14"/>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16" name="Google Shape;4716;p14"/>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17" name="Google Shape;4717;p14"/>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18" name="Google Shape;4718;p14"/>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19" name="Google Shape;4719;p14"/>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20" name="Google Shape;4720;p14"/>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21" name="Google Shape;4721;p14"/>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22" name="Google Shape;4722;p14"/>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23" name="Google Shape;4723;p14"/>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24" name="Google Shape;4724;p14"/>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25" name="Google Shape;4725;p14"/>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26" name="Google Shape;4726;p14"/>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27" name="Google Shape;4727;p14"/>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28" name="Google Shape;4728;p14"/>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29" name="Google Shape;4729;p14"/>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30" name="Google Shape;4730;p14"/>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31" name="Google Shape;4731;p14"/>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32" name="Google Shape;4732;p14"/>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33" name="Google Shape;4733;p14"/>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34" name="Google Shape;4734;p14"/>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35" name="Google Shape;4735;p14"/>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36" name="Google Shape;4736;p14"/>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37" name="Google Shape;4737;p14"/>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38" name="Google Shape;4738;p14"/>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39" name="Google Shape;4739;p14"/>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40" name="Google Shape;4740;p14"/>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41" name="Google Shape;4741;p14"/>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42" name="Google Shape;4742;p14"/>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43" name="Google Shape;4743;p14"/>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44" name="Google Shape;4744;p14"/>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45" name="Google Shape;4745;p14"/>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46" name="Google Shape;4746;p14"/>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47" name="Google Shape;4747;p14"/>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48" name="Google Shape;4748;p14"/>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49" name="Google Shape;4749;p14"/>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50" name="Google Shape;4750;p14"/>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51" name="Google Shape;4751;p14"/>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52" name="Google Shape;4752;p14"/>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53" name="Google Shape;4753;p14"/>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54" name="Google Shape;4754;p14"/>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55" name="Google Shape;4755;p14"/>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56" name="Google Shape;4756;p14"/>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57" name="Google Shape;4757;p14"/>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58" name="Google Shape;4758;p14"/>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59" name="Google Shape;4759;p14"/>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60" name="Google Shape;4760;p14"/>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61" name="Google Shape;4761;p14"/>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62" name="Google Shape;4762;p14"/>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63" name="Google Shape;4763;p14"/>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64" name="Google Shape;4764;p14"/>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65" name="Google Shape;4765;p14"/>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66" name="Google Shape;4766;p14"/>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67" name="Google Shape;4767;p14"/>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68" name="Google Shape;4768;p14"/>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69" name="Google Shape;4769;p14"/>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70" name="Google Shape;4770;p14"/>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71" name="Google Shape;4771;p14"/>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72" name="Google Shape;4772;p14"/>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73" name="Google Shape;4773;p14"/>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74" name="Google Shape;4774;p14"/>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75" name="Google Shape;4775;p14"/>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76" name="Google Shape;4776;p14"/>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77" name="Google Shape;4777;p14"/>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78" name="Google Shape;4778;p14"/>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79" name="Google Shape;4779;p14"/>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80" name="Google Shape;4780;p14"/>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81" name="Google Shape;4781;p14"/>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82" name="Google Shape;4782;p14"/>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83" name="Google Shape;4783;p14"/>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84" name="Google Shape;4784;p14"/>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85" name="Google Shape;4785;p14"/>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86" name="Google Shape;4786;p14"/>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87" name="Google Shape;4787;p14"/>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88" name="Google Shape;4788;p14"/>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89" name="Google Shape;4789;p14"/>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90" name="Google Shape;4790;p14"/>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91" name="Google Shape;4791;p14"/>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92" name="Google Shape;4792;p14"/>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93" name="Google Shape;4793;p14"/>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94" name="Google Shape;4794;p14"/>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95" name="Google Shape;4795;p14"/>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96" name="Google Shape;4796;p14"/>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97" name="Google Shape;4797;p14"/>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98" name="Google Shape;4798;p14"/>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799" name="Google Shape;4799;p14"/>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00" name="Google Shape;4800;p14"/>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01" name="Google Shape;4801;p14"/>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02" name="Google Shape;4802;p14"/>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03" name="Google Shape;4803;p14"/>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04" name="Google Shape;4804;p14"/>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05" name="Google Shape;4805;p14"/>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06" name="Google Shape;4806;p14"/>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07" name="Google Shape;4807;p14"/>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08" name="Google Shape;4808;p14"/>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09" name="Google Shape;4809;p14"/>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10" name="Google Shape;4810;p14"/>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11" name="Google Shape;4811;p14"/>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12" name="Google Shape;4812;p14"/>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13" name="Google Shape;4813;p14"/>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14" name="Google Shape;4814;p14"/>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15" name="Google Shape;4815;p14"/>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16" name="Google Shape;4816;p14"/>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17" name="Google Shape;4817;p14"/>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18" name="Google Shape;4818;p14"/>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19" name="Google Shape;4819;p14"/>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20" name="Google Shape;4820;p14"/>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21" name="Google Shape;4821;p14"/>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22" name="Google Shape;4822;p14"/>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23" name="Google Shape;4823;p14"/>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24" name="Google Shape;4824;p14"/>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25" name="Google Shape;4825;p14"/>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26" name="Google Shape;4826;p14"/>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27" name="Google Shape;4827;p14"/>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28" name="Google Shape;4828;p14"/>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29" name="Google Shape;4829;p14"/>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30" name="Google Shape;4830;p14"/>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31" name="Google Shape;4831;p14"/>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32" name="Google Shape;4832;p14"/>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33" name="Google Shape;4833;p14"/>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34" name="Google Shape;4834;p14"/>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35" name="Google Shape;4835;p14"/>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36" name="Google Shape;4836;p14"/>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37" name="Google Shape;4837;p14"/>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38" name="Google Shape;4838;p14"/>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39" name="Google Shape;4839;p14"/>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40" name="Google Shape;4840;p14"/>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41" name="Google Shape;4841;p14"/>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42" name="Google Shape;4842;p14"/>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43" name="Google Shape;4843;p14"/>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44" name="Google Shape;4844;p14"/>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45" name="Google Shape;4845;p14"/>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46" name="Google Shape;4846;p14"/>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47" name="Google Shape;4847;p14"/>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48" name="Google Shape;4848;p14"/>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49" name="Google Shape;4849;p14"/>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50" name="Google Shape;4850;p14"/>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51" name="Google Shape;4851;p14"/>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52" name="Google Shape;4852;p14"/>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53" name="Google Shape;4853;p14"/>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54" name="Google Shape;4854;p14"/>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55" name="Google Shape;4855;p14"/>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56" name="Google Shape;4856;p14"/>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57" name="Google Shape;4857;p14"/>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58" name="Google Shape;4858;p14"/>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59" name="Google Shape;4859;p14"/>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60" name="Google Shape;4860;p14"/>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61" name="Google Shape;4861;p14"/>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62" name="Google Shape;4862;p14"/>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63" name="Google Shape;4863;p14"/>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64" name="Google Shape;4864;p14"/>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65" name="Google Shape;4865;p14"/>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66" name="Google Shape;4866;p14"/>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67" name="Google Shape;4867;p14"/>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68" name="Google Shape;4868;p14"/>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69" name="Google Shape;4869;p14"/>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70" name="Google Shape;4870;p14"/>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71" name="Google Shape;4871;p14"/>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72" name="Google Shape;4872;p14"/>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73" name="Google Shape;4873;p14"/>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74" name="Google Shape;4874;p14"/>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75" name="Google Shape;4875;p14"/>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76" name="Google Shape;4876;p14"/>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77" name="Google Shape;4877;p14"/>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78" name="Google Shape;4878;p14"/>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79" name="Google Shape;4879;p14"/>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80" name="Google Shape;4880;p14"/>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81" name="Google Shape;4881;p14"/>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82" name="Google Shape;4882;p14"/>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83" name="Google Shape;4883;p14"/>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84" name="Google Shape;4884;p14"/>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85" name="Google Shape;4885;p14"/>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86" name="Google Shape;4886;p14"/>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87" name="Google Shape;4887;p14"/>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88" name="Google Shape;4888;p14"/>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89" name="Google Shape;4889;p14"/>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90" name="Google Shape;4890;p14"/>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91" name="Google Shape;4891;p14"/>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92" name="Google Shape;4892;p14"/>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93" name="Google Shape;4893;p14"/>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94" name="Google Shape;4894;p14"/>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95" name="Google Shape;4895;p14"/>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96" name="Google Shape;4896;p14"/>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97" name="Google Shape;4897;p14"/>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98" name="Google Shape;4898;p14"/>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899" name="Google Shape;4899;p14"/>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900" name="Google Shape;4900;p14"/>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901" name="Google Shape;4901;p14"/>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902" name="Google Shape;4902;p14"/>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903" name="Google Shape;4903;p14"/>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904" name="Google Shape;4904;p14"/>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905" name="Google Shape;4905;p14"/>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906" name="Google Shape;4906;p14"/>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907" name="Google Shape;4907;p14"/>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908" name="Google Shape;4908;p14"/>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909" name="Google Shape;4909;p14"/>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910" name="Google Shape;4910;p14"/>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911" name="Google Shape;4911;p14"/>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912" name="Google Shape;4912;p14"/>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913" name="Google Shape;4913;p14"/>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4914" name="Google Shape;4914;p14"/>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4915" name="Google Shape;4915;p14"/>
          <p:cNvSpPr txBox="1"/>
          <p:nvPr>
            <p:ph idx="1" type="subTitle"/>
          </p:nvPr>
        </p:nvSpPr>
        <p:spPr>
          <a:xfrm>
            <a:off x="714288" y="3212600"/>
            <a:ext cx="2484600" cy="781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16" name="Google Shape;4916;p14"/>
          <p:cNvSpPr txBox="1"/>
          <p:nvPr>
            <p:ph type="title"/>
          </p:nvPr>
        </p:nvSpPr>
        <p:spPr>
          <a:xfrm>
            <a:off x="714300" y="506875"/>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917" name="Google Shape;4917;p14"/>
          <p:cNvSpPr txBox="1"/>
          <p:nvPr>
            <p:ph idx="2" type="title"/>
          </p:nvPr>
        </p:nvSpPr>
        <p:spPr>
          <a:xfrm>
            <a:off x="714288" y="2716600"/>
            <a:ext cx="2484600" cy="3726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0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918" name="Google Shape;4918;p14"/>
          <p:cNvSpPr txBox="1"/>
          <p:nvPr>
            <p:ph idx="3" type="subTitle"/>
          </p:nvPr>
        </p:nvSpPr>
        <p:spPr>
          <a:xfrm>
            <a:off x="3329695" y="3212600"/>
            <a:ext cx="2484600" cy="781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19" name="Google Shape;4919;p14"/>
          <p:cNvSpPr txBox="1"/>
          <p:nvPr>
            <p:ph idx="4" type="title"/>
          </p:nvPr>
        </p:nvSpPr>
        <p:spPr>
          <a:xfrm>
            <a:off x="3329695" y="2716600"/>
            <a:ext cx="2484600" cy="3726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0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4920" name="Google Shape;4920;p14"/>
          <p:cNvSpPr txBox="1"/>
          <p:nvPr>
            <p:ph idx="5" type="subTitle"/>
          </p:nvPr>
        </p:nvSpPr>
        <p:spPr>
          <a:xfrm>
            <a:off x="5945102" y="3212600"/>
            <a:ext cx="2484600" cy="7812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921" name="Google Shape;4921;p14"/>
          <p:cNvSpPr txBox="1"/>
          <p:nvPr>
            <p:ph idx="6" type="title"/>
          </p:nvPr>
        </p:nvSpPr>
        <p:spPr>
          <a:xfrm>
            <a:off x="5945102" y="2716600"/>
            <a:ext cx="2484600" cy="3726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0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cxnSp>
        <p:nvCxnSpPr>
          <p:cNvPr id="4922" name="Google Shape;4922;p14"/>
          <p:cNvCxnSpPr>
            <a:endCxn id="4923"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4923" name="Google Shape;4923;p14"/>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sp>
        <p:nvSpPr>
          <p:cNvPr id="4924" name="Google Shape;4924;p14"/>
          <p:cNvSpPr/>
          <p:nvPr/>
        </p:nvSpPr>
        <p:spPr>
          <a:xfrm>
            <a:off x="432050" y="16336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4925" name="Google Shape;4925;p14"/>
          <p:cNvSpPr/>
          <p:nvPr/>
        </p:nvSpPr>
        <p:spPr>
          <a:xfrm>
            <a:off x="229350" y="3363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cxnSp>
        <p:nvCxnSpPr>
          <p:cNvPr id="4926" name="Google Shape;4926;p14"/>
          <p:cNvCxnSpPr>
            <a:endCxn id="4927"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4927" name="Google Shape;4927;p14"/>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
    <p:spTree>
      <p:nvGrpSpPr>
        <p:cNvPr id="4928" name="Shape 4928"/>
        <p:cNvGrpSpPr/>
        <p:nvPr/>
      </p:nvGrpSpPr>
      <p:grpSpPr>
        <a:xfrm>
          <a:off x="0" y="0"/>
          <a:ext cx="0" cy="0"/>
          <a:chOff x="0" y="0"/>
          <a:chExt cx="0" cy="0"/>
        </a:xfrm>
      </p:grpSpPr>
      <p:grpSp>
        <p:nvGrpSpPr>
          <p:cNvPr id="4929" name="Google Shape;4929;p15"/>
          <p:cNvGrpSpPr/>
          <p:nvPr/>
        </p:nvGrpSpPr>
        <p:grpSpPr>
          <a:xfrm>
            <a:off x="-75" y="4475"/>
            <a:ext cx="9144000" cy="5143405"/>
            <a:chOff x="9222175" y="4475"/>
            <a:chExt cx="9144000" cy="5143405"/>
          </a:xfrm>
        </p:grpSpPr>
        <p:cxnSp>
          <p:nvCxnSpPr>
            <p:cNvPr id="4930" name="Google Shape;4930;p15"/>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31" name="Google Shape;4931;p15"/>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32" name="Google Shape;4932;p15"/>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33" name="Google Shape;4933;p15"/>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34" name="Google Shape;4934;p15"/>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35" name="Google Shape;4935;p15"/>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36" name="Google Shape;4936;p15"/>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37" name="Google Shape;4937;p15"/>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38" name="Google Shape;4938;p15"/>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39" name="Google Shape;4939;p15"/>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40" name="Google Shape;4940;p15"/>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41" name="Google Shape;4941;p15"/>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42" name="Google Shape;4942;p15"/>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43" name="Google Shape;4943;p15"/>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44" name="Google Shape;4944;p15"/>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45" name="Google Shape;4945;p15"/>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46" name="Google Shape;4946;p15"/>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47" name="Google Shape;4947;p15"/>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48" name="Google Shape;4948;p15"/>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49" name="Google Shape;4949;p15"/>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50" name="Google Shape;4950;p15"/>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51" name="Google Shape;4951;p15"/>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52" name="Google Shape;4952;p15"/>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53" name="Google Shape;4953;p15"/>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54" name="Google Shape;4954;p15"/>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55" name="Google Shape;4955;p15"/>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56" name="Google Shape;4956;p15"/>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57" name="Google Shape;4957;p15"/>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58" name="Google Shape;4958;p15"/>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59" name="Google Shape;4959;p15"/>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60" name="Google Shape;4960;p15"/>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61" name="Google Shape;4961;p15"/>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62" name="Google Shape;4962;p15"/>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63" name="Google Shape;4963;p15"/>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64" name="Google Shape;4964;p15"/>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65" name="Google Shape;4965;p15"/>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66" name="Google Shape;4966;p15"/>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67" name="Google Shape;4967;p15"/>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68" name="Google Shape;4968;p15"/>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69" name="Google Shape;4969;p15"/>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70" name="Google Shape;4970;p15"/>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71" name="Google Shape;4971;p15"/>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72" name="Google Shape;4972;p15"/>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73" name="Google Shape;4973;p15"/>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74" name="Google Shape;4974;p15"/>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75" name="Google Shape;4975;p15"/>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76" name="Google Shape;4976;p15"/>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77" name="Google Shape;4977;p15"/>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78" name="Google Shape;4978;p15"/>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79" name="Google Shape;4979;p15"/>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80" name="Google Shape;4980;p15"/>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81" name="Google Shape;4981;p15"/>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82" name="Google Shape;4982;p15"/>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83" name="Google Shape;4983;p15"/>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84" name="Google Shape;4984;p15"/>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85" name="Google Shape;4985;p15"/>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86" name="Google Shape;4986;p15"/>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87" name="Google Shape;4987;p15"/>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88" name="Google Shape;4988;p15"/>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89" name="Google Shape;4989;p15"/>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90" name="Google Shape;4990;p15"/>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91" name="Google Shape;4991;p15"/>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92" name="Google Shape;4992;p15"/>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93" name="Google Shape;4993;p15"/>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94" name="Google Shape;4994;p15"/>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95" name="Google Shape;4995;p15"/>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96" name="Google Shape;4996;p15"/>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97" name="Google Shape;4997;p15"/>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98" name="Google Shape;4998;p15"/>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99" name="Google Shape;4999;p15"/>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00" name="Google Shape;5000;p15"/>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01" name="Google Shape;5001;p15"/>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02" name="Google Shape;5002;p15"/>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03" name="Google Shape;5003;p15"/>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04" name="Google Shape;5004;p15"/>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05" name="Google Shape;5005;p15"/>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06" name="Google Shape;5006;p15"/>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07" name="Google Shape;5007;p15"/>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08" name="Google Shape;5008;p15"/>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09" name="Google Shape;5009;p15"/>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10" name="Google Shape;5010;p15"/>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11" name="Google Shape;5011;p15"/>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12" name="Google Shape;5012;p15"/>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13" name="Google Shape;5013;p15"/>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14" name="Google Shape;5014;p15"/>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15" name="Google Shape;5015;p15"/>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16" name="Google Shape;5016;p15"/>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17" name="Google Shape;5017;p15"/>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18" name="Google Shape;5018;p15"/>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19" name="Google Shape;5019;p15"/>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20" name="Google Shape;5020;p15"/>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21" name="Google Shape;5021;p15"/>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22" name="Google Shape;5022;p15"/>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23" name="Google Shape;5023;p15"/>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24" name="Google Shape;5024;p15"/>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25" name="Google Shape;5025;p15"/>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26" name="Google Shape;5026;p15"/>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27" name="Google Shape;5027;p15"/>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28" name="Google Shape;5028;p15"/>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29" name="Google Shape;5029;p15"/>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30" name="Google Shape;5030;p15"/>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31" name="Google Shape;5031;p15"/>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32" name="Google Shape;5032;p15"/>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33" name="Google Shape;5033;p15"/>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34" name="Google Shape;5034;p15"/>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35" name="Google Shape;5035;p15"/>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36" name="Google Shape;5036;p15"/>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37" name="Google Shape;5037;p15"/>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38" name="Google Shape;5038;p15"/>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39" name="Google Shape;5039;p15"/>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40" name="Google Shape;5040;p15"/>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41" name="Google Shape;5041;p15"/>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42" name="Google Shape;5042;p15"/>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43" name="Google Shape;5043;p15"/>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44" name="Google Shape;5044;p15"/>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45" name="Google Shape;5045;p15"/>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46" name="Google Shape;5046;p15"/>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47" name="Google Shape;5047;p15"/>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48" name="Google Shape;5048;p15"/>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49" name="Google Shape;5049;p15"/>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50" name="Google Shape;5050;p15"/>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51" name="Google Shape;5051;p15"/>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52" name="Google Shape;5052;p15"/>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53" name="Google Shape;5053;p15"/>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54" name="Google Shape;5054;p15"/>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55" name="Google Shape;5055;p15"/>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56" name="Google Shape;5056;p15"/>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57" name="Google Shape;5057;p15"/>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58" name="Google Shape;5058;p15"/>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59" name="Google Shape;5059;p15"/>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60" name="Google Shape;5060;p15"/>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61" name="Google Shape;5061;p15"/>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62" name="Google Shape;5062;p15"/>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63" name="Google Shape;5063;p15"/>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64" name="Google Shape;5064;p15"/>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65" name="Google Shape;5065;p15"/>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66" name="Google Shape;5066;p15"/>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67" name="Google Shape;5067;p15"/>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68" name="Google Shape;5068;p15"/>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69" name="Google Shape;5069;p15"/>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70" name="Google Shape;5070;p15"/>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71" name="Google Shape;5071;p15"/>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72" name="Google Shape;5072;p15"/>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73" name="Google Shape;5073;p15"/>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74" name="Google Shape;5074;p15"/>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75" name="Google Shape;5075;p15"/>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76" name="Google Shape;5076;p15"/>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77" name="Google Shape;5077;p15"/>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78" name="Google Shape;5078;p15"/>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79" name="Google Shape;5079;p15"/>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80" name="Google Shape;5080;p15"/>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81" name="Google Shape;5081;p15"/>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82" name="Google Shape;5082;p15"/>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83" name="Google Shape;5083;p15"/>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84" name="Google Shape;5084;p15"/>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85" name="Google Shape;5085;p15"/>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86" name="Google Shape;5086;p15"/>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87" name="Google Shape;5087;p15"/>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88" name="Google Shape;5088;p15"/>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89" name="Google Shape;5089;p15"/>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90" name="Google Shape;5090;p15"/>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91" name="Google Shape;5091;p15"/>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92" name="Google Shape;5092;p15"/>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93" name="Google Shape;5093;p15"/>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94" name="Google Shape;5094;p15"/>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95" name="Google Shape;5095;p15"/>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96" name="Google Shape;5096;p15"/>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97" name="Google Shape;5097;p15"/>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98" name="Google Shape;5098;p15"/>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99" name="Google Shape;5099;p15"/>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00" name="Google Shape;5100;p15"/>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01" name="Google Shape;5101;p15"/>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02" name="Google Shape;5102;p15"/>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03" name="Google Shape;5103;p15"/>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04" name="Google Shape;5104;p15"/>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05" name="Google Shape;5105;p15"/>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06" name="Google Shape;5106;p15"/>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07" name="Google Shape;5107;p15"/>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08" name="Google Shape;5108;p15"/>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09" name="Google Shape;5109;p15"/>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10" name="Google Shape;5110;p15"/>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11" name="Google Shape;5111;p15"/>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12" name="Google Shape;5112;p15"/>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13" name="Google Shape;5113;p15"/>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14" name="Google Shape;5114;p15"/>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15" name="Google Shape;5115;p15"/>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16" name="Google Shape;5116;p15"/>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17" name="Google Shape;5117;p15"/>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18" name="Google Shape;5118;p15"/>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19" name="Google Shape;5119;p15"/>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20" name="Google Shape;5120;p15"/>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21" name="Google Shape;5121;p15"/>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22" name="Google Shape;5122;p15"/>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23" name="Google Shape;5123;p15"/>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24" name="Google Shape;5124;p15"/>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25" name="Google Shape;5125;p15"/>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26" name="Google Shape;5126;p15"/>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27" name="Google Shape;5127;p15"/>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28" name="Google Shape;5128;p15"/>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29" name="Google Shape;5129;p15"/>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30" name="Google Shape;5130;p15"/>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31" name="Google Shape;5131;p15"/>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32" name="Google Shape;5132;p15"/>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33" name="Google Shape;5133;p15"/>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34" name="Google Shape;5134;p15"/>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35" name="Google Shape;5135;p15"/>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36" name="Google Shape;5136;p15"/>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37" name="Google Shape;5137;p15"/>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38" name="Google Shape;5138;p15"/>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39" name="Google Shape;5139;p15"/>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40" name="Google Shape;5140;p15"/>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41" name="Google Shape;5141;p15"/>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42" name="Google Shape;5142;p15"/>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43" name="Google Shape;5143;p15"/>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44" name="Google Shape;5144;p15"/>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45" name="Google Shape;5145;p15"/>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46" name="Google Shape;5146;p15"/>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47" name="Google Shape;5147;p15"/>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48" name="Google Shape;5148;p15"/>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49" name="Google Shape;5149;p15"/>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50" name="Google Shape;5150;p15"/>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51" name="Google Shape;5151;p15"/>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52" name="Google Shape;5152;p15"/>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53" name="Google Shape;5153;p15"/>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54" name="Google Shape;5154;p15"/>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55" name="Google Shape;5155;p15"/>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56" name="Google Shape;5156;p15"/>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57" name="Google Shape;5157;p15"/>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58" name="Google Shape;5158;p15"/>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59" name="Google Shape;5159;p15"/>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60" name="Google Shape;5160;p15"/>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61" name="Google Shape;5161;p15"/>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62" name="Google Shape;5162;p15"/>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63" name="Google Shape;5163;p15"/>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64" name="Google Shape;5164;p15"/>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65" name="Google Shape;5165;p15"/>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66" name="Google Shape;5166;p15"/>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67" name="Google Shape;5167;p15"/>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68" name="Google Shape;5168;p15"/>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69" name="Google Shape;5169;p15"/>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70" name="Google Shape;5170;p15"/>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71" name="Google Shape;5171;p15"/>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72" name="Google Shape;5172;p15"/>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73" name="Google Shape;5173;p15"/>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74" name="Google Shape;5174;p15"/>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75" name="Google Shape;5175;p15"/>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76" name="Google Shape;5176;p15"/>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77" name="Google Shape;5177;p15"/>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78" name="Google Shape;5178;p15"/>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79" name="Google Shape;5179;p15"/>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80" name="Google Shape;5180;p15"/>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81" name="Google Shape;5181;p15"/>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82" name="Google Shape;5182;p15"/>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83" name="Google Shape;5183;p15"/>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84" name="Google Shape;5184;p15"/>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85" name="Google Shape;5185;p15"/>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86" name="Google Shape;5186;p15"/>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87" name="Google Shape;5187;p15"/>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88" name="Google Shape;5188;p15"/>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89" name="Google Shape;5189;p15"/>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90" name="Google Shape;5190;p15"/>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91" name="Google Shape;5191;p15"/>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92" name="Google Shape;5192;p15"/>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93" name="Google Shape;5193;p15"/>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94" name="Google Shape;5194;p15"/>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95" name="Google Shape;5195;p15"/>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96" name="Google Shape;5196;p15"/>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97" name="Google Shape;5197;p15"/>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98" name="Google Shape;5198;p15"/>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99" name="Google Shape;5199;p15"/>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200" name="Google Shape;5200;p15"/>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201" name="Google Shape;5201;p15"/>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202" name="Google Shape;5202;p15"/>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03" name="Google Shape;5203;p15"/>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04" name="Google Shape;5204;p15"/>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05" name="Google Shape;5205;p15"/>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06" name="Google Shape;5206;p15"/>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07" name="Google Shape;5207;p15"/>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08" name="Google Shape;5208;p15"/>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09" name="Google Shape;5209;p15"/>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10" name="Google Shape;5210;p15"/>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11" name="Google Shape;5211;p15"/>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12" name="Google Shape;5212;p15"/>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13" name="Google Shape;5213;p15"/>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14" name="Google Shape;5214;p15"/>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15" name="Google Shape;5215;p15"/>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16" name="Google Shape;5216;p15"/>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17" name="Google Shape;5217;p15"/>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18" name="Google Shape;5218;p15"/>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19" name="Google Shape;5219;p15"/>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20" name="Google Shape;5220;p15"/>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21" name="Google Shape;5221;p15"/>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22" name="Google Shape;5222;p15"/>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23" name="Google Shape;5223;p15"/>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24" name="Google Shape;5224;p15"/>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25" name="Google Shape;5225;p15"/>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26" name="Google Shape;5226;p15"/>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27" name="Google Shape;5227;p15"/>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28" name="Google Shape;5228;p15"/>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29" name="Google Shape;5229;p15"/>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30" name="Google Shape;5230;p15"/>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31" name="Google Shape;5231;p15"/>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32" name="Google Shape;5232;p15"/>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33" name="Google Shape;5233;p15"/>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34" name="Google Shape;5234;p15"/>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35" name="Google Shape;5235;p15"/>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36" name="Google Shape;5236;p15"/>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37" name="Google Shape;5237;p15"/>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38" name="Google Shape;5238;p15"/>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39" name="Google Shape;5239;p15"/>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40" name="Google Shape;5240;p15"/>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41" name="Google Shape;5241;p15"/>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42" name="Google Shape;5242;p15"/>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43" name="Google Shape;5243;p15"/>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44" name="Google Shape;5244;p15"/>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45" name="Google Shape;5245;p15"/>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46" name="Google Shape;5246;p15"/>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47" name="Google Shape;5247;p15"/>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48" name="Google Shape;5248;p15"/>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49" name="Google Shape;5249;p15"/>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50" name="Google Shape;5250;p15"/>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51" name="Google Shape;5251;p15"/>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52" name="Google Shape;5252;p15"/>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53" name="Google Shape;5253;p15"/>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54" name="Google Shape;5254;p15"/>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55" name="Google Shape;5255;p15"/>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56" name="Google Shape;5256;p15"/>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57" name="Google Shape;5257;p15"/>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58" name="Google Shape;5258;p15"/>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59" name="Google Shape;5259;p15"/>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60" name="Google Shape;5260;p15"/>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61" name="Google Shape;5261;p15"/>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62" name="Google Shape;5262;p15"/>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63" name="Google Shape;5263;p15"/>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64" name="Google Shape;5264;p15"/>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65" name="Google Shape;5265;p15"/>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66" name="Google Shape;5266;p15"/>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67" name="Google Shape;5267;p15"/>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68" name="Google Shape;5268;p15"/>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69" name="Google Shape;5269;p15"/>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70" name="Google Shape;5270;p15"/>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71" name="Google Shape;5271;p15"/>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72" name="Google Shape;5272;p15"/>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73" name="Google Shape;5273;p15"/>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74" name="Google Shape;5274;p15"/>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75" name="Google Shape;5275;p15"/>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76" name="Google Shape;5276;p15"/>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77" name="Google Shape;5277;p15"/>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78" name="Google Shape;5278;p15"/>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79" name="Google Shape;5279;p15"/>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80" name="Google Shape;5280;p15"/>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81" name="Google Shape;5281;p15"/>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82" name="Google Shape;5282;p15"/>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83" name="Google Shape;5283;p15"/>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84" name="Google Shape;5284;p15"/>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85" name="Google Shape;5285;p15"/>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86" name="Google Shape;5286;p15"/>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87" name="Google Shape;5287;p15"/>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88" name="Google Shape;5288;p15"/>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89" name="Google Shape;5289;p15"/>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90" name="Google Shape;5290;p15"/>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91" name="Google Shape;5291;p15"/>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92" name="Google Shape;5292;p15"/>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93" name="Google Shape;5293;p15"/>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94" name="Google Shape;5294;p15"/>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95" name="Google Shape;5295;p15"/>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96" name="Google Shape;5296;p15"/>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97" name="Google Shape;5297;p15"/>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98" name="Google Shape;5298;p15"/>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299" name="Google Shape;5299;p15"/>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00" name="Google Shape;5300;p15"/>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01" name="Google Shape;5301;p15"/>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02" name="Google Shape;5302;p15"/>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03" name="Google Shape;5303;p15"/>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04" name="Google Shape;5304;p15"/>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05" name="Google Shape;5305;p15"/>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06" name="Google Shape;5306;p15"/>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07" name="Google Shape;5307;p15"/>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08" name="Google Shape;5308;p15"/>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09" name="Google Shape;5309;p15"/>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10" name="Google Shape;5310;p15"/>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11" name="Google Shape;5311;p15"/>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12" name="Google Shape;5312;p15"/>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13" name="Google Shape;5313;p15"/>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14" name="Google Shape;5314;p15"/>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15" name="Google Shape;5315;p15"/>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16" name="Google Shape;5316;p15"/>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17" name="Google Shape;5317;p15"/>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18" name="Google Shape;5318;p15"/>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19" name="Google Shape;5319;p15"/>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20" name="Google Shape;5320;p15"/>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21" name="Google Shape;5321;p15"/>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22" name="Google Shape;5322;p15"/>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23" name="Google Shape;5323;p15"/>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24" name="Google Shape;5324;p15"/>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25" name="Google Shape;5325;p15"/>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26" name="Google Shape;5326;p15"/>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27" name="Google Shape;5327;p15"/>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28" name="Google Shape;5328;p15"/>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29" name="Google Shape;5329;p15"/>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30" name="Google Shape;5330;p15"/>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31" name="Google Shape;5331;p15"/>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32" name="Google Shape;5332;p15"/>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33" name="Google Shape;5333;p15"/>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34" name="Google Shape;5334;p15"/>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35" name="Google Shape;5335;p15"/>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36" name="Google Shape;5336;p15"/>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37" name="Google Shape;5337;p15"/>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38" name="Google Shape;5338;p15"/>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39" name="Google Shape;5339;p15"/>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40" name="Google Shape;5340;p15"/>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41" name="Google Shape;5341;p15"/>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42" name="Google Shape;5342;p15"/>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43" name="Google Shape;5343;p15"/>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44" name="Google Shape;5344;p15"/>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45" name="Google Shape;5345;p15"/>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46" name="Google Shape;5346;p15"/>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47" name="Google Shape;5347;p15"/>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48" name="Google Shape;5348;p15"/>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49" name="Google Shape;5349;p15"/>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50" name="Google Shape;5350;p15"/>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51" name="Google Shape;5351;p15"/>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52" name="Google Shape;5352;p15"/>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53" name="Google Shape;5353;p15"/>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54" name="Google Shape;5354;p15"/>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55" name="Google Shape;5355;p15"/>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56" name="Google Shape;5356;p15"/>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57" name="Google Shape;5357;p15"/>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58" name="Google Shape;5358;p15"/>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59" name="Google Shape;5359;p15"/>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60" name="Google Shape;5360;p15"/>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61" name="Google Shape;5361;p15"/>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62" name="Google Shape;5362;p15"/>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363" name="Google Shape;5363;p15"/>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5364" name="Google Shape;5364;p15"/>
          <p:cNvSpPr txBox="1"/>
          <p:nvPr>
            <p:ph idx="1" type="subTitle"/>
          </p:nvPr>
        </p:nvSpPr>
        <p:spPr>
          <a:xfrm>
            <a:off x="714300" y="1906789"/>
            <a:ext cx="2569500" cy="82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65" name="Google Shape;5365;p15"/>
          <p:cNvSpPr txBox="1"/>
          <p:nvPr>
            <p:ph type="title"/>
          </p:nvPr>
        </p:nvSpPr>
        <p:spPr>
          <a:xfrm>
            <a:off x="714300" y="1438788"/>
            <a:ext cx="2569500" cy="468000"/>
          </a:xfrm>
          <a:prstGeom prst="rect">
            <a:avLst/>
          </a:prstGeom>
        </p:spPr>
        <p:txBody>
          <a:bodyPr anchorCtr="0" anchor="t" bIns="91425" lIns="91425" spcFirstLastPara="1" rIns="91425" wrap="square" tIns="91425">
            <a:noAutofit/>
          </a:bodyPr>
          <a:lstStyle>
            <a:lvl1pPr lvl="0" algn="l">
              <a:spcBef>
                <a:spcPts val="0"/>
              </a:spcBef>
              <a:spcAft>
                <a:spcPts val="0"/>
              </a:spcAft>
              <a:buSzPts val="2200"/>
              <a:buNone/>
              <a:defRPr sz="20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p:txBody>
      </p:sp>
      <p:sp>
        <p:nvSpPr>
          <p:cNvPr id="5366" name="Google Shape;5366;p15"/>
          <p:cNvSpPr txBox="1"/>
          <p:nvPr>
            <p:ph idx="2" type="subTitle"/>
          </p:nvPr>
        </p:nvSpPr>
        <p:spPr>
          <a:xfrm>
            <a:off x="714300" y="3299637"/>
            <a:ext cx="2569500" cy="82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67" name="Google Shape;5367;p15"/>
          <p:cNvSpPr txBox="1"/>
          <p:nvPr>
            <p:ph idx="3" type="title"/>
          </p:nvPr>
        </p:nvSpPr>
        <p:spPr>
          <a:xfrm>
            <a:off x="714300" y="2831636"/>
            <a:ext cx="2569500" cy="468000"/>
          </a:xfrm>
          <a:prstGeom prst="rect">
            <a:avLst/>
          </a:prstGeom>
        </p:spPr>
        <p:txBody>
          <a:bodyPr anchorCtr="0" anchor="t" bIns="91425" lIns="91425" spcFirstLastPara="1" rIns="91425" wrap="square" tIns="91425">
            <a:noAutofit/>
          </a:bodyPr>
          <a:lstStyle>
            <a:lvl1pPr lvl="0" algn="l">
              <a:spcBef>
                <a:spcPts val="0"/>
              </a:spcBef>
              <a:spcAft>
                <a:spcPts val="0"/>
              </a:spcAft>
              <a:buSzPts val="2200"/>
              <a:buNone/>
              <a:defRPr sz="20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p:txBody>
      </p:sp>
      <p:sp>
        <p:nvSpPr>
          <p:cNvPr id="5368" name="Google Shape;5368;p15"/>
          <p:cNvSpPr txBox="1"/>
          <p:nvPr>
            <p:ph idx="4" type="subTitle"/>
          </p:nvPr>
        </p:nvSpPr>
        <p:spPr>
          <a:xfrm>
            <a:off x="3419376" y="3299637"/>
            <a:ext cx="2569500" cy="82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69" name="Google Shape;5369;p15"/>
          <p:cNvSpPr txBox="1"/>
          <p:nvPr>
            <p:ph idx="5" type="title"/>
          </p:nvPr>
        </p:nvSpPr>
        <p:spPr>
          <a:xfrm>
            <a:off x="3419376" y="2831636"/>
            <a:ext cx="2569500" cy="4680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sz="20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p:txBody>
      </p:sp>
      <p:sp>
        <p:nvSpPr>
          <p:cNvPr id="5370" name="Google Shape;5370;p15"/>
          <p:cNvSpPr txBox="1"/>
          <p:nvPr>
            <p:ph idx="6" type="subTitle"/>
          </p:nvPr>
        </p:nvSpPr>
        <p:spPr>
          <a:xfrm>
            <a:off x="3419376" y="1906789"/>
            <a:ext cx="2569500" cy="82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371" name="Google Shape;5371;p15"/>
          <p:cNvSpPr txBox="1"/>
          <p:nvPr>
            <p:ph idx="7" type="title"/>
          </p:nvPr>
        </p:nvSpPr>
        <p:spPr>
          <a:xfrm>
            <a:off x="3419376" y="1442031"/>
            <a:ext cx="2569500" cy="468000"/>
          </a:xfrm>
          <a:prstGeom prst="rect">
            <a:avLst/>
          </a:prstGeom>
        </p:spPr>
        <p:txBody>
          <a:bodyPr anchorCtr="0" anchor="t" bIns="91425" lIns="91425" spcFirstLastPara="1" rIns="91425" wrap="square" tIns="91425">
            <a:noAutofit/>
          </a:bodyPr>
          <a:lstStyle>
            <a:lvl1pPr lvl="0">
              <a:spcBef>
                <a:spcPts val="0"/>
              </a:spcBef>
              <a:spcAft>
                <a:spcPts val="0"/>
              </a:spcAft>
              <a:buSzPts val="2200"/>
              <a:buNone/>
              <a:defRPr sz="2000"/>
            </a:lvl1pPr>
            <a:lvl2pPr lvl="1">
              <a:spcBef>
                <a:spcPts val="0"/>
              </a:spcBef>
              <a:spcAft>
                <a:spcPts val="0"/>
              </a:spcAft>
              <a:buSzPts val="2200"/>
              <a:buNone/>
              <a:defRPr sz="2200"/>
            </a:lvl2pPr>
            <a:lvl3pPr lvl="2">
              <a:spcBef>
                <a:spcPts val="0"/>
              </a:spcBef>
              <a:spcAft>
                <a:spcPts val="0"/>
              </a:spcAft>
              <a:buSzPts val="2200"/>
              <a:buNone/>
              <a:defRPr sz="2200"/>
            </a:lvl3pPr>
            <a:lvl4pPr lvl="3">
              <a:spcBef>
                <a:spcPts val="0"/>
              </a:spcBef>
              <a:spcAft>
                <a:spcPts val="0"/>
              </a:spcAft>
              <a:buSzPts val="2200"/>
              <a:buNone/>
              <a:defRPr sz="2200"/>
            </a:lvl4pPr>
            <a:lvl5pPr lvl="4">
              <a:spcBef>
                <a:spcPts val="0"/>
              </a:spcBef>
              <a:spcAft>
                <a:spcPts val="0"/>
              </a:spcAft>
              <a:buSzPts val="2200"/>
              <a:buNone/>
              <a:defRPr sz="2200"/>
            </a:lvl5pPr>
            <a:lvl6pPr lvl="5">
              <a:spcBef>
                <a:spcPts val="0"/>
              </a:spcBef>
              <a:spcAft>
                <a:spcPts val="0"/>
              </a:spcAft>
              <a:buSzPts val="2200"/>
              <a:buNone/>
              <a:defRPr sz="2200"/>
            </a:lvl6pPr>
            <a:lvl7pPr lvl="6">
              <a:spcBef>
                <a:spcPts val="0"/>
              </a:spcBef>
              <a:spcAft>
                <a:spcPts val="0"/>
              </a:spcAft>
              <a:buSzPts val="2200"/>
              <a:buNone/>
              <a:defRPr sz="2200"/>
            </a:lvl7pPr>
            <a:lvl8pPr lvl="7">
              <a:spcBef>
                <a:spcPts val="0"/>
              </a:spcBef>
              <a:spcAft>
                <a:spcPts val="0"/>
              </a:spcAft>
              <a:buSzPts val="2200"/>
              <a:buNone/>
              <a:defRPr sz="2200"/>
            </a:lvl8pPr>
            <a:lvl9pPr lvl="8">
              <a:spcBef>
                <a:spcPts val="0"/>
              </a:spcBef>
              <a:spcAft>
                <a:spcPts val="0"/>
              </a:spcAft>
              <a:buSzPts val="2200"/>
              <a:buNone/>
              <a:defRPr sz="2200"/>
            </a:lvl9pPr>
          </a:lstStyle>
          <a:p/>
        </p:txBody>
      </p:sp>
      <p:cxnSp>
        <p:nvCxnSpPr>
          <p:cNvPr id="5372" name="Google Shape;5372;p15"/>
          <p:cNvCxnSpPr>
            <a:endCxn id="5373"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5373" name="Google Shape;5373;p15"/>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cxnSp>
        <p:nvCxnSpPr>
          <p:cNvPr id="5374" name="Google Shape;5374;p15"/>
          <p:cNvCxnSpPr>
            <a:endCxn id="5375"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5375" name="Google Shape;5375;p15"/>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sp>
        <p:nvSpPr>
          <p:cNvPr id="5376" name="Google Shape;5376;p15"/>
          <p:cNvSpPr/>
          <p:nvPr/>
        </p:nvSpPr>
        <p:spPr>
          <a:xfrm>
            <a:off x="8755925" y="4330137"/>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5377" name="Google Shape;5377;p15"/>
          <p:cNvSpPr/>
          <p:nvPr/>
        </p:nvSpPr>
        <p:spPr>
          <a:xfrm>
            <a:off x="8909300" y="2801962"/>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5378" name="Google Shape;5378;p15"/>
          <p:cNvSpPr/>
          <p:nvPr/>
        </p:nvSpPr>
        <p:spPr>
          <a:xfrm>
            <a:off x="260600" y="41429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5379" name="Google Shape;5379;p15"/>
          <p:cNvSpPr/>
          <p:nvPr/>
        </p:nvSpPr>
        <p:spPr>
          <a:xfrm>
            <a:off x="260600" y="1297012"/>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5380" name="Google Shape;5380;p15"/>
          <p:cNvSpPr txBox="1"/>
          <p:nvPr>
            <p:ph idx="8" type="title"/>
          </p:nvPr>
        </p:nvSpPr>
        <p:spPr>
          <a:xfrm>
            <a:off x="714300" y="506875"/>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1">
    <p:spTree>
      <p:nvGrpSpPr>
        <p:cNvPr id="5381" name="Shape 5381"/>
        <p:cNvGrpSpPr/>
        <p:nvPr/>
      </p:nvGrpSpPr>
      <p:grpSpPr>
        <a:xfrm>
          <a:off x="0" y="0"/>
          <a:ext cx="0" cy="0"/>
          <a:chOff x="0" y="0"/>
          <a:chExt cx="0" cy="0"/>
        </a:xfrm>
      </p:grpSpPr>
      <p:grpSp>
        <p:nvGrpSpPr>
          <p:cNvPr id="5382" name="Google Shape;5382;p16"/>
          <p:cNvGrpSpPr/>
          <p:nvPr/>
        </p:nvGrpSpPr>
        <p:grpSpPr>
          <a:xfrm>
            <a:off x="-75" y="4475"/>
            <a:ext cx="9144000" cy="5143405"/>
            <a:chOff x="9222175" y="4475"/>
            <a:chExt cx="9144000" cy="5143405"/>
          </a:xfrm>
        </p:grpSpPr>
        <p:cxnSp>
          <p:nvCxnSpPr>
            <p:cNvPr id="5383" name="Google Shape;5383;p16"/>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84" name="Google Shape;5384;p16"/>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85" name="Google Shape;5385;p16"/>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86" name="Google Shape;5386;p16"/>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87" name="Google Shape;5387;p16"/>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88" name="Google Shape;5388;p16"/>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89" name="Google Shape;5389;p16"/>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90" name="Google Shape;5390;p16"/>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91" name="Google Shape;5391;p16"/>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92" name="Google Shape;5392;p16"/>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93" name="Google Shape;5393;p16"/>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94" name="Google Shape;5394;p16"/>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95" name="Google Shape;5395;p16"/>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96" name="Google Shape;5396;p16"/>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97" name="Google Shape;5397;p16"/>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98" name="Google Shape;5398;p16"/>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99" name="Google Shape;5399;p16"/>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00" name="Google Shape;5400;p16"/>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01" name="Google Shape;5401;p16"/>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02" name="Google Shape;5402;p16"/>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03" name="Google Shape;5403;p16"/>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04" name="Google Shape;5404;p16"/>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05" name="Google Shape;5405;p16"/>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06" name="Google Shape;5406;p16"/>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07" name="Google Shape;5407;p16"/>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08" name="Google Shape;5408;p16"/>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09" name="Google Shape;5409;p16"/>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10" name="Google Shape;5410;p16"/>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11" name="Google Shape;5411;p16"/>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12" name="Google Shape;5412;p16"/>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13" name="Google Shape;5413;p16"/>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14" name="Google Shape;5414;p16"/>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15" name="Google Shape;5415;p16"/>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16" name="Google Shape;5416;p16"/>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17" name="Google Shape;5417;p16"/>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18" name="Google Shape;5418;p16"/>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19" name="Google Shape;5419;p16"/>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20" name="Google Shape;5420;p16"/>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21" name="Google Shape;5421;p16"/>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22" name="Google Shape;5422;p16"/>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23" name="Google Shape;5423;p16"/>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24" name="Google Shape;5424;p16"/>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25" name="Google Shape;5425;p16"/>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26" name="Google Shape;5426;p16"/>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27" name="Google Shape;5427;p16"/>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28" name="Google Shape;5428;p16"/>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29" name="Google Shape;5429;p16"/>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30" name="Google Shape;5430;p16"/>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31" name="Google Shape;5431;p16"/>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32" name="Google Shape;5432;p16"/>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33" name="Google Shape;5433;p16"/>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34" name="Google Shape;5434;p16"/>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35" name="Google Shape;5435;p16"/>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36" name="Google Shape;5436;p16"/>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37" name="Google Shape;5437;p16"/>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38" name="Google Shape;5438;p16"/>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39" name="Google Shape;5439;p16"/>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40" name="Google Shape;5440;p16"/>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41" name="Google Shape;5441;p16"/>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42" name="Google Shape;5442;p16"/>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43" name="Google Shape;5443;p16"/>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44" name="Google Shape;5444;p16"/>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45" name="Google Shape;5445;p16"/>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46" name="Google Shape;5446;p16"/>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47" name="Google Shape;5447;p16"/>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48" name="Google Shape;5448;p16"/>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49" name="Google Shape;5449;p16"/>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50" name="Google Shape;5450;p16"/>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51" name="Google Shape;5451;p16"/>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52" name="Google Shape;5452;p16"/>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53" name="Google Shape;5453;p16"/>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54" name="Google Shape;5454;p16"/>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55" name="Google Shape;5455;p16"/>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56" name="Google Shape;5456;p16"/>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57" name="Google Shape;5457;p16"/>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58" name="Google Shape;5458;p16"/>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59" name="Google Shape;5459;p16"/>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60" name="Google Shape;5460;p16"/>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61" name="Google Shape;5461;p16"/>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62" name="Google Shape;5462;p16"/>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63" name="Google Shape;5463;p16"/>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64" name="Google Shape;5464;p16"/>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65" name="Google Shape;5465;p16"/>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66" name="Google Shape;5466;p16"/>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67" name="Google Shape;5467;p16"/>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68" name="Google Shape;5468;p16"/>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69" name="Google Shape;5469;p16"/>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70" name="Google Shape;5470;p16"/>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71" name="Google Shape;5471;p16"/>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72" name="Google Shape;5472;p16"/>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73" name="Google Shape;5473;p16"/>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74" name="Google Shape;5474;p16"/>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75" name="Google Shape;5475;p16"/>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76" name="Google Shape;5476;p16"/>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77" name="Google Shape;5477;p16"/>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78" name="Google Shape;5478;p16"/>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79" name="Google Shape;5479;p16"/>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80" name="Google Shape;5480;p16"/>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81" name="Google Shape;5481;p16"/>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82" name="Google Shape;5482;p16"/>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83" name="Google Shape;5483;p16"/>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84" name="Google Shape;5484;p16"/>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85" name="Google Shape;5485;p16"/>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86" name="Google Shape;5486;p16"/>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87" name="Google Shape;5487;p16"/>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88" name="Google Shape;5488;p16"/>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89" name="Google Shape;5489;p16"/>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90" name="Google Shape;5490;p16"/>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91" name="Google Shape;5491;p16"/>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92" name="Google Shape;5492;p16"/>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93" name="Google Shape;5493;p16"/>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94" name="Google Shape;5494;p16"/>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95" name="Google Shape;5495;p16"/>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96" name="Google Shape;5496;p16"/>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97" name="Google Shape;5497;p16"/>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98" name="Google Shape;5498;p16"/>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99" name="Google Shape;5499;p16"/>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00" name="Google Shape;5500;p16"/>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01" name="Google Shape;5501;p16"/>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02" name="Google Shape;5502;p16"/>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03" name="Google Shape;5503;p16"/>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04" name="Google Shape;5504;p16"/>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05" name="Google Shape;5505;p16"/>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06" name="Google Shape;5506;p16"/>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07" name="Google Shape;5507;p16"/>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08" name="Google Shape;5508;p16"/>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09" name="Google Shape;5509;p16"/>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10" name="Google Shape;5510;p16"/>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11" name="Google Shape;5511;p16"/>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12" name="Google Shape;5512;p16"/>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13" name="Google Shape;5513;p16"/>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14" name="Google Shape;5514;p16"/>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15" name="Google Shape;5515;p16"/>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16" name="Google Shape;5516;p16"/>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17" name="Google Shape;5517;p16"/>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18" name="Google Shape;5518;p16"/>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19" name="Google Shape;5519;p16"/>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20" name="Google Shape;5520;p16"/>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21" name="Google Shape;5521;p16"/>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22" name="Google Shape;5522;p16"/>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23" name="Google Shape;5523;p16"/>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24" name="Google Shape;5524;p16"/>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25" name="Google Shape;5525;p16"/>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26" name="Google Shape;5526;p16"/>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27" name="Google Shape;5527;p16"/>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28" name="Google Shape;5528;p16"/>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29" name="Google Shape;5529;p16"/>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30" name="Google Shape;5530;p16"/>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31" name="Google Shape;5531;p16"/>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32" name="Google Shape;5532;p16"/>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33" name="Google Shape;5533;p16"/>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34" name="Google Shape;5534;p16"/>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35" name="Google Shape;5535;p16"/>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36" name="Google Shape;5536;p16"/>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37" name="Google Shape;5537;p16"/>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38" name="Google Shape;5538;p16"/>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39" name="Google Shape;5539;p16"/>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40" name="Google Shape;5540;p16"/>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41" name="Google Shape;5541;p16"/>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42" name="Google Shape;5542;p16"/>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43" name="Google Shape;5543;p16"/>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44" name="Google Shape;5544;p16"/>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45" name="Google Shape;5545;p16"/>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46" name="Google Shape;5546;p16"/>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47" name="Google Shape;5547;p16"/>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48" name="Google Shape;5548;p16"/>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49" name="Google Shape;5549;p16"/>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50" name="Google Shape;5550;p16"/>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51" name="Google Shape;5551;p16"/>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52" name="Google Shape;5552;p16"/>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53" name="Google Shape;5553;p16"/>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54" name="Google Shape;5554;p16"/>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55" name="Google Shape;5555;p16"/>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56" name="Google Shape;5556;p16"/>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57" name="Google Shape;5557;p16"/>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58" name="Google Shape;5558;p16"/>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59" name="Google Shape;5559;p16"/>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60" name="Google Shape;5560;p16"/>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61" name="Google Shape;5561;p16"/>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62" name="Google Shape;5562;p16"/>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63" name="Google Shape;5563;p16"/>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64" name="Google Shape;5564;p16"/>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65" name="Google Shape;5565;p16"/>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66" name="Google Shape;5566;p16"/>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67" name="Google Shape;5567;p16"/>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68" name="Google Shape;5568;p16"/>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69" name="Google Shape;5569;p16"/>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70" name="Google Shape;5570;p16"/>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71" name="Google Shape;5571;p16"/>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72" name="Google Shape;5572;p16"/>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73" name="Google Shape;5573;p16"/>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74" name="Google Shape;5574;p16"/>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75" name="Google Shape;5575;p16"/>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76" name="Google Shape;5576;p16"/>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77" name="Google Shape;5577;p16"/>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78" name="Google Shape;5578;p16"/>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79" name="Google Shape;5579;p16"/>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80" name="Google Shape;5580;p16"/>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81" name="Google Shape;5581;p16"/>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82" name="Google Shape;5582;p16"/>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83" name="Google Shape;5583;p16"/>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84" name="Google Shape;5584;p16"/>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85" name="Google Shape;5585;p16"/>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86" name="Google Shape;5586;p16"/>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87" name="Google Shape;5587;p16"/>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88" name="Google Shape;5588;p16"/>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89" name="Google Shape;5589;p16"/>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90" name="Google Shape;5590;p16"/>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91" name="Google Shape;5591;p16"/>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92" name="Google Shape;5592;p16"/>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93" name="Google Shape;5593;p16"/>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94" name="Google Shape;5594;p16"/>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95" name="Google Shape;5595;p16"/>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96" name="Google Shape;5596;p16"/>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97" name="Google Shape;5597;p16"/>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98" name="Google Shape;5598;p16"/>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99" name="Google Shape;5599;p16"/>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00" name="Google Shape;5600;p16"/>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01" name="Google Shape;5601;p16"/>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02" name="Google Shape;5602;p16"/>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03" name="Google Shape;5603;p16"/>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04" name="Google Shape;5604;p16"/>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05" name="Google Shape;5605;p16"/>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06" name="Google Shape;5606;p16"/>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07" name="Google Shape;5607;p16"/>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08" name="Google Shape;5608;p16"/>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09" name="Google Shape;5609;p16"/>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10" name="Google Shape;5610;p16"/>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11" name="Google Shape;5611;p16"/>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12" name="Google Shape;5612;p16"/>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13" name="Google Shape;5613;p16"/>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14" name="Google Shape;5614;p16"/>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15" name="Google Shape;5615;p16"/>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16" name="Google Shape;5616;p16"/>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17" name="Google Shape;5617;p16"/>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18" name="Google Shape;5618;p16"/>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19" name="Google Shape;5619;p16"/>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20" name="Google Shape;5620;p16"/>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21" name="Google Shape;5621;p16"/>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22" name="Google Shape;5622;p16"/>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23" name="Google Shape;5623;p16"/>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24" name="Google Shape;5624;p16"/>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25" name="Google Shape;5625;p16"/>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26" name="Google Shape;5626;p16"/>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27" name="Google Shape;5627;p16"/>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28" name="Google Shape;5628;p16"/>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29" name="Google Shape;5629;p16"/>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30" name="Google Shape;5630;p16"/>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31" name="Google Shape;5631;p16"/>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32" name="Google Shape;5632;p16"/>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33" name="Google Shape;5633;p16"/>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34" name="Google Shape;5634;p16"/>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35" name="Google Shape;5635;p16"/>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36" name="Google Shape;5636;p16"/>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37" name="Google Shape;5637;p16"/>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38" name="Google Shape;5638;p16"/>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39" name="Google Shape;5639;p16"/>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40" name="Google Shape;5640;p16"/>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41" name="Google Shape;5641;p16"/>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42" name="Google Shape;5642;p16"/>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43" name="Google Shape;5643;p16"/>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44" name="Google Shape;5644;p16"/>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45" name="Google Shape;5645;p16"/>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46" name="Google Shape;5646;p16"/>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47" name="Google Shape;5647;p16"/>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48" name="Google Shape;5648;p16"/>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49" name="Google Shape;5649;p16"/>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50" name="Google Shape;5650;p16"/>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51" name="Google Shape;5651;p16"/>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52" name="Google Shape;5652;p16"/>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53" name="Google Shape;5653;p16"/>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54" name="Google Shape;5654;p16"/>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55" name="Google Shape;5655;p16"/>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56" name="Google Shape;5656;p16"/>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57" name="Google Shape;5657;p16"/>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58" name="Google Shape;5658;p16"/>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59" name="Google Shape;5659;p16"/>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60" name="Google Shape;5660;p16"/>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61" name="Google Shape;5661;p16"/>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62" name="Google Shape;5662;p16"/>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63" name="Google Shape;5663;p16"/>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64" name="Google Shape;5664;p16"/>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65" name="Google Shape;5665;p16"/>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66" name="Google Shape;5666;p16"/>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67" name="Google Shape;5667;p16"/>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68" name="Google Shape;5668;p16"/>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69" name="Google Shape;5669;p16"/>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70" name="Google Shape;5670;p16"/>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71" name="Google Shape;5671;p16"/>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72" name="Google Shape;5672;p16"/>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73" name="Google Shape;5673;p16"/>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74" name="Google Shape;5674;p16"/>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75" name="Google Shape;5675;p16"/>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76" name="Google Shape;5676;p16"/>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77" name="Google Shape;5677;p16"/>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78" name="Google Shape;5678;p16"/>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79" name="Google Shape;5679;p16"/>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80" name="Google Shape;5680;p16"/>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81" name="Google Shape;5681;p16"/>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82" name="Google Shape;5682;p16"/>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83" name="Google Shape;5683;p16"/>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84" name="Google Shape;5684;p16"/>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85" name="Google Shape;5685;p16"/>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86" name="Google Shape;5686;p16"/>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87" name="Google Shape;5687;p16"/>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88" name="Google Shape;5688;p16"/>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89" name="Google Shape;5689;p16"/>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90" name="Google Shape;5690;p16"/>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91" name="Google Shape;5691;p16"/>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92" name="Google Shape;5692;p16"/>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93" name="Google Shape;5693;p16"/>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94" name="Google Shape;5694;p16"/>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95" name="Google Shape;5695;p16"/>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96" name="Google Shape;5696;p16"/>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97" name="Google Shape;5697;p16"/>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98" name="Google Shape;5698;p16"/>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699" name="Google Shape;5699;p16"/>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00" name="Google Shape;5700;p16"/>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01" name="Google Shape;5701;p16"/>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02" name="Google Shape;5702;p16"/>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03" name="Google Shape;5703;p16"/>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04" name="Google Shape;5704;p16"/>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05" name="Google Shape;5705;p16"/>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06" name="Google Shape;5706;p16"/>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07" name="Google Shape;5707;p16"/>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08" name="Google Shape;5708;p16"/>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09" name="Google Shape;5709;p16"/>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10" name="Google Shape;5710;p16"/>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11" name="Google Shape;5711;p16"/>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12" name="Google Shape;5712;p16"/>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13" name="Google Shape;5713;p16"/>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14" name="Google Shape;5714;p16"/>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15" name="Google Shape;5715;p16"/>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16" name="Google Shape;5716;p16"/>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17" name="Google Shape;5717;p16"/>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18" name="Google Shape;5718;p16"/>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19" name="Google Shape;5719;p16"/>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20" name="Google Shape;5720;p16"/>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21" name="Google Shape;5721;p16"/>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22" name="Google Shape;5722;p16"/>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23" name="Google Shape;5723;p16"/>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24" name="Google Shape;5724;p16"/>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25" name="Google Shape;5725;p16"/>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26" name="Google Shape;5726;p16"/>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27" name="Google Shape;5727;p16"/>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28" name="Google Shape;5728;p16"/>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29" name="Google Shape;5729;p16"/>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30" name="Google Shape;5730;p16"/>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31" name="Google Shape;5731;p16"/>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32" name="Google Shape;5732;p16"/>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33" name="Google Shape;5733;p16"/>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34" name="Google Shape;5734;p16"/>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35" name="Google Shape;5735;p16"/>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36" name="Google Shape;5736;p16"/>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37" name="Google Shape;5737;p16"/>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38" name="Google Shape;5738;p16"/>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39" name="Google Shape;5739;p16"/>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40" name="Google Shape;5740;p16"/>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41" name="Google Shape;5741;p16"/>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42" name="Google Shape;5742;p16"/>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43" name="Google Shape;5743;p16"/>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44" name="Google Shape;5744;p16"/>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45" name="Google Shape;5745;p16"/>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46" name="Google Shape;5746;p16"/>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47" name="Google Shape;5747;p16"/>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48" name="Google Shape;5748;p16"/>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49" name="Google Shape;5749;p16"/>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50" name="Google Shape;5750;p16"/>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51" name="Google Shape;5751;p16"/>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52" name="Google Shape;5752;p16"/>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53" name="Google Shape;5753;p16"/>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54" name="Google Shape;5754;p16"/>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55" name="Google Shape;5755;p16"/>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56" name="Google Shape;5756;p16"/>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57" name="Google Shape;5757;p16"/>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58" name="Google Shape;5758;p16"/>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59" name="Google Shape;5759;p16"/>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60" name="Google Shape;5760;p16"/>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61" name="Google Shape;5761;p16"/>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62" name="Google Shape;5762;p16"/>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63" name="Google Shape;5763;p16"/>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64" name="Google Shape;5764;p16"/>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65" name="Google Shape;5765;p16"/>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66" name="Google Shape;5766;p16"/>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67" name="Google Shape;5767;p16"/>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68" name="Google Shape;5768;p16"/>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69" name="Google Shape;5769;p16"/>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70" name="Google Shape;5770;p16"/>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71" name="Google Shape;5771;p16"/>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72" name="Google Shape;5772;p16"/>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73" name="Google Shape;5773;p16"/>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74" name="Google Shape;5774;p16"/>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75" name="Google Shape;5775;p16"/>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76" name="Google Shape;5776;p16"/>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77" name="Google Shape;5777;p16"/>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78" name="Google Shape;5778;p16"/>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79" name="Google Shape;5779;p16"/>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80" name="Google Shape;5780;p16"/>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81" name="Google Shape;5781;p16"/>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82" name="Google Shape;5782;p16"/>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83" name="Google Shape;5783;p16"/>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84" name="Google Shape;5784;p16"/>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85" name="Google Shape;5785;p16"/>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86" name="Google Shape;5786;p16"/>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87" name="Google Shape;5787;p16"/>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88" name="Google Shape;5788;p16"/>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89" name="Google Shape;5789;p16"/>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90" name="Google Shape;5790;p16"/>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91" name="Google Shape;5791;p16"/>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92" name="Google Shape;5792;p16"/>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93" name="Google Shape;5793;p16"/>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94" name="Google Shape;5794;p16"/>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95" name="Google Shape;5795;p16"/>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96" name="Google Shape;5796;p16"/>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97" name="Google Shape;5797;p16"/>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98" name="Google Shape;5798;p16"/>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799" name="Google Shape;5799;p16"/>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00" name="Google Shape;5800;p16"/>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01" name="Google Shape;5801;p16"/>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02" name="Google Shape;5802;p16"/>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03" name="Google Shape;5803;p16"/>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04" name="Google Shape;5804;p16"/>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05" name="Google Shape;5805;p16"/>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06" name="Google Shape;5806;p16"/>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07" name="Google Shape;5807;p16"/>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08" name="Google Shape;5808;p16"/>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09" name="Google Shape;5809;p16"/>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10" name="Google Shape;5810;p16"/>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11" name="Google Shape;5811;p16"/>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12" name="Google Shape;5812;p16"/>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13" name="Google Shape;5813;p16"/>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14" name="Google Shape;5814;p16"/>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15" name="Google Shape;5815;p16"/>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5816" name="Google Shape;5816;p16"/>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5817" name="Google Shape;5817;p16"/>
          <p:cNvSpPr txBox="1"/>
          <p:nvPr>
            <p:ph idx="1" type="subTitle"/>
          </p:nvPr>
        </p:nvSpPr>
        <p:spPr>
          <a:xfrm>
            <a:off x="714302" y="4070751"/>
            <a:ext cx="2371200" cy="533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18" name="Google Shape;5818;p16"/>
          <p:cNvSpPr txBox="1"/>
          <p:nvPr>
            <p:ph type="title"/>
          </p:nvPr>
        </p:nvSpPr>
        <p:spPr>
          <a:xfrm>
            <a:off x="714302" y="3666868"/>
            <a:ext cx="2371200" cy="3687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None/>
              <a:defRPr sz="2000"/>
            </a:lvl1pPr>
            <a:lvl2pPr lvl="1" algn="ctr">
              <a:spcBef>
                <a:spcPts val="0"/>
              </a:spcBef>
              <a:spcAft>
                <a:spcPts val="0"/>
              </a:spcAft>
              <a:buSzPts val="2200"/>
              <a:buNone/>
              <a:defRPr sz="2200"/>
            </a:lvl2pPr>
            <a:lvl3pPr lvl="2" algn="ctr">
              <a:spcBef>
                <a:spcPts val="0"/>
              </a:spcBef>
              <a:spcAft>
                <a:spcPts val="0"/>
              </a:spcAft>
              <a:buSzPts val="2200"/>
              <a:buNone/>
              <a:defRPr sz="2200"/>
            </a:lvl3pPr>
            <a:lvl4pPr lvl="3" algn="ctr">
              <a:spcBef>
                <a:spcPts val="0"/>
              </a:spcBef>
              <a:spcAft>
                <a:spcPts val="0"/>
              </a:spcAft>
              <a:buSzPts val="2200"/>
              <a:buNone/>
              <a:defRPr sz="2200"/>
            </a:lvl4pPr>
            <a:lvl5pPr lvl="4" algn="ctr">
              <a:spcBef>
                <a:spcPts val="0"/>
              </a:spcBef>
              <a:spcAft>
                <a:spcPts val="0"/>
              </a:spcAft>
              <a:buSzPts val="2200"/>
              <a:buNone/>
              <a:defRPr sz="2200"/>
            </a:lvl5pPr>
            <a:lvl6pPr lvl="5" algn="ctr">
              <a:spcBef>
                <a:spcPts val="0"/>
              </a:spcBef>
              <a:spcAft>
                <a:spcPts val="0"/>
              </a:spcAft>
              <a:buSzPts val="2200"/>
              <a:buNone/>
              <a:defRPr sz="2200"/>
            </a:lvl6pPr>
            <a:lvl7pPr lvl="6" algn="ctr">
              <a:spcBef>
                <a:spcPts val="0"/>
              </a:spcBef>
              <a:spcAft>
                <a:spcPts val="0"/>
              </a:spcAft>
              <a:buSzPts val="2200"/>
              <a:buNone/>
              <a:defRPr sz="2200"/>
            </a:lvl7pPr>
            <a:lvl8pPr lvl="7" algn="ctr">
              <a:spcBef>
                <a:spcPts val="0"/>
              </a:spcBef>
              <a:spcAft>
                <a:spcPts val="0"/>
              </a:spcAft>
              <a:buSzPts val="2200"/>
              <a:buNone/>
              <a:defRPr sz="2200"/>
            </a:lvl8pPr>
            <a:lvl9pPr lvl="8" algn="ctr">
              <a:spcBef>
                <a:spcPts val="0"/>
              </a:spcBef>
              <a:spcAft>
                <a:spcPts val="0"/>
              </a:spcAft>
              <a:buSzPts val="2200"/>
              <a:buNone/>
              <a:defRPr sz="2200"/>
            </a:lvl9pPr>
          </a:lstStyle>
          <a:p/>
        </p:txBody>
      </p:sp>
      <p:sp>
        <p:nvSpPr>
          <p:cNvPr id="5819" name="Google Shape;5819;p16"/>
          <p:cNvSpPr txBox="1"/>
          <p:nvPr>
            <p:ph idx="2" type="subTitle"/>
          </p:nvPr>
        </p:nvSpPr>
        <p:spPr>
          <a:xfrm>
            <a:off x="3386400" y="4070751"/>
            <a:ext cx="2371200" cy="533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20" name="Google Shape;5820;p16"/>
          <p:cNvSpPr txBox="1"/>
          <p:nvPr>
            <p:ph idx="3" type="title"/>
          </p:nvPr>
        </p:nvSpPr>
        <p:spPr>
          <a:xfrm>
            <a:off x="3386400" y="3666868"/>
            <a:ext cx="2371200" cy="3687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None/>
              <a:defRPr sz="2000"/>
            </a:lvl1pPr>
            <a:lvl2pPr lvl="1" algn="ctr">
              <a:spcBef>
                <a:spcPts val="0"/>
              </a:spcBef>
              <a:spcAft>
                <a:spcPts val="0"/>
              </a:spcAft>
              <a:buSzPts val="2200"/>
              <a:buNone/>
              <a:defRPr sz="2200"/>
            </a:lvl2pPr>
            <a:lvl3pPr lvl="2" algn="ctr">
              <a:spcBef>
                <a:spcPts val="0"/>
              </a:spcBef>
              <a:spcAft>
                <a:spcPts val="0"/>
              </a:spcAft>
              <a:buSzPts val="2200"/>
              <a:buNone/>
              <a:defRPr sz="2200"/>
            </a:lvl3pPr>
            <a:lvl4pPr lvl="3" algn="ctr">
              <a:spcBef>
                <a:spcPts val="0"/>
              </a:spcBef>
              <a:spcAft>
                <a:spcPts val="0"/>
              </a:spcAft>
              <a:buSzPts val="2200"/>
              <a:buNone/>
              <a:defRPr sz="2200"/>
            </a:lvl4pPr>
            <a:lvl5pPr lvl="4" algn="ctr">
              <a:spcBef>
                <a:spcPts val="0"/>
              </a:spcBef>
              <a:spcAft>
                <a:spcPts val="0"/>
              </a:spcAft>
              <a:buSzPts val="2200"/>
              <a:buNone/>
              <a:defRPr sz="2200"/>
            </a:lvl5pPr>
            <a:lvl6pPr lvl="5" algn="ctr">
              <a:spcBef>
                <a:spcPts val="0"/>
              </a:spcBef>
              <a:spcAft>
                <a:spcPts val="0"/>
              </a:spcAft>
              <a:buSzPts val="2200"/>
              <a:buNone/>
              <a:defRPr sz="2200"/>
            </a:lvl6pPr>
            <a:lvl7pPr lvl="6" algn="ctr">
              <a:spcBef>
                <a:spcPts val="0"/>
              </a:spcBef>
              <a:spcAft>
                <a:spcPts val="0"/>
              </a:spcAft>
              <a:buSzPts val="2200"/>
              <a:buNone/>
              <a:defRPr sz="2200"/>
            </a:lvl7pPr>
            <a:lvl8pPr lvl="7" algn="ctr">
              <a:spcBef>
                <a:spcPts val="0"/>
              </a:spcBef>
              <a:spcAft>
                <a:spcPts val="0"/>
              </a:spcAft>
              <a:buSzPts val="2200"/>
              <a:buNone/>
              <a:defRPr sz="2200"/>
            </a:lvl8pPr>
            <a:lvl9pPr lvl="8" algn="ctr">
              <a:spcBef>
                <a:spcPts val="0"/>
              </a:spcBef>
              <a:spcAft>
                <a:spcPts val="0"/>
              </a:spcAft>
              <a:buSzPts val="2200"/>
              <a:buNone/>
              <a:defRPr sz="2200"/>
            </a:lvl9pPr>
          </a:lstStyle>
          <a:p/>
        </p:txBody>
      </p:sp>
      <p:sp>
        <p:nvSpPr>
          <p:cNvPr id="5821" name="Google Shape;5821;p16"/>
          <p:cNvSpPr txBox="1"/>
          <p:nvPr>
            <p:ph idx="4" type="subTitle"/>
          </p:nvPr>
        </p:nvSpPr>
        <p:spPr>
          <a:xfrm>
            <a:off x="6058498" y="4070751"/>
            <a:ext cx="2371200" cy="533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22" name="Google Shape;5822;p16"/>
          <p:cNvSpPr txBox="1"/>
          <p:nvPr>
            <p:ph idx="5" type="title"/>
          </p:nvPr>
        </p:nvSpPr>
        <p:spPr>
          <a:xfrm>
            <a:off x="6058498" y="3666868"/>
            <a:ext cx="2371200" cy="3687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None/>
              <a:defRPr sz="2000"/>
            </a:lvl1pPr>
            <a:lvl2pPr lvl="1" algn="ctr">
              <a:spcBef>
                <a:spcPts val="0"/>
              </a:spcBef>
              <a:spcAft>
                <a:spcPts val="0"/>
              </a:spcAft>
              <a:buSzPts val="2200"/>
              <a:buNone/>
              <a:defRPr sz="2200"/>
            </a:lvl2pPr>
            <a:lvl3pPr lvl="2" algn="ctr">
              <a:spcBef>
                <a:spcPts val="0"/>
              </a:spcBef>
              <a:spcAft>
                <a:spcPts val="0"/>
              </a:spcAft>
              <a:buSzPts val="2200"/>
              <a:buNone/>
              <a:defRPr sz="2200"/>
            </a:lvl3pPr>
            <a:lvl4pPr lvl="3" algn="ctr">
              <a:spcBef>
                <a:spcPts val="0"/>
              </a:spcBef>
              <a:spcAft>
                <a:spcPts val="0"/>
              </a:spcAft>
              <a:buSzPts val="2200"/>
              <a:buNone/>
              <a:defRPr sz="2200"/>
            </a:lvl4pPr>
            <a:lvl5pPr lvl="4" algn="ctr">
              <a:spcBef>
                <a:spcPts val="0"/>
              </a:spcBef>
              <a:spcAft>
                <a:spcPts val="0"/>
              </a:spcAft>
              <a:buSzPts val="2200"/>
              <a:buNone/>
              <a:defRPr sz="2200"/>
            </a:lvl5pPr>
            <a:lvl6pPr lvl="5" algn="ctr">
              <a:spcBef>
                <a:spcPts val="0"/>
              </a:spcBef>
              <a:spcAft>
                <a:spcPts val="0"/>
              </a:spcAft>
              <a:buSzPts val="2200"/>
              <a:buNone/>
              <a:defRPr sz="2200"/>
            </a:lvl6pPr>
            <a:lvl7pPr lvl="6" algn="ctr">
              <a:spcBef>
                <a:spcPts val="0"/>
              </a:spcBef>
              <a:spcAft>
                <a:spcPts val="0"/>
              </a:spcAft>
              <a:buSzPts val="2200"/>
              <a:buNone/>
              <a:defRPr sz="2200"/>
            </a:lvl7pPr>
            <a:lvl8pPr lvl="7" algn="ctr">
              <a:spcBef>
                <a:spcPts val="0"/>
              </a:spcBef>
              <a:spcAft>
                <a:spcPts val="0"/>
              </a:spcAft>
              <a:buSzPts val="2200"/>
              <a:buNone/>
              <a:defRPr sz="2200"/>
            </a:lvl8pPr>
            <a:lvl9pPr lvl="8" algn="ctr">
              <a:spcBef>
                <a:spcPts val="0"/>
              </a:spcBef>
              <a:spcAft>
                <a:spcPts val="0"/>
              </a:spcAft>
              <a:buSzPts val="2200"/>
              <a:buNone/>
              <a:defRPr sz="2200"/>
            </a:lvl9pPr>
          </a:lstStyle>
          <a:p/>
        </p:txBody>
      </p:sp>
      <p:sp>
        <p:nvSpPr>
          <p:cNvPr id="5823" name="Google Shape;5823;p16"/>
          <p:cNvSpPr txBox="1"/>
          <p:nvPr>
            <p:ph idx="6" type="subTitle"/>
          </p:nvPr>
        </p:nvSpPr>
        <p:spPr>
          <a:xfrm>
            <a:off x="714302" y="2277076"/>
            <a:ext cx="2371200" cy="533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24" name="Google Shape;5824;p16"/>
          <p:cNvSpPr txBox="1"/>
          <p:nvPr>
            <p:ph idx="7" type="title"/>
          </p:nvPr>
        </p:nvSpPr>
        <p:spPr>
          <a:xfrm>
            <a:off x="714302" y="1873193"/>
            <a:ext cx="2371200" cy="3687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None/>
              <a:defRPr sz="2000"/>
            </a:lvl1pPr>
            <a:lvl2pPr lvl="1" algn="ctr">
              <a:spcBef>
                <a:spcPts val="0"/>
              </a:spcBef>
              <a:spcAft>
                <a:spcPts val="0"/>
              </a:spcAft>
              <a:buSzPts val="2200"/>
              <a:buNone/>
              <a:defRPr sz="2200"/>
            </a:lvl2pPr>
            <a:lvl3pPr lvl="2" algn="ctr">
              <a:spcBef>
                <a:spcPts val="0"/>
              </a:spcBef>
              <a:spcAft>
                <a:spcPts val="0"/>
              </a:spcAft>
              <a:buSzPts val="2200"/>
              <a:buNone/>
              <a:defRPr sz="2200"/>
            </a:lvl3pPr>
            <a:lvl4pPr lvl="3" algn="ctr">
              <a:spcBef>
                <a:spcPts val="0"/>
              </a:spcBef>
              <a:spcAft>
                <a:spcPts val="0"/>
              </a:spcAft>
              <a:buSzPts val="2200"/>
              <a:buNone/>
              <a:defRPr sz="2200"/>
            </a:lvl4pPr>
            <a:lvl5pPr lvl="4" algn="ctr">
              <a:spcBef>
                <a:spcPts val="0"/>
              </a:spcBef>
              <a:spcAft>
                <a:spcPts val="0"/>
              </a:spcAft>
              <a:buSzPts val="2200"/>
              <a:buNone/>
              <a:defRPr sz="2200"/>
            </a:lvl5pPr>
            <a:lvl6pPr lvl="5" algn="ctr">
              <a:spcBef>
                <a:spcPts val="0"/>
              </a:spcBef>
              <a:spcAft>
                <a:spcPts val="0"/>
              </a:spcAft>
              <a:buSzPts val="2200"/>
              <a:buNone/>
              <a:defRPr sz="2200"/>
            </a:lvl6pPr>
            <a:lvl7pPr lvl="6" algn="ctr">
              <a:spcBef>
                <a:spcPts val="0"/>
              </a:spcBef>
              <a:spcAft>
                <a:spcPts val="0"/>
              </a:spcAft>
              <a:buSzPts val="2200"/>
              <a:buNone/>
              <a:defRPr sz="2200"/>
            </a:lvl7pPr>
            <a:lvl8pPr lvl="7" algn="ctr">
              <a:spcBef>
                <a:spcPts val="0"/>
              </a:spcBef>
              <a:spcAft>
                <a:spcPts val="0"/>
              </a:spcAft>
              <a:buSzPts val="2200"/>
              <a:buNone/>
              <a:defRPr sz="2200"/>
            </a:lvl8pPr>
            <a:lvl9pPr lvl="8" algn="ctr">
              <a:spcBef>
                <a:spcPts val="0"/>
              </a:spcBef>
              <a:spcAft>
                <a:spcPts val="0"/>
              </a:spcAft>
              <a:buSzPts val="2200"/>
              <a:buNone/>
              <a:defRPr sz="2200"/>
            </a:lvl9pPr>
          </a:lstStyle>
          <a:p/>
        </p:txBody>
      </p:sp>
      <p:sp>
        <p:nvSpPr>
          <p:cNvPr id="5825" name="Google Shape;5825;p16"/>
          <p:cNvSpPr txBox="1"/>
          <p:nvPr>
            <p:ph idx="8" type="subTitle"/>
          </p:nvPr>
        </p:nvSpPr>
        <p:spPr>
          <a:xfrm>
            <a:off x="3386400" y="2277076"/>
            <a:ext cx="2371200" cy="533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26" name="Google Shape;5826;p16"/>
          <p:cNvSpPr txBox="1"/>
          <p:nvPr>
            <p:ph idx="9" type="title"/>
          </p:nvPr>
        </p:nvSpPr>
        <p:spPr>
          <a:xfrm>
            <a:off x="3386400" y="1873193"/>
            <a:ext cx="2371200" cy="3687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None/>
              <a:defRPr sz="2000"/>
            </a:lvl1pPr>
            <a:lvl2pPr lvl="1" algn="ctr">
              <a:spcBef>
                <a:spcPts val="0"/>
              </a:spcBef>
              <a:spcAft>
                <a:spcPts val="0"/>
              </a:spcAft>
              <a:buSzPts val="2200"/>
              <a:buNone/>
              <a:defRPr sz="2200"/>
            </a:lvl2pPr>
            <a:lvl3pPr lvl="2" algn="ctr">
              <a:spcBef>
                <a:spcPts val="0"/>
              </a:spcBef>
              <a:spcAft>
                <a:spcPts val="0"/>
              </a:spcAft>
              <a:buSzPts val="2200"/>
              <a:buNone/>
              <a:defRPr sz="2200"/>
            </a:lvl3pPr>
            <a:lvl4pPr lvl="3" algn="ctr">
              <a:spcBef>
                <a:spcPts val="0"/>
              </a:spcBef>
              <a:spcAft>
                <a:spcPts val="0"/>
              </a:spcAft>
              <a:buSzPts val="2200"/>
              <a:buNone/>
              <a:defRPr sz="2200"/>
            </a:lvl4pPr>
            <a:lvl5pPr lvl="4" algn="ctr">
              <a:spcBef>
                <a:spcPts val="0"/>
              </a:spcBef>
              <a:spcAft>
                <a:spcPts val="0"/>
              </a:spcAft>
              <a:buSzPts val="2200"/>
              <a:buNone/>
              <a:defRPr sz="2200"/>
            </a:lvl5pPr>
            <a:lvl6pPr lvl="5" algn="ctr">
              <a:spcBef>
                <a:spcPts val="0"/>
              </a:spcBef>
              <a:spcAft>
                <a:spcPts val="0"/>
              </a:spcAft>
              <a:buSzPts val="2200"/>
              <a:buNone/>
              <a:defRPr sz="2200"/>
            </a:lvl6pPr>
            <a:lvl7pPr lvl="6" algn="ctr">
              <a:spcBef>
                <a:spcPts val="0"/>
              </a:spcBef>
              <a:spcAft>
                <a:spcPts val="0"/>
              </a:spcAft>
              <a:buSzPts val="2200"/>
              <a:buNone/>
              <a:defRPr sz="2200"/>
            </a:lvl7pPr>
            <a:lvl8pPr lvl="7" algn="ctr">
              <a:spcBef>
                <a:spcPts val="0"/>
              </a:spcBef>
              <a:spcAft>
                <a:spcPts val="0"/>
              </a:spcAft>
              <a:buSzPts val="2200"/>
              <a:buNone/>
              <a:defRPr sz="2200"/>
            </a:lvl8pPr>
            <a:lvl9pPr lvl="8" algn="ctr">
              <a:spcBef>
                <a:spcPts val="0"/>
              </a:spcBef>
              <a:spcAft>
                <a:spcPts val="0"/>
              </a:spcAft>
              <a:buSzPts val="2200"/>
              <a:buNone/>
              <a:defRPr sz="2200"/>
            </a:lvl9pPr>
          </a:lstStyle>
          <a:p/>
        </p:txBody>
      </p:sp>
      <p:sp>
        <p:nvSpPr>
          <p:cNvPr id="5827" name="Google Shape;5827;p16"/>
          <p:cNvSpPr txBox="1"/>
          <p:nvPr>
            <p:ph idx="13" type="subTitle"/>
          </p:nvPr>
        </p:nvSpPr>
        <p:spPr>
          <a:xfrm>
            <a:off x="6058498" y="2277076"/>
            <a:ext cx="2371200" cy="533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828" name="Google Shape;5828;p16"/>
          <p:cNvSpPr txBox="1"/>
          <p:nvPr>
            <p:ph idx="14" type="title"/>
          </p:nvPr>
        </p:nvSpPr>
        <p:spPr>
          <a:xfrm>
            <a:off x="6058498" y="1873193"/>
            <a:ext cx="2371200" cy="368700"/>
          </a:xfrm>
          <a:prstGeom prst="rect">
            <a:avLst/>
          </a:prstGeom>
        </p:spPr>
        <p:txBody>
          <a:bodyPr anchorCtr="0" anchor="t" bIns="91425" lIns="91425" spcFirstLastPara="1" rIns="91425" wrap="square" tIns="91425">
            <a:noAutofit/>
          </a:bodyPr>
          <a:lstStyle>
            <a:lvl1pPr lvl="0" algn="ctr">
              <a:spcBef>
                <a:spcPts val="0"/>
              </a:spcBef>
              <a:spcAft>
                <a:spcPts val="0"/>
              </a:spcAft>
              <a:buSzPts val="2200"/>
              <a:buNone/>
              <a:defRPr sz="2000"/>
            </a:lvl1pPr>
            <a:lvl2pPr lvl="1" algn="ctr">
              <a:spcBef>
                <a:spcPts val="0"/>
              </a:spcBef>
              <a:spcAft>
                <a:spcPts val="0"/>
              </a:spcAft>
              <a:buSzPts val="2200"/>
              <a:buNone/>
              <a:defRPr sz="2200"/>
            </a:lvl2pPr>
            <a:lvl3pPr lvl="2" algn="ctr">
              <a:spcBef>
                <a:spcPts val="0"/>
              </a:spcBef>
              <a:spcAft>
                <a:spcPts val="0"/>
              </a:spcAft>
              <a:buSzPts val="2200"/>
              <a:buNone/>
              <a:defRPr sz="2200"/>
            </a:lvl3pPr>
            <a:lvl4pPr lvl="3" algn="ctr">
              <a:spcBef>
                <a:spcPts val="0"/>
              </a:spcBef>
              <a:spcAft>
                <a:spcPts val="0"/>
              </a:spcAft>
              <a:buSzPts val="2200"/>
              <a:buNone/>
              <a:defRPr sz="2200"/>
            </a:lvl4pPr>
            <a:lvl5pPr lvl="4" algn="ctr">
              <a:spcBef>
                <a:spcPts val="0"/>
              </a:spcBef>
              <a:spcAft>
                <a:spcPts val="0"/>
              </a:spcAft>
              <a:buSzPts val="2200"/>
              <a:buNone/>
              <a:defRPr sz="2200"/>
            </a:lvl5pPr>
            <a:lvl6pPr lvl="5" algn="ctr">
              <a:spcBef>
                <a:spcPts val="0"/>
              </a:spcBef>
              <a:spcAft>
                <a:spcPts val="0"/>
              </a:spcAft>
              <a:buSzPts val="2200"/>
              <a:buNone/>
              <a:defRPr sz="2200"/>
            </a:lvl6pPr>
            <a:lvl7pPr lvl="6" algn="ctr">
              <a:spcBef>
                <a:spcPts val="0"/>
              </a:spcBef>
              <a:spcAft>
                <a:spcPts val="0"/>
              </a:spcAft>
              <a:buSzPts val="2200"/>
              <a:buNone/>
              <a:defRPr sz="2200"/>
            </a:lvl7pPr>
            <a:lvl8pPr lvl="7" algn="ctr">
              <a:spcBef>
                <a:spcPts val="0"/>
              </a:spcBef>
              <a:spcAft>
                <a:spcPts val="0"/>
              </a:spcAft>
              <a:buSzPts val="2200"/>
              <a:buNone/>
              <a:defRPr sz="2200"/>
            </a:lvl8pPr>
            <a:lvl9pPr lvl="8" algn="ctr">
              <a:spcBef>
                <a:spcPts val="0"/>
              </a:spcBef>
              <a:spcAft>
                <a:spcPts val="0"/>
              </a:spcAft>
              <a:buSzPts val="2200"/>
              <a:buNone/>
              <a:defRPr sz="2200"/>
            </a:lvl9pPr>
          </a:lstStyle>
          <a:p/>
        </p:txBody>
      </p:sp>
      <p:cxnSp>
        <p:nvCxnSpPr>
          <p:cNvPr id="5829" name="Google Shape;5829;p16"/>
          <p:cNvCxnSpPr>
            <a:endCxn id="5830"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5830" name="Google Shape;5830;p16"/>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cxnSp>
        <p:nvCxnSpPr>
          <p:cNvPr id="5831" name="Google Shape;5831;p16"/>
          <p:cNvCxnSpPr>
            <a:endCxn id="5832"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5832" name="Google Shape;5832;p16"/>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sp>
        <p:nvSpPr>
          <p:cNvPr id="5833" name="Google Shape;5833;p16"/>
          <p:cNvSpPr txBox="1"/>
          <p:nvPr>
            <p:ph idx="15" type="title"/>
          </p:nvPr>
        </p:nvSpPr>
        <p:spPr>
          <a:xfrm>
            <a:off x="714300" y="506875"/>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5">
    <p:spTree>
      <p:nvGrpSpPr>
        <p:cNvPr id="5834" name="Shape 5834"/>
        <p:cNvGrpSpPr/>
        <p:nvPr/>
      </p:nvGrpSpPr>
      <p:grpSpPr>
        <a:xfrm>
          <a:off x="0" y="0"/>
          <a:ext cx="0" cy="0"/>
          <a:chOff x="0" y="0"/>
          <a:chExt cx="0" cy="0"/>
        </a:xfrm>
      </p:grpSpPr>
      <p:grpSp>
        <p:nvGrpSpPr>
          <p:cNvPr id="5835" name="Google Shape;5835;p17"/>
          <p:cNvGrpSpPr/>
          <p:nvPr/>
        </p:nvGrpSpPr>
        <p:grpSpPr>
          <a:xfrm>
            <a:off x="-75" y="4475"/>
            <a:ext cx="9144000" cy="5143405"/>
            <a:chOff x="9222175" y="4475"/>
            <a:chExt cx="9144000" cy="5143405"/>
          </a:xfrm>
        </p:grpSpPr>
        <p:cxnSp>
          <p:nvCxnSpPr>
            <p:cNvPr id="5836" name="Google Shape;5836;p17"/>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37" name="Google Shape;5837;p17"/>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38" name="Google Shape;5838;p17"/>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39" name="Google Shape;5839;p17"/>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40" name="Google Shape;5840;p17"/>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41" name="Google Shape;5841;p17"/>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42" name="Google Shape;5842;p17"/>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43" name="Google Shape;5843;p17"/>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44" name="Google Shape;5844;p17"/>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45" name="Google Shape;5845;p17"/>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46" name="Google Shape;5846;p17"/>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47" name="Google Shape;5847;p17"/>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48" name="Google Shape;5848;p17"/>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49" name="Google Shape;5849;p17"/>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50" name="Google Shape;5850;p17"/>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51" name="Google Shape;5851;p17"/>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52" name="Google Shape;5852;p17"/>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53" name="Google Shape;5853;p17"/>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54" name="Google Shape;5854;p17"/>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55" name="Google Shape;5855;p17"/>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56" name="Google Shape;5856;p17"/>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57" name="Google Shape;5857;p17"/>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58" name="Google Shape;5858;p17"/>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59" name="Google Shape;5859;p17"/>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60" name="Google Shape;5860;p17"/>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61" name="Google Shape;5861;p17"/>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62" name="Google Shape;5862;p17"/>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63" name="Google Shape;5863;p17"/>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64" name="Google Shape;5864;p17"/>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65" name="Google Shape;5865;p17"/>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66" name="Google Shape;5866;p17"/>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67" name="Google Shape;5867;p17"/>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68" name="Google Shape;5868;p17"/>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69" name="Google Shape;5869;p17"/>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70" name="Google Shape;5870;p17"/>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71" name="Google Shape;5871;p17"/>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72" name="Google Shape;5872;p17"/>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73" name="Google Shape;5873;p17"/>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74" name="Google Shape;5874;p17"/>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75" name="Google Shape;5875;p17"/>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76" name="Google Shape;5876;p17"/>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77" name="Google Shape;5877;p17"/>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78" name="Google Shape;5878;p17"/>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79" name="Google Shape;5879;p17"/>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80" name="Google Shape;5880;p17"/>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81" name="Google Shape;5881;p17"/>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82" name="Google Shape;5882;p17"/>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83" name="Google Shape;5883;p17"/>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84" name="Google Shape;5884;p17"/>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85" name="Google Shape;5885;p17"/>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86" name="Google Shape;5886;p17"/>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87" name="Google Shape;5887;p17"/>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88" name="Google Shape;5888;p17"/>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89" name="Google Shape;5889;p17"/>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90" name="Google Shape;5890;p17"/>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91" name="Google Shape;5891;p17"/>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92" name="Google Shape;5892;p17"/>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93" name="Google Shape;5893;p17"/>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94" name="Google Shape;5894;p17"/>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95" name="Google Shape;5895;p17"/>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96" name="Google Shape;5896;p17"/>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97" name="Google Shape;5897;p17"/>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98" name="Google Shape;5898;p17"/>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99" name="Google Shape;5899;p17"/>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00" name="Google Shape;5900;p17"/>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01" name="Google Shape;5901;p17"/>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02" name="Google Shape;5902;p17"/>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03" name="Google Shape;5903;p17"/>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04" name="Google Shape;5904;p17"/>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05" name="Google Shape;5905;p17"/>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06" name="Google Shape;5906;p17"/>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07" name="Google Shape;5907;p17"/>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08" name="Google Shape;5908;p17"/>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09" name="Google Shape;5909;p17"/>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10" name="Google Shape;5910;p17"/>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11" name="Google Shape;5911;p17"/>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12" name="Google Shape;5912;p17"/>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13" name="Google Shape;5913;p17"/>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14" name="Google Shape;5914;p17"/>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15" name="Google Shape;5915;p17"/>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16" name="Google Shape;5916;p17"/>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17" name="Google Shape;5917;p17"/>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18" name="Google Shape;5918;p17"/>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19" name="Google Shape;5919;p17"/>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20" name="Google Shape;5920;p17"/>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21" name="Google Shape;5921;p17"/>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22" name="Google Shape;5922;p17"/>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23" name="Google Shape;5923;p17"/>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24" name="Google Shape;5924;p17"/>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25" name="Google Shape;5925;p17"/>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26" name="Google Shape;5926;p17"/>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27" name="Google Shape;5927;p17"/>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28" name="Google Shape;5928;p17"/>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29" name="Google Shape;5929;p17"/>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30" name="Google Shape;5930;p17"/>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31" name="Google Shape;5931;p17"/>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32" name="Google Shape;5932;p17"/>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33" name="Google Shape;5933;p17"/>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34" name="Google Shape;5934;p17"/>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35" name="Google Shape;5935;p17"/>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36" name="Google Shape;5936;p17"/>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37" name="Google Shape;5937;p17"/>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38" name="Google Shape;5938;p17"/>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39" name="Google Shape;5939;p17"/>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40" name="Google Shape;5940;p17"/>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41" name="Google Shape;5941;p17"/>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42" name="Google Shape;5942;p17"/>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43" name="Google Shape;5943;p17"/>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44" name="Google Shape;5944;p17"/>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45" name="Google Shape;5945;p17"/>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46" name="Google Shape;5946;p17"/>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47" name="Google Shape;5947;p17"/>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48" name="Google Shape;5948;p17"/>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49" name="Google Shape;5949;p17"/>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50" name="Google Shape;5950;p17"/>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51" name="Google Shape;5951;p17"/>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52" name="Google Shape;5952;p17"/>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53" name="Google Shape;5953;p17"/>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54" name="Google Shape;5954;p17"/>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55" name="Google Shape;5955;p17"/>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56" name="Google Shape;5956;p17"/>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57" name="Google Shape;5957;p17"/>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58" name="Google Shape;5958;p17"/>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59" name="Google Shape;5959;p17"/>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60" name="Google Shape;5960;p17"/>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61" name="Google Shape;5961;p17"/>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62" name="Google Shape;5962;p17"/>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63" name="Google Shape;5963;p17"/>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64" name="Google Shape;5964;p17"/>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65" name="Google Shape;5965;p17"/>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66" name="Google Shape;5966;p17"/>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67" name="Google Shape;5967;p17"/>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68" name="Google Shape;5968;p17"/>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69" name="Google Shape;5969;p17"/>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70" name="Google Shape;5970;p17"/>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71" name="Google Shape;5971;p17"/>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72" name="Google Shape;5972;p17"/>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73" name="Google Shape;5973;p17"/>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74" name="Google Shape;5974;p17"/>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75" name="Google Shape;5975;p17"/>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76" name="Google Shape;5976;p17"/>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77" name="Google Shape;5977;p17"/>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78" name="Google Shape;5978;p17"/>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79" name="Google Shape;5979;p17"/>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80" name="Google Shape;5980;p17"/>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81" name="Google Shape;5981;p17"/>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82" name="Google Shape;5982;p17"/>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83" name="Google Shape;5983;p17"/>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84" name="Google Shape;5984;p17"/>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85" name="Google Shape;5985;p17"/>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86" name="Google Shape;5986;p17"/>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87" name="Google Shape;5987;p17"/>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88" name="Google Shape;5988;p17"/>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89" name="Google Shape;5989;p17"/>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90" name="Google Shape;5990;p17"/>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91" name="Google Shape;5991;p17"/>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92" name="Google Shape;5992;p17"/>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93" name="Google Shape;5993;p17"/>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94" name="Google Shape;5994;p17"/>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95" name="Google Shape;5995;p17"/>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96" name="Google Shape;5996;p17"/>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97" name="Google Shape;5997;p17"/>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98" name="Google Shape;5998;p17"/>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99" name="Google Shape;5999;p17"/>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00" name="Google Shape;6000;p17"/>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01" name="Google Shape;6001;p17"/>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02" name="Google Shape;6002;p17"/>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03" name="Google Shape;6003;p17"/>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04" name="Google Shape;6004;p17"/>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05" name="Google Shape;6005;p17"/>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06" name="Google Shape;6006;p17"/>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07" name="Google Shape;6007;p17"/>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08" name="Google Shape;6008;p17"/>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09" name="Google Shape;6009;p17"/>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10" name="Google Shape;6010;p17"/>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11" name="Google Shape;6011;p17"/>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12" name="Google Shape;6012;p17"/>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13" name="Google Shape;6013;p17"/>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14" name="Google Shape;6014;p17"/>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15" name="Google Shape;6015;p17"/>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16" name="Google Shape;6016;p17"/>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17" name="Google Shape;6017;p17"/>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18" name="Google Shape;6018;p17"/>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19" name="Google Shape;6019;p17"/>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20" name="Google Shape;6020;p17"/>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21" name="Google Shape;6021;p17"/>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22" name="Google Shape;6022;p17"/>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23" name="Google Shape;6023;p17"/>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24" name="Google Shape;6024;p17"/>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25" name="Google Shape;6025;p17"/>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26" name="Google Shape;6026;p17"/>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27" name="Google Shape;6027;p17"/>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28" name="Google Shape;6028;p17"/>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29" name="Google Shape;6029;p17"/>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30" name="Google Shape;6030;p17"/>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31" name="Google Shape;6031;p17"/>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32" name="Google Shape;6032;p17"/>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33" name="Google Shape;6033;p17"/>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34" name="Google Shape;6034;p17"/>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35" name="Google Shape;6035;p17"/>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36" name="Google Shape;6036;p17"/>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37" name="Google Shape;6037;p17"/>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38" name="Google Shape;6038;p17"/>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39" name="Google Shape;6039;p17"/>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40" name="Google Shape;6040;p17"/>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41" name="Google Shape;6041;p17"/>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42" name="Google Shape;6042;p17"/>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43" name="Google Shape;6043;p17"/>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44" name="Google Shape;6044;p17"/>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45" name="Google Shape;6045;p17"/>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46" name="Google Shape;6046;p17"/>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47" name="Google Shape;6047;p17"/>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48" name="Google Shape;6048;p17"/>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49" name="Google Shape;6049;p17"/>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50" name="Google Shape;6050;p17"/>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51" name="Google Shape;6051;p17"/>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52" name="Google Shape;6052;p17"/>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53" name="Google Shape;6053;p17"/>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54" name="Google Shape;6054;p17"/>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55" name="Google Shape;6055;p17"/>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56" name="Google Shape;6056;p17"/>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57" name="Google Shape;6057;p17"/>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58" name="Google Shape;6058;p17"/>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59" name="Google Shape;6059;p17"/>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60" name="Google Shape;6060;p17"/>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61" name="Google Shape;6061;p17"/>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62" name="Google Shape;6062;p17"/>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63" name="Google Shape;6063;p17"/>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64" name="Google Shape;6064;p17"/>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65" name="Google Shape;6065;p17"/>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66" name="Google Shape;6066;p17"/>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67" name="Google Shape;6067;p17"/>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68" name="Google Shape;6068;p17"/>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69" name="Google Shape;6069;p17"/>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70" name="Google Shape;6070;p17"/>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71" name="Google Shape;6071;p17"/>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72" name="Google Shape;6072;p17"/>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73" name="Google Shape;6073;p17"/>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74" name="Google Shape;6074;p17"/>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75" name="Google Shape;6075;p17"/>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76" name="Google Shape;6076;p17"/>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77" name="Google Shape;6077;p17"/>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78" name="Google Shape;6078;p17"/>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79" name="Google Shape;6079;p17"/>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80" name="Google Shape;6080;p17"/>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81" name="Google Shape;6081;p17"/>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82" name="Google Shape;6082;p17"/>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83" name="Google Shape;6083;p17"/>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84" name="Google Shape;6084;p17"/>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85" name="Google Shape;6085;p17"/>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86" name="Google Shape;6086;p17"/>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87" name="Google Shape;6087;p17"/>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88" name="Google Shape;6088;p17"/>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89" name="Google Shape;6089;p17"/>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90" name="Google Shape;6090;p17"/>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91" name="Google Shape;6091;p17"/>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92" name="Google Shape;6092;p17"/>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93" name="Google Shape;6093;p17"/>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94" name="Google Shape;6094;p17"/>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95" name="Google Shape;6095;p17"/>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96" name="Google Shape;6096;p17"/>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97" name="Google Shape;6097;p17"/>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98" name="Google Shape;6098;p17"/>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99" name="Google Shape;6099;p17"/>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00" name="Google Shape;6100;p17"/>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01" name="Google Shape;6101;p17"/>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02" name="Google Shape;6102;p17"/>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03" name="Google Shape;6103;p17"/>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04" name="Google Shape;6104;p17"/>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05" name="Google Shape;6105;p17"/>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06" name="Google Shape;6106;p17"/>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07" name="Google Shape;6107;p17"/>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08" name="Google Shape;6108;p17"/>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09" name="Google Shape;6109;p17"/>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10" name="Google Shape;6110;p17"/>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11" name="Google Shape;6111;p17"/>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12" name="Google Shape;6112;p17"/>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13" name="Google Shape;6113;p17"/>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14" name="Google Shape;6114;p17"/>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15" name="Google Shape;6115;p17"/>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16" name="Google Shape;6116;p17"/>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17" name="Google Shape;6117;p17"/>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18" name="Google Shape;6118;p17"/>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19" name="Google Shape;6119;p17"/>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20" name="Google Shape;6120;p17"/>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21" name="Google Shape;6121;p17"/>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22" name="Google Shape;6122;p17"/>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23" name="Google Shape;6123;p17"/>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24" name="Google Shape;6124;p17"/>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25" name="Google Shape;6125;p17"/>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26" name="Google Shape;6126;p17"/>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27" name="Google Shape;6127;p17"/>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28" name="Google Shape;6128;p17"/>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29" name="Google Shape;6129;p17"/>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30" name="Google Shape;6130;p17"/>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31" name="Google Shape;6131;p17"/>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32" name="Google Shape;6132;p17"/>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33" name="Google Shape;6133;p17"/>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34" name="Google Shape;6134;p17"/>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35" name="Google Shape;6135;p17"/>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36" name="Google Shape;6136;p17"/>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37" name="Google Shape;6137;p17"/>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38" name="Google Shape;6138;p17"/>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39" name="Google Shape;6139;p17"/>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40" name="Google Shape;6140;p17"/>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41" name="Google Shape;6141;p17"/>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42" name="Google Shape;6142;p17"/>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43" name="Google Shape;6143;p17"/>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44" name="Google Shape;6144;p17"/>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45" name="Google Shape;6145;p17"/>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46" name="Google Shape;6146;p17"/>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47" name="Google Shape;6147;p17"/>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48" name="Google Shape;6148;p17"/>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49" name="Google Shape;6149;p17"/>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50" name="Google Shape;6150;p17"/>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51" name="Google Shape;6151;p17"/>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52" name="Google Shape;6152;p17"/>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53" name="Google Shape;6153;p17"/>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54" name="Google Shape;6154;p17"/>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55" name="Google Shape;6155;p17"/>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56" name="Google Shape;6156;p17"/>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57" name="Google Shape;6157;p17"/>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58" name="Google Shape;6158;p17"/>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59" name="Google Shape;6159;p17"/>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60" name="Google Shape;6160;p17"/>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61" name="Google Shape;6161;p17"/>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62" name="Google Shape;6162;p17"/>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63" name="Google Shape;6163;p17"/>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64" name="Google Shape;6164;p17"/>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65" name="Google Shape;6165;p17"/>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66" name="Google Shape;6166;p17"/>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67" name="Google Shape;6167;p17"/>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68" name="Google Shape;6168;p17"/>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69" name="Google Shape;6169;p17"/>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70" name="Google Shape;6170;p17"/>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71" name="Google Shape;6171;p17"/>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72" name="Google Shape;6172;p17"/>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73" name="Google Shape;6173;p17"/>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74" name="Google Shape;6174;p17"/>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75" name="Google Shape;6175;p17"/>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76" name="Google Shape;6176;p17"/>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77" name="Google Shape;6177;p17"/>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78" name="Google Shape;6178;p17"/>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79" name="Google Shape;6179;p17"/>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80" name="Google Shape;6180;p17"/>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81" name="Google Shape;6181;p17"/>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82" name="Google Shape;6182;p17"/>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83" name="Google Shape;6183;p17"/>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84" name="Google Shape;6184;p17"/>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85" name="Google Shape;6185;p17"/>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86" name="Google Shape;6186;p17"/>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87" name="Google Shape;6187;p17"/>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88" name="Google Shape;6188;p17"/>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89" name="Google Shape;6189;p17"/>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90" name="Google Shape;6190;p17"/>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91" name="Google Shape;6191;p17"/>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92" name="Google Shape;6192;p17"/>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93" name="Google Shape;6193;p17"/>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94" name="Google Shape;6194;p17"/>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95" name="Google Shape;6195;p17"/>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96" name="Google Shape;6196;p17"/>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97" name="Google Shape;6197;p17"/>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98" name="Google Shape;6198;p17"/>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199" name="Google Shape;6199;p17"/>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00" name="Google Shape;6200;p17"/>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01" name="Google Shape;6201;p17"/>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02" name="Google Shape;6202;p17"/>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03" name="Google Shape;6203;p17"/>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04" name="Google Shape;6204;p17"/>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05" name="Google Shape;6205;p17"/>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06" name="Google Shape;6206;p17"/>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07" name="Google Shape;6207;p17"/>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08" name="Google Shape;6208;p17"/>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09" name="Google Shape;6209;p17"/>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10" name="Google Shape;6210;p17"/>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11" name="Google Shape;6211;p17"/>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12" name="Google Shape;6212;p17"/>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13" name="Google Shape;6213;p17"/>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14" name="Google Shape;6214;p17"/>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15" name="Google Shape;6215;p17"/>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16" name="Google Shape;6216;p17"/>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17" name="Google Shape;6217;p17"/>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18" name="Google Shape;6218;p17"/>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19" name="Google Shape;6219;p17"/>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20" name="Google Shape;6220;p17"/>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21" name="Google Shape;6221;p17"/>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22" name="Google Shape;6222;p17"/>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23" name="Google Shape;6223;p17"/>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24" name="Google Shape;6224;p17"/>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25" name="Google Shape;6225;p17"/>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26" name="Google Shape;6226;p17"/>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27" name="Google Shape;6227;p17"/>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28" name="Google Shape;6228;p17"/>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29" name="Google Shape;6229;p17"/>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30" name="Google Shape;6230;p17"/>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31" name="Google Shape;6231;p17"/>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32" name="Google Shape;6232;p17"/>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33" name="Google Shape;6233;p17"/>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34" name="Google Shape;6234;p17"/>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35" name="Google Shape;6235;p17"/>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36" name="Google Shape;6236;p17"/>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37" name="Google Shape;6237;p17"/>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38" name="Google Shape;6238;p17"/>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39" name="Google Shape;6239;p17"/>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40" name="Google Shape;6240;p17"/>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41" name="Google Shape;6241;p17"/>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42" name="Google Shape;6242;p17"/>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43" name="Google Shape;6243;p17"/>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44" name="Google Shape;6244;p17"/>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45" name="Google Shape;6245;p17"/>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46" name="Google Shape;6246;p17"/>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47" name="Google Shape;6247;p17"/>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48" name="Google Shape;6248;p17"/>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49" name="Google Shape;6249;p17"/>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50" name="Google Shape;6250;p17"/>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51" name="Google Shape;6251;p17"/>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52" name="Google Shape;6252;p17"/>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53" name="Google Shape;6253;p17"/>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54" name="Google Shape;6254;p17"/>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55" name="Google Shape;6255;p17"/>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56" name="Google Shape;6256;p17"/>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57" name="Google Shape;6257;p17"/>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58" name="Google Shape;6258;p17"/>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59" name="Google Shape;6259;p17"/>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60" name="Google Shape;6260;p17"/>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61" name="Google Shape;6261;p17"/>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62" name="Google Shape;6262;p17"/>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63" name="Google Shape;6263;p17"/>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64" name="Google Shape;6264;p17"/>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65" name="Google Shape;6265;p17"/>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66" name="Google Shape;6266;p17"/>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67" name="Google Shape;6267;p17"/>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68" name="Google Shape;6268;p17"/>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269" name="Google Shape;6269;p17"/>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6270" name="Google Shape;6270;p17"/>
          <p:cNvSpPr txBox="1"/>
          <p:nvPr>
            <p:ph hasCustomPrompt="1" type="title"/>
          </p:nvPr>
        </p:nvSpPr>
        <p:spPr>
          <a:xfrm>
            <a:off x="714300" y="549600"/>
            <a:ext cx="3345000" cy="5970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t>xx%</a:t>
            </a:r>
          </a:p>
        </p:txBody>
      </p:sp>
      <p:sp>
        <p:nvSpPr>
          <p:cNvPr id="6271" name="Google Shape;6271;p17"/>
          <p:cNvSpPr txBox="1"/>
          <p:nvPr>
            <p:ph idx="1" type="subTitle"/>
          </p:nvPr>
        </p:nvSpPr>
        <p:spPr>
          <a:xfrm>
            <a:off x="714300" y="1197900"/>
            <a:ext cx="3345000" cy="38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72" name="Google Shape;6272;p17"/>
          <p:cNvSpPr txBox="1"/>
          <p:nvPr>
            <p:ph hasCustomPrompt="1" idx="2" type="title"/>
          </p:nvPr>
        </p:nvSpPr>
        <p:spPr>
          <a:xfrm>
            <a:off x="2899500" y="1999500"/>
            <a:ext cx="3345000" cy="5970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t>xx%</a:t>
            </a:r>
          </a:p>
        </p:txBody>
      </p:sp>
      <p:sp>
        <p:nvSpPr>
          <p:cNvPr id="6273" name="Google Shape;6273;p17"/>
          <p:cNvSpPr txBox="1"/>
          <p:nvPr>
            <p:ph idx="3" type="subTitle"/>
          </p:nvPr>
        </p:nvSpPr>
        <p:spPr>
          <a:xfrm>
            <a:off x="2899500" y="2647800"/>
            <a:ext cx="3345000" cy="38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274" name="Google Shape;6274;p17"/>
          <p:cNvSpPr txBox="1"/>
          <p:nvPr>
            <p:ph hasCustomPrompt="1" idx="4" type="title"/>
          </p:nvPr>
        </p:nvSpPr>
        <p:spPr>
          <a:xfrm>
            <a:off x="5084700" y="3449400"/>
            <a:ext cx="3345000" cy="597000"/>
          </a:xfrm>
          <a:prstGeom prst="rect">
            <a:avLst/>
          </a:prstGeom>
          <a:noFill/>
          <a:ln>
            <a:noFill/>
          </a:ln>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t>xx%</a:t>
            </a:r>
          </a:p>
        </p:txBody>
      </p:sp>
      <p:sp>
        <p:nvSpPr>
          <p:cNvPr id="6275" name="Google Shape;6275;p17"/>
          <p:cNvSpPr txBox="1"/>
          <p:nvPr>
            <p:ph idx="5" type="subTitle"/>
          </p:nvPr>
        </p:nvSpPr>
        <p:spPr>
          <a:xfrm>
            <a:off x="5084700" y="4097700"/>
            <a:ext cx="3345000" cy="3894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cxnSp>
        <p:nvCxnSpPr>
          <p:cNvPr id="6276" name="Google Shape;6276;p17"/>
          <p:cNvCxnSpPr>
            <a:endCxn id="6277"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6277" name="Google Shape;6277;p17"/>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sp>
        <p:nvSpPr>
          <p:cNvPr id="6278" name="Google Shape;6278;p17"/>
          <p:cNvSpPr/>
          <p:nvPr/>
        </p:nvSpPr>
        <p:spPr>
          <a:xfrm>
            <a:off x="8817000" y="1680287"/>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6279" name="Google Shape;6279;p17"/>
          <p:cNvSpPr/>
          <p:nvPr/>
        </p:nvSpPr>
        <p:spPr>
          <a:xfrm>
            <a:off x="365325" y="4123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cxnSp>
        <p:nvCxnSpPr>
          <p:cNvPr id="6280" name="Google Shape;6280;p17"/>
          <p:cNvCxnSpPr>
            <a:endCxn id="6281"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6281" name="Google Shape;6281;p17"/>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4">
    <p:spTree>
      <p:nvGrpSpPr>
        <p:cNvPr id="6282" name="Shape 6282"/>
        <p:cNvGrpSpPr/>
        <p:nvPr/>
      </p:nvGrpSpPr>
      <p:grpSpPr>
        <a:xfrm>
          <a:off x="0" y="0"/>
          <a:ext cx="0" cy="0"/>
          <a:chOff x="0" y="0"/>
          <a:chExt cx="0" cy="0"/>
        </a:xfrm>
      </p:grpSpPr>
      <p:grpSp>
        <p:nvGrpSpPr>
          <p:cNvPr id="6283" name="Google Shape;6283;p18"/>
          <p:cNvGrpSpPr/>
          <p:nvPr/>
        </p:nvGrpSpPr>
        <p:grpSpPr>
          <a:xfrm>
            <a:off x="-75" y="4475"/>
            <a:ext cx="9144000" cy="5143405"/>
            <a:chOff x="9222175" y="4475"/>
            <a:chExt cx="9144000" cy="5143405"/>
          </a:xfrm>
        </p:grpSpPr>
        <p:cxnSp>
          <p:nvCxnSpPr>
            <p:cNvPr id="6284" name="Google Shape;6284;p18"/>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85" name="Google Shape;6285;p18"/>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86" name="Google Shape;6286;p18"/>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87" name="Google Shape;6287;p18"/>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88" name="Google Shape;6288;p18"/>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89" name="Google Shape;6289;p18"/>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90" name="Google Shape;6290;p18"/>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91" name="Google Shape;6291;p18"/>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92" name="Google Shape;6292;p18"/>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93" name="Google Shape;6293;p18"/>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94" name="Google Shape;6294;p18"/>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95" name="Google Shape;6295;p18"/>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96" name="Google Shape;6296;p18"/>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97" name="Google Shape;6297;p18"/>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98" name="Google Shape;6298;p18"/>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99" name="Google Shape;6299;p18"/>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00" name="Google Shape;6300;p18"/>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01" name="Google Shape;6301;p18"/>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02" name="Google Shape;6302;p18"/>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03" name="Google Shape;6303;p18"/>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04" name="Google Shape;6304;p18"/>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05" name="Google Shape;6305;p18"/>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06" name="Google Shape;6306;p18"/>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07" name="Google Shape;6307;p18"/>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08" name="Google Shape;6308;p18"/>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09" name="Google Shape;6309;p18"/>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10" name="Google Shape;6310;p18"/>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11" name="Google Shape;6311;p18"/>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12" name="Google Shape;6312;p18"/>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13" name="Google Shape;6313;p18"/>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14" name="Google Shape;6314;p18"/>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15" name="Google Shape;6315;p18"/>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16" name="Google Shape;6316;p18"/>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17" name="Google Shape;6317;p18"/>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18" name="Google Shape;6318;p18"/>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19" name="Google Shape;6319;p18"/>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20" name="Google Shape;6320;p18"/>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21" name="Google Shape;6321;p18"/>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22" name="Google Shape;6322;p18"/>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23" name="Google Shape;6323;p18"/>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24" name="Google Shape;6324;p18"/>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25" name="Google Shape;6325;p18"/>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26" name="Google Shape;6326;p18"/>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27" name="Google Shape;6327;p18"/>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28" name="Google Shape;6328;p18"/>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29" name="Google Shape;6329;p18"/>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30" name="Google Shape;6330;p18"/>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31" name="Google Shape;6331;p18"/>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32" name="Google Shape;6332;p18"/>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33" name="Google Shape;6333;p18"/>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34" name="Google Shape;6334;p18"/>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35" name="Google Shape;6335;p18"/>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36" name="Google Shape;6336;p18"/>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37" name="Google Shape;6337;p18"/>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38" name="Google Shape;6338;p18"/>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39" name="Google Shape;6339;p18"/>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40" name="Google Shape;6340;p18"/>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41" name="Google Shape;6341;p18"/>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42" name="Google Shape;6342;p18"/>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43" name="Google Shape;6343;p18"/>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44" name="Google Shape;6344;p18"/>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45" name="Google Shape;6345;p18"/>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46" name="Google Shape;6346;p18"/>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47" name="Google Shape;6347;p18"/>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48" name="Google Shape;6348;p18"/>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49" name="Google Shape;6349;p18"/>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50" name="Google Shape;6350;p18"/>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51" name="Google Shape;6351;p18"/>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52" name="Google Shape;6352;p18"/>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53" name="Google Shape;6353;p18"/>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54" name="Google Shape;6354;p18"/>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55" name="Google Shape;6355;p18"/>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56" name="Google Shape;6356;p18"/>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57" name="Google Shape;6357;p18"/>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58" name="Google Shape;6358;p18"/>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59" name="Google Shape;6359;p18"/>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60" name="Google Shape;6360;p18"/>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61" name="Google Shape;6361;p18"/>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62" name="Google Shape;6362;p18"/>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63" name="Google Shape;6363;p18"/>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64" name="Google Shape;6364;p18"/>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65" name="Google Shape;6365;p18"/>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66" name="Google Shape;6366;p18"/>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67" name="Google Shape;6367;p18"/>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68" name="Google Shape;6368;p18"/>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69" name="Google Shape;6369;p18"/>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70" name="Google Shape;6370;p18"/>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71" name="Google Shape;6371;p18"/>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72" name="Google Shape;6372;p18"/>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73" name="Google Shape;6373;p18"/>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74" name="Google Shape;6374;p18"/>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75" name="Google Shape;6375;p18"/>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76" name="Google Shape;6376;p18"/>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77" name="Google Shape;6377;p18"/>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78" name="Google Shape;6378;p18"/>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79" name="Google Shape;6379;p18"/>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80" name="Google Shape;6380;p18"/>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81" name="Google Shape;6381;p18"/>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82" name="Google Shape;6382;p18"/>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83" name="Google Shape;6383;p18"/>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84" name="Google Shape;6384;p18"/>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85" name="Google Shape;6385;p18"/>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86" name="Google Shape;6386;p18"/>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87" name="Google Shape;6387;p18"/>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88" name="Google Shape;6388;p18"/>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89" name="Google Shape;6389;p18"/>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90" name="Google Shape;6390;p18"/>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91" name="Google Shape;6391;p18"/>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92" name="Google Shape;6392;p18"/>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93" name="Google Shape;6393;p18"/>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94" name="Google Shape;6394;p18"/>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95" name="Google Shape;6395;p18"/>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96" name="Google Shape;6396;p18"/>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97" name="Google Shape;6397;p18"/>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98" name="Google Shape;6398;p18"/>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99" name="Google Shape;6399;p18"/>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00" name="Google Shape;6400;p18"/>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01" name="Google Shape;6401;p18"/>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02" name="Google Shape;6402;p18"/>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03" name="Google Shape;6403;p18"/>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04" name="Google Shape;6404;p18"/>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05" name="Google Shape;6405;p18"/>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06" name="Google Shape;6406;p18"/>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07" name="Google Shape;6407;p18"/>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08" name="Google Shape;6408;p18"/>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09" name="Google Shape;6409;p18"/>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10" name="Google Shape;6410;p18"/>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11" name="Google Shape;6411;p18"/>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12" name="Google Shape;6412;p18"/>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13" name="Google Shape;6413;p18"/>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14" name="Google Shape;6414;p18"/>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15" name="Google Shape;6415;p18"/>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16" name="Google Shape;6416;p18"/>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17" name="Google Shape;6417;p18"/>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18" name="Google Shape;6418;p18"/>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19" name="Google Shape;6419;p18"/>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20" name="Google Shape;6420;p18"/>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21" name="Google Shape;6421;p18"/>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22" name="Google Shape;6422;p18"/>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23" name="Google Shape;6423;p18"/>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24" name="Google Shape;6424;p18"/>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25" name="Google Shape;6425;p18"/>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26" name="Google Shape;6426;p18"/>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27" name="Google Shape;6427;p18"/>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28" name="Google Shape;6428;p18"/>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29" name="Google Shape;6429;p18"/>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30" name="Google Shape;6430;p18"/>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31" name="Google Shape;6431;p18"/>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32" name="Google Shape;6432;p18"/>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33" name="Google Shape;6433;p18"/>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34" name="Google Shape;6434;p18"/>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35" name="Google Shape;6435;p18"/>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36" name="Google Shape;6436;p18"/>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37" name="Google Shape;6437;p18"/>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38" name="Google Shape;6438;p18"/>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39" name="Google Shape;6439;p18"/>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40" name="Google Shape;6440;p18"/>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41" name="Google Shape;6441;p18"/>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42" name="Google Shape;6442;p18"/>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43" name="Google Shape;6443;p18"/>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44" name="Google Shape;6444;p18"/>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45" name="Google Shape;6445;p18"/>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46" name="Google Shape;6446;p18"/>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47" name="Google Shape;6447;p18"/>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48" name="Google Shape;6448;p18"/>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49" name="Google Shape;6449;p18"/>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50" name="Google Shape;6450;p18"/>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51" name="Google Shape;6451;p18"/>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52" name="Google Shape;6452;p18"/>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53" name="Google Shape;6453;p18"/>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54" name="Google Shape;6454;p18"/>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55" name="Google Shape;6455;p18"/>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56" name="Google Shape;6456;p18"/>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57" name="Google Shape;6457;p18"/>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58" name="Google Shape;6458;p18"/>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59" name="Google Shape;6459;p18"/>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60" name="Google Shape;6460;p18"/>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61" name="Google Shape;6461;p18"/>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62" name="Google Shape;6462;p18"/>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63" name="Google Shape;6463;p18"/>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64" name="Google Shape;6464;p18"/>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65" name="Google Shape;6465;p18"/>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66" name="Google Shape;6466;p18"/>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67" name="Google Shape;6467;p18"/>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68" name="Google Shape;6468;p18"/>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69" name="Google Shape;6469;p18"/>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70" name="Google Shape;6470;p18"/>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71" name="Google Shape;6471;p18"/>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72" name="Google Shape;6472;p18"/>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73" name="Google Shape;6473;p18"/>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74" name="Google Shape;6474;p18"/>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75" name="Google Shape;6475;p18"/>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76" name="Google Shape;6476;p18"/>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77" name="Google Shape;6477;p18"/>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78" name="Google Shape;6478;p18"/>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79" name="Google Shape;6479;p18"/>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80" name="Google Shape;6480;p18"/>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81" name="Google Shape;6481;p18"/>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82" name="Google Shape;6482;p18"/>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83" name="Google Shape;6483;p18"/>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84" name="Google Shape;6484;p18"/>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85" name="Google Shape;6485;p18"/>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86" name="Google Shape;6486;p18"/>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87" name="Google Shape;6487;p18"/>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88" name="Google Shape;6488;p18"/>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89" name="Google Shape;6489;p18"/>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90" name="Google Shape;6490;p18"/>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91" name="Google Shape;6491;p18"/>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92" name="Google Shape;6492;p18"/>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93" name="Google Shape;6493;p18"/>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94" name="Google Shape;6494;p18"/>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95" name="Google Shape;6495;p18"/>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96" name="Google Shape;6496;p18"/>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97" name="Google Shape;6497;p18"/>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98" name="Google Shape;6498;p18"/>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99" name="Google Shape;6499;p18"/>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00" name="Google Shape;6500;p18"/>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01" name="Google Shape;6501;p18"/>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02" name="Google Shape;6502;p18"/>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03" name="Google Shape;6503;p18"/>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04" name="Google Shape;6504;p18"/>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05" name="Google Shape;6505;p18"/>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06" name="Google Shape;6506;p18"/>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07" name="Google Shape;6507;p18"/>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08" name="Google Shape;6508;p18"/>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09" name="Google Shape;6509;p18"/>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10" name="Google Shape;6510;p18"/>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11" name="Google Shape;6511;p18"/>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12" name="Google Shape;6512;p18"/>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13" name="Google Shape;6513;p18"/>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14" name="Google Shape;6514;p18"/>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15" name="Google Shape;6515;p18"/>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16" name="Google Shape;6516;p18"/>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17" name="Google Shape;6517;p18"/>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18" name="Google Shape;6518;p18"/>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19" name="Google Shape;6519;p18"/>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20" name="Google Shape;6520;p18"/>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21" name="Google Shape;6521;p18"/>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22" name="Google Shape;6522;p18"/>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23" name="Google Shape;6523;p18"/>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24" name="Google Shape;6524;p18"/>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25" name="Google Shape;6525;p18"/>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26" name="Google Shape;6526;p18"/>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27" name="Google Shape;6527;p18"/>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28" name="Google Shape;6528;p18"/>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29" name="Google Shape;6529;p18"/>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30" name="Google Shape;6530;p18"/>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31" name="Google Shape;6531;p18"/>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32" name="Google Shape;6532;p18"/>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33" name="Google Shape;6533;p18"/>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34" name="Google Shape;6534;p18"/>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35" name="Google Shape;6535;p18"/>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36" name="Google Shape;6536;p18"/>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37" name="Google Shape;6537;p18"/>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38" name="Google Shape;6538;p18"/>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39" name="Google Shape;6539;p18"/>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40" name="Google Shape;6540;p18"/>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41" name="Google Shape;6541;p18"/>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42" name="Google Shape;6542;p18"/>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43" name="Google Shape;6543;p18"/>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44" name="Google Shape;6544;p18"/>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45" name="Google Shape;6545;p18"/>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46" name="Google Shape;6546;p18"/>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47" name="Google Shape;6547;p18"/>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48" name="Google Shape;6548;p18"/>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49" name="Google Shape;6549;p18"/>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50" name="Google Shape;6550;p18"/>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51" name="Google Shape;6551;p18"/>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52" name="Google Shape;6552;p18"/>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53" name="Google Shape;6553;p18"/>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54" name="Google Shape;6554;p18"/>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55" name="Google Shape;6555;p18"/>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56" name="Google Shape;6556;p18"/>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57" name="Google Shape;6557;p18"/>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58" name="Google Shape;6558;p18"/>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59" name="Google Shape;6559;p18"/>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60" name="Google Shape;6560;p18"/>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61" name="Google Shape;6561;p18"/>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62" name="Google Shape;6562;p18"/>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63" name="Google Shape;6563;p18"/>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64" name="Google Shape;6564;p18"/>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65" name="Google Shape;6565;p18"/>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66" name="Google Shape;6566;p18"/>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67" name="Google Shape;6567;p18"/>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68" name="Google Shape;6568;p18"/>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69" name="Google Shape;6569;p18"/>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70" name="Google Shape;6570;p18"/>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71" name="Google Shape;6571;p18"/>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72" name="Google Shape;6572;p18"/>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73" name="Google Shape;6573;p18"/>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74" name="Google Shape;6574;p18"/>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75" name="Google Shape;6575;p18"/>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76" name="Google Shape;6576;p18"/>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77" name="Google Shape;6577;p18"/>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78" name="Google Shape;6578;p18"/>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79" name="Google Shape;6579;p18"/>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80" name="Google Shape;6580;p18"/>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81" name="Google Shape;6581;p18"/>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82" name="Google Shape;6582;p18"/>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83" name="Google Shape;6583;p18"/>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84" name="Google Shape;6584;p18"/>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85" name="Google Shape;6585;p18"/>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86" name="Google Shape;6586;p18"/>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87" name="Google Shape;6587;p18"/>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88" name="Google Shape;6588;p18"/>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89" name="Google Shape;6589;p18"/>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90" name="Google Shape;6590;p18"/>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91" name="Google Shape;6591;p18"/>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92" name="Google Shape;6592;p18"/>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93" name="Google Shape;6593;p18"/>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94" name="Google Shape;6594;p18"/>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95" name="Google Shape;6595;p18"/>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96" name="Google Shape;6596;p18"/>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97" name="Google Shape;6597;p18"/>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98" name="Google Shape;6598;p18"/>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599" name="Google Shape;6599;p18"/>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00" name="Google Shape;6600;p18"/>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01" name="Google Shape;6601;p18"/>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02" name="Google Shape;6602;p18"/>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03" name="Google Shape;6603;p18"/>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04" name="Google Shape;6604;p18"/>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05" name="Google Shape;6605;p18"/>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06" name="Google Shape;6606;p18"/>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07" name="Google Shape;6607;p18"/>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08" name="Google Shape;6608;p18"/>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09" name="Google Shape;6609;p18"/>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10" name="Google Shape;6610;p18"/>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11" name="Google Shape;6611;p18"/>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12" name="Google Shape;6612;p18"/>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13" name="Google Shape;6613;p18"/>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14" name="Google Shape;6614;p18"/>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15" name="Google Shape;6615;p18"/>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16" name="Google Shape;6616;p18"/>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17" name="Google Shape;6617;p18"/>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18" name="Google Shape;6618;p18"/>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19" name="Google Shape;6619;p18"/>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20" name="Google Shape;6620;p18"/>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21" name="Google Shape;6621;p18"/>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22" name="Google Shape;6622;p18"/>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23" name="Google Shape;6623;p18"/>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24" name="Google Shape;6624;p18"/>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25" name="Google Shape;6625;p18"/>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26" name="Google Shape;6626;p18"/>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27" name="Google Shape;6627;p18"/>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28" name="Google Shape;6628;p18"/>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29" name="Google Shape;6629;p18"/>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30" name="Google Shape;6630;p18"/>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31" name="Google Shape;6631;p18"/>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32" name="Google Shape;6632;p18"/>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33" name="Google Shape;6633;p18"/>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34" name="Google Shape;6634;p18"/>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35" name="Google Shape;6635;p18"/>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36" name="Google Shape;6636;p18"/>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37" name="Google Shape;6637;p18"/>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38" name="Google Shape;6638;p18"/>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39" name="Google Shape;6639;p18"/>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40" name="Google Shape;6640;p18"/>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41" name="Google Shape;6641;p18"/>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42" name="Google Shape;6642;p18"/>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43" name="Google Shape;6643;p18"/>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44" name="Google Shape;6644;p18"/>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45" name="Google Shape;6645;p18"/>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46" name="Google Shape;6646;p18"/>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47" name="Google Shape;6647;p18"/>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48" name="Google Shape;6648;p18"/>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49" name="Google Shape;6649;p18"/>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50" name="Google Shape;6650;p18"/>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51" name="Google Shape;6651;p18"/>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52" name="Google Shape;6652;p18"/>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53" name="Google Shape;6653;p18"/>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54" name="Google Shape;6654;p18"/>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55" name="Google Shape;6655;p18"/>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56" name="Google Shape;6656;p18"/>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57" name="Google Shape;6657;p18"/>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58" name="Google Shape;6658;p18"/>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59" name="Google Shape;6659;p18"/>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60" name="Google Shape;6660;p18"/>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61" name="Google Shape;6661;p18"/>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62" name="Google Shape;6662;p18"/>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63" name="Google Shape;6663;p18"/>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64" name="Google Shape;6664;p18"/>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65" name="Google Shape;6665;p18"/>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66" name="Google Shape;6666;p18"/>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67" name="Google Shape;6667;p18"/>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68" name="Google Shape;6668;p18"/>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69" name="Google Shape;6669;p18"/>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70" name="Google Shape;6670;p18"/>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71" name="Google Shape;6671;p18"/>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72" name="Google Shape;6672;p18"/>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73" name="Google Shape;6673;p18"/>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74" name="Google Shape;6674;p18"/>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75" name="Google Shape;6675;p18"/>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76" name="Google Shape;6676;p18"/>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77" name="Google Shape;6677;p18"/>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78" name="Google Shape;6678;p18"/>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79" name="Google Shape;6679;p18"/>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80" name="Google Shape;6680;p18"/>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81" name="Google Shape;6681;p18"/>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82" name="Google Shape;6682;p18"/>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83" name="Google Shape;6683;p18"/>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84" name="Google Shape;6684;p18"/>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85" name="Google Shape;6685;p18"/>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86" name="Google Shape;6686;p18"/>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87" name="Google Shape;6687;p18"/>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88" name="Google Shape;6688;p18"/>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89" name="Google Shape;6689;p18"/>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90" name="Google Shape;6690;p18"/>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91" name="Google Shape;6691;p18"/>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92" name="Google Shape;6692;p18"/>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93" name="Google Shape;6693;p18"/>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94" name="Google Shape;6694;p18"/>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95" name="Google Shape;6695;p18"/>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96" name="Google Shape;6696;p18"/>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97" name="Google Shape;6697;p18"/>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98" name="Google Shape;6698;p18"/>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699" name="Google Shape;6699;p18"/>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00" name="Google Shape;6700;p18"/>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01" name="Google Shape;6701;p18"/>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02" name="Google Shape;6702;p18"/>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03" name="Google Shape;6703;p18"/>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04" name="Google Shape;6704;p18"/>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05" name="Google Shape;6705;p18"/>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06" name="Google Shape;6706;p18"/>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07" name="Google Shape;6707;p18"/>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08" name="Google Shape;6708;p18"/>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09" name="Google Shape;6709;p18"/>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10" name="Google Shape;6710;p18"/>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11" name="Google Shape;6711;p18"/>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12" name="Google Shape;6712;p18"/>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13" name="Google Shape;6713;p18"/>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14" name="Google Shape;6714;p18"/>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15" name="Google Shape;6715;p18"/>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16" name="Google Shape;6716;p18"/>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6717" name="Google Shape;6717;p18"/>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6718" name="Google Shape;6718;p18"/>
          <p:cNvSpPr txBox="1"/>
          <p:nvPr>
            <p:ph idx="1" type="subTitle"/>
          </p:nvPr>
        </p:nvSpPr>
        <p:spPr>
          <a:xfrm>
            <a:off x="3633000" y="1700450"/>
            <a:ext cx="4796700" cy="1076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2300"/>
              <a:buNone/>
              <a:defRPr sz="2000"/>
            </a:lvl1pPr>
            <a:lvl2pPr lvl="1" algn="ctr">
              <a:lnSpc>
                <a:spcPct val="100000"/>
              </a:lnSpc>
              <a:spcBef>
                <a:spcPts val="0"/>
              </a:spcBef>
              <a:spcAft>
                <a:spcPts val="0"/>
              </a:spcAft>
              <a:buSzPts val="2300"/>
              <a:buNone/>
              <a:defRPr sz="2300"/>
            </a:lvl2pPr>
            <a:lvl3pPr lvl="2" algn="ctr">
              <a:lnSpc>
                <a:spcPct val="100000"/>
              </a:lnSpc>
              <a:spcBef>
                <a:spcPts val="0"/>
              </a:spcBef>
              <a:spcAft>
                <a:spcPts val="0"/>
              </a:spcAft>
              <a:buSzPts val="2300"/>
              <a:buNone/>
              <a:defRPr sz="2300"/>
            </a:lvl3pPr>
            <a:lvl4pPr lvl="3" algn="ctr">
              <a:lnSpc>
                <a:spcPct val="100000"/>
              </a:lnSpc>
              <a:spcBef>
                <a:spcPts val="0"/>
              </a:spcBef>
              <a:spcAft>
                <a:spcPts val="0"/>
              </a:spcAft>
              <a:buSzPts val="2300"/>
              <a:buNone/>
              <a:defRPr sz="2300"/>
            </a:lvl4pPr>
            <a:lvl5pPr lvl="4" algn="ctr">
              <a:lnSpc>
                <a:spcPct val="100000"/>
              </a:lnSpc>
              <a:spcBef>
                <a:spcPts val="0"/>
              </a:spcBef>
              <a:spcAft>
                <a:spcPts val="0"/>
              </a:spcAft>
              <a:buSzPts val="2300"/>
              <a:buNone/>
              <a:defRPr sz="2300"/>
            </a:lvl5pPr>
            <a:lvl6pPr lvl="5" algn="ctr">
              <a:lnSpc>
                <a:spcPct val="100000"/>
              </a:lnSpc>
              <a:spcBef>
                <a:spcPts val="0"/>
              </a:spcBef>
              <a:spcAft>
                <a:spcPts val="0"/>
              </a:spcAft>
              <a:buSzPts val="2300"/>
              <a:buNone/>
              <a:defRPr sz="2300"/>
            </a:lvl6pPr>
            <a:lvl7pPr lvl="6" algn="ctr">
              <a:lnSpc>
                <a:spcPct val="100000"/>
              </a:lnSpc>
              <a:spcBef>
                <a:spcPts val="0"/>
              </a:spcBef>
              <a:spcAft>
                <a:spcPts val="0"/>
              </a:spcAft>
              <a:buSzPts val="2300"/>
              <a:buNone/>
              <a:defRPr sz="2300"/>
            </a:lvl7pPr>
            <a:lvl8pPr lvl="7" algn="ctr">
              <a:lnSpc>
                <a:spcPct val="100000"/>
              </a:lnSpc>
              <a:spcBef>
                <a:spcPts val="0"/>
              </a:spcBef>
              <a:spcAft>
                <a:spcPts val="0"/>
              </a:spcAft>
              <a:buSzPts val="2300"/>
              <a:buNone/>
              <a:defRPr sz="2300"/>
            </a:lvl8pPr>
            <a:lvl9pPr lvl="8" algn="ctr">
              <a:lnSpc>
                <a:spcPct val="100000"/>
              </a:lnSpc>
              <a:spcBef>
                <a:spcPts val="0"/>
              </a:spcBef>
              <a:spcAft>
                <a:spcPts val="0"/>
              </a:spcAft>
              <a:buSzPts val="2300"/>
              <a:buNone/>
              <a:defRPr sz="2300"/>
            </a:lvl9pPr>
          </a:lstStyle>
          <a:p/>
        </p:txBody>
      </p:sp>
      <p:sp>
        <p:nvSpPr>
          <p:cNvPr id="6719" name="Google Shape;6719;p18"/>
          <p:cNvSpPr txBox="1"/>
          <p:nvPr>
            <p:ph type="title"/>
          </p:nvPr>
        </p:nvSpPr>
        <p:spPr>
          <a:xfrm>
            <a:off x="3632963" y="3025750"/>
            <a:ext cx="4796700" cy="417300"/>
          </a:xfrm>
          <a:prstGeom prst="rect">
            <a:avLst/>
          </a:prstGeom>
        </p:spPr>
        <p:txBody>
          <a:bodyPr anchorCtr="0" anchor="ctr" bIns="91425" lIns="91425" spcFirstLastPara="1" rIns="91425" wrap="square" tIns="91425">
            <a:noAutofit/>
          </a:bodyPr>
          <a:lstStyle>
            <a:lvl1pPr lvl="0" algn="r">
              <a:spcBef>
                <a:spcPts val="0"/>
              </a:spcBef>
              <a:spcAft>
                <a:spcPts val="0"/>
              </a:spcAft>
              <a:buClr>
                <a:schemeClr val="accent1"/>
              </a:buClr>
              <a:buSzPts val="2400"/>
              <a:buNone/>
              <a:defRPr sz="2600">
                <a:solidFill>
                  <a:schemeClr val="accent1"/>
                </a:solidFill>
              </a:defRPr>
            </a:lvl1pPr>
            <a:lvl2pPr lvl="1" algn="ctr">
              <a:spcBef>
                <a:spcPts val="0"/>
              </a:spcBef>
              <a:spcAft>
                <a:spcPts val="0"/>
              </a:spcAft>
              <a:buSzPts val="2400"/>
              <a:buNone/>
              <a:defRPr sz="2400"/>
            </a:lvl2pPr>
            <a:lvl3pPr lvl="2" algn="ctr">
              <a:spcBef>
                <a:spcPts val="0"/>
              </a:spcBef>
              <a:spcAft>
                <a:spcPts val="0"/>
              </a:spcAft>
              <a:buSzPts val="2400"/>
              <a:buNone/>
              <a:defRPr sz="2400"/>
            </a:lvl3pPr>
            <a:lvl4pPr lvl="3" algn="ctr">
              <a:spcBef>
                <a:spcPts val="0"/>
              </a:spcBef>
              <a:spcAft>
                <a:spcPts val="0"/>
              </a:spcAft>
              <a:buSzPts val="2400"/>
              <a:buNone/>
              <a:defRPr sz="2400"/>
            </a:lvl4pPr>
            <a:lvl5pPr lvl="4" algn="ctr">
              <a:spcBef>
                <a:spcPts val="0"/>
              </a:spcBef>
              <a:spcAft>
                <a:spcPts val="0"/>
              </a:spcAft>
              <a:buSzPts val="2400"/>
              <a:buNone/>
              <a:defRPr sz="2400"/>
            </a:lvl5pPr>
            <a:lvl6pPr lvl="5" algn="ctr">
              <a:spcBef>
                <a:spcPts val="0"/>
              </a:spcBef>
              <a:spcAft>
                <a:spcPts val="0"/>
              </a:spcAft>
              <a:buSzPts val="2400"/>
              <a:buNone/>
              <a:defRPr sz="2400"/>
            </a:lvl6pPr>
            <a:lvl7pPr lvl="6" algn="ctr">
              <a:spcBef>
                <a:spcPts val="0"/>
              </a:spcBef>
              <a:spcAft>
                <a:spcPts val="0"/>
              </a:spcAft>
              <a:buSzPts val="2400"/>
              <a:buNone/>
              <a:defRPr sz="2400"/>
            </a:lvl7pPr>
            <a:lvl8pPr lvl="7" algn="ctr">
              <a:spcBef>
                <a:spcPts val="0"/>
              </a:spcBef>
              <a:spcAft>
                <a:spcPts val="0"/>
              </a:spcAft>
              <a:buSzPts val="2400"/>
              <a:buNone/>
              <a:defRPr sz="2400"/>
            </a:lvl8pPr>
            <a:lvl9pPr lvl="8" algn="ctr">
              <a:spcBef>
                <a:spcPts val="0"/>
              </a:spcBef>
              <a:spcAft>
                <a:spcPts val="0"/>
              </a:spcAft>
              <a:buSzPts val="2400"/>
              <a:buNone/>
              <a:defRPr sz="2400"/>
            </a:lvl9pPr>
          </a:lstStyle>
          <a:p/>
        </p:txBody>
      </p:sp>
      <p:sp>
        <p:nvSpPr>
          <p:cNvPr id="6720" name="Google Shape;6720;p18"/>
          <p:cNvSpPr/>
          <p:nvPr/>
        </p:nvSpPr>
        <p:spPr>
          <a:xfrm>
            <a:off x="402275" y="692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6721" name="Google Shape;6721;p18"/>
          <p:cNvSpPr/>
          <p:nvPr/>
        </p:nvSpPr>
        <p:spPr>
          <a:xfrm>
            <a:off x="292150" y="36924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6722" name="Google Shape;6722;p18"/>
          <p:cNvSpPr/>
          <p:nvPr/>
        </p:nvSpPr>
        <p:spPr>
          <a:xfrm>
            <a:off x="8931900" y="25455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cxnSp>
        <p:nvCxnSpPr>
          <p:cNvPr id="6723" name="Google Shape;6723;p18"/>
          <p:cNvCxnSpPr>
            <a:endCxn id="6724"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6724" name="Google Shape;6724;p18"/>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cxnSp>
        <p:nvCxnSpPr>
          <p:cNvPr id="6725" name="Google Shape;6725;p18"/>
          <p:cNvCxnSpPr>
            <a:endCxn id="6726"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6726" name="Google Shape;6726;p18"/>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_1">
    <p:spTree>
      <p:nvGrpSpPr>
        <p:cNvPr id="6727" name="Shape 6727"/>
        <p:cNvGrpSpPr/>
        <p:nvPr/>
      </p:nvGrpSpPr>
      <p:grpSpPr>
        <a:xfrm>
          <a:off x="0" y="0"/>
          <a:ext cx="0" cy="0"/>
          <a:chOff x="0" y="0"/>
          <a:chExt cx="0" cy="0"/>
        </a:xfrm>
      </p:grpSpPr>
      <p:grpSp>
        <p:nvGrpSpPr>
          <p:cNvPr id="6728" name="Google Shape;6728;p19"/>
          <p:cNvGrpSpPr/>
          <p:nvPr/>
        </p:nvGrpSpPr>
        <p:grpSpPr>
          <a:xfrm>
            <a:off x="-75" y="4475"/>
            <a:ext cx="9144000" cy="5143405"/>
            <a:chOff x="9222175" y="4475"/>
            <a:chExt cx="9144000" cy="5143405"/>
          </a:xfrm>
        </p:grpSpPr>
        <p:cxnSp>
          <p:nvCxnSpPr>
            <p:cNvPr id="6729" name="Google Shape;6729;p19"/>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30" name="Google Shape;6730;p19"/>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31" name="Google Shape;6731;p19"/>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32" name="Google Shape;6732;p19"/>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33" name="Google Shape;6733;p19"/>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34" name="Google Shape;6734;p19"/>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35" name="Google Shape;6735;p19"/>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36" name="Google Shape;6736;p19"/>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37" name="Google Shape;6737;p19"/>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38" name="Google Shape;6738;p19"/>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39" name="Google Shape;6739;p19"/>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40" name="Google Shape;6740;p19"/>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41" name="Google Shape;6741;p19"/>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42" name="Google Shape;6742;p19"/>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43" name="Google Shape;6743;p19"/>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44" name="Google Shape;6744;p19"/>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45" name="Google Shape;6745;p19"/>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46" name="Google Shape;6746;p19"/>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47" name="Google Shape;6747;p19"/>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48" name="Google Shape;6748;p19"/>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49" name="Google Shape;6749;p19"/>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50" name="Google Shape;6750;p19"/>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51" name="Google Shape;6751;p19"/>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52" name="Google Shape;6752;p19"/>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53" name="Google Shape;6753;p19"/>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54" name="Google Shape;6754;p19"/>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55" name="Google Shape;6755;p19"/>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56" name="Google Shape;6756;p19"/>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57" name="Google Shape;6757;p19"/>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58" name="Google Shape;6758;p19"/>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59" name="Google Shape;6759;p19"/>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60" name="Google Shape;6760;p19"/>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61" name="Google Shape;6761;p19"/>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62" name="Google Shape;6762;p19"/>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63" name="Google Shape;6763;p19"/>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64" name="Google Shape;6764;p19"/>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65" name="Google Shape;6765;p19"/>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66" name="Google Shape;6766;p19"/>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67" name="Google Shape;6767;p19"/>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68" name="Google Shape;6768;p19"/>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69" name="Google Shape;6769;p19"/>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70" name="Google Shape;6770;p19"/>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71" name="Google Shape;6771;p19"/>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72" name="Google Shape;6772;p19"/>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73" name="Google Shape;6773;p19"/>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74" name="Google Shape;6774;p19"/>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75" name="Google Shape;6775;p19"/>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76" name="Google Shape;6776;p19"/>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77" name="Google Shape;6777;p19"/>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78" name="Google Shape;6778;p19"/>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79" name="Google Shape;6779;p19"/>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80" name="Google Shape;6780;p19"/>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81" name="Google Shape;6781;p19"/>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82" name="Google Shape;6782;p19"/>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83" name="Google Shape;6783;p19"/>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84" name="Google Shape;6784;p19"/>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85" name="Google Shape;6785;p19"/>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86" name="Google Shape;6786;p19"/>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87" name="Google Shape;6787;p19"/>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88" name="Google Shape;6788;p19"/>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89" name="Google Shape;6789;p19"/>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90" name="Google Shape;6790;p19"/>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91" name="Google Shape;6791;p19"/>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92" name="Google Shape;6792;p19"/>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93" name="Google Shape;6793;p19"/>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94" name="Google Shape;6794;p19"/>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95" name="Google Shape;6795;p19"/>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96" name="Google Shape;6796;p19"/>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97" name="Google Shape;6797;p19"/>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98" name="Google Shape;6798;p19"/>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99" name="Google Shape;6799;p19"/>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00" name="Google Shape;6800;p19"/>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01" name="Google Shape;6801;p19"/>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02" name="Google Shape;6802;p19"/>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03" name="Google Shape;6803;p19"/>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04" name="Google Shape;6804;p19"/>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05" name="Google Shape;6805;p19"/>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06" name="Google Shape;6806;p19"/>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07" name="Google Shape;6807;p19"/>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08" name="Google Shape;6808;p19"/>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09" name="Google Shape;6809;p19"/>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10" name="Google Shape;6810;p19"/>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11" name="Google Shape;6811;p19"/>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12" name="Google Shape;6812;p19"/>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13" name="Google Shape;6813;p19"/>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14" name="Google Shape;6814;p19"/>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15" name="Google Shape;6815;p19"/>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16" name="Google Shape;6816;p19"/>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17" name="Google Shape;6817;p19"/>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18" name="Google Shape;6818;p19"/>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19" name="Google Shape;6819;p19"/>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20" name="Google Shape;6820;p19"/>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21" name="Google Shape;6821;p19"/>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22" name="Google Shape;6822;p19"/>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23" name="Google Shape;6823;p19"/>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24" name="Google Shape;6824;p19"/>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25" name="Google Shape;6825;p19"/>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26" name="Google Shape;6826;p19"/>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27" name="Google Shape;6827;p19"/>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28" name="Google Shape;6828;p19"/>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29" name="Google Shape;6829;p19"/>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30" name="Google Shape;6830;p19"/>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31" name="Google Shape;6831;p19"/>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32" name="Google Shape;6832;p19"/>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33" name="Google Shape;6833;p19"/>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34" name="Google Shape;6834;p19"/>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35" name="Google Shape;6835;p19"/>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36" name="Google Shape;6836;p19"/>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37" name="Google Shape;6837;p19"/>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38" name="Google Shape;6838;p19"/>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39" name="Google Shape;6839;p19"/>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40" name="Google Shape;6840;p19"/>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41" name="Google Shape;6841;p19"/>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42" name="Google Shape;6842;p19"/>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43" name="Google Shape;6843;p19"/>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44" name="Google Shape;6844;p19"/>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45" name="Google Shape;6845;p19"/>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46" name="Google Shape;6846;p19"/>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47" name="Google Shape;6847;p19"/>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48" name="Google Shape;6848;p19"/>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49" name="Google Shape;6849;p19"/>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50" name="Google Shape;6850;p19"/>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51" name="Google Shape;6851;p19"/>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52" name="Google Shape;6852;p19"/>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53" name="Google Shape;6853;p19"/>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54" name="Google Shape;6854;p19"/>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55" name="Google Shape;6855;p19"/>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56" name="Google Shape;6856;p19"/>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57" name="Google Shape;6857;p19"/>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58" name="Google Shape;6858;p19"/>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59" name="Google Shape;6859;p19"/>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60" name="Google Shape;6860;p19"/>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61" name="Google Shape;6861;p19"/>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62" name="Google Shape;6862;p19"/>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63" name="Google Shape;6863;p19"/>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64" name="Google Shape;6864;p19"/>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65" name="Google Shape;6865;p19"/>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66" name="Google Shape;6866;p19"/>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67" name="Google Shape;6867;p19"/>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68" name="Google Shape;6868;p19"/>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69" name="Google Shape;6869;p19"/>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70" name="Google Shape;6870;p19"/>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71" name="Google Shape;6871;p19"/>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72" name="Google Shape;6872;p19"/>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73" name="Google Shape;6873;p19"/>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74" name="Google Shape;6874;p19"/>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75" name="Google Shape;6875;p19"/>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76" name="Google Shape;6876;p19"/>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77" name="Google Shape;6877;p19"/>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78" name="Google Shape;6878;p19"/>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79" name="Google Shape;6879;p19"/>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80" name="Google Shape;6880;p19"/>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81" name="Google Shape;6881;p19"/>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82" name="Google Shape;6882;p19"/>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83" name="Google Shape;6883;p19"/>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84" name="Google Shape;6884;p19"/>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85" name="Google Shape;6885;p19"/>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86" name="Google Shape;6886;p19"/>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87" name="Google Shape;6887;p19"/>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88" name="Google Shape;6888;p19"/>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89" name="Google Shape;6889;p19"/>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90" name="Google Shape;6890;p19"/>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91" name="Google Shape;6891;p19"/>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92" name="Google Shape;6892;p19"/>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93" name="Google Shape;6893;p19"/>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94" name="Google Shape;6894;p19"/>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95" name="Google Shape;6895;p19"/>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96" name="Google Shape;6896;p19"/>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97" name="Google Shape;6897;p19"/>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98" name="Google Shape;6898;p19"/>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99" name="Google Shape;6899;p19"/>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00" name="Google Shape;6900;p19"/>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01" name="Google Shape;6901;p19"/>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02" name="Google Shape;6902;p19"/>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03" name="Google Shape;6903;p19"/>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04" name="Google Shape;6904;p19"/>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05" name="Google Shape;6905;p19"/>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06" name="Google Shape;6906;p19"/>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07" name="Google Shape;6907;p19"/>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08" name="Google Shape;6908;p19"/>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09" name="Google Shape;6909;p19"/>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10" name="Google Shape;6910;p19"/>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11" name="Google Shape;6911;p19"/>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12" name="Google Shape;6912;p19"/>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13" name="Google Shape;6913;p19"/>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14" name="Google Shape;6914;p19"/>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15" name="Google Shape;6915;p19"/>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16" name="Google Shape;6916;p19"/>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17" name="Google Shape;6917;p19"/>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18" name="Google Shape;6918;p19"/>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19" name="Google Shape;6919;p19"/>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20" name="Google Shape;6920;p19"/>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21" name="Google Shape;6921;p19"/>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22" name="Google Shape;6922;p19"/>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23" name="Google Shape;6923;p19"/>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24" name="Google Shape;6924;p19"/>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25" name="Google Shape;6925;p19"/>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26" name="Google Shape;6926;p19"/>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27" name="Google Shape;6927;p19"/>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28" name="Google Shape;6928;p19"/>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29" name="Google Shape;6929;p19"/>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30" name="Google Shape;6930;p19"/>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31" name="Google Shape;6931;p19"/>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32" name="Google Shape;6932;p19"/>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33" name="Google Shape;6933;p19"/>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34" name="Google Shape;6934;p19"/>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35" name="Google Shape;6935;p19"/>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36" name="Google Shape;6936;p19"/>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37" name="Google Shape;6937;p19"/>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38" name="Google Shape;6938;p19"/>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39" name="Google Shape;6939;p19"/>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40" name="Google Shape;6940;p19"/>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41" name="Google Shape;6941;p19"/>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42" name="Google Shape;6942;p19"/>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43" name="Google Shape;6943;p19"/>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44" name="Google Shape;6944;p19"/>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45" name="Google Shape;6945;p19"/>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46" name="Google Shape;6946;p19"/>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47" name="Google Shape;6947;p19"/>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48" name="Google Shape;6948;p19"/>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49" name="Google Shape;6949;p19"/>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50" name="Google Shape;6950;p19"/>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51" name="Google Shape;6951;p19"/>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52" name="Google Shape;6952;p19"/>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53" name="Google Shape;6953;p19"/>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54" name="Google Shape;6954;p19"/>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55" name="Google Shape;6955;p19"/>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56" name="Google Shape;6956;p19"/>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57" name="Google Shape;6957;p19"/>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58" name="Google Shape;6958;p19"/>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59" name="Google Shape;6959;p19"/>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60" name="Google Shape;6960;p19"/>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61" name="Google Shape;6961;p19"/>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62" name="Google Shape;6962;p19"/>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63" name="Google Shape;6963;p19"/>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64" name="Google Shape;6964;p19"/>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65" name="Google Shape;6965;p19"/>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66" name="Google Shape;6966;p19"/>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67" name="Google Shape;6967;p19"/>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68" name="Google Shape;6968;p19"/>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69" name="Google Shape;6969;p19"/>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70" name="Google Shape;6970;p19"/>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71" name="Google Shape;6971;p19"/>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72" name="Google Shape;6972;p19"/>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73" name="Google Shape;6973;p19"/>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74" name="Google Shape;6974;p19"/>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75" name="Google Shape;6975;p19"/>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76" name="Google Shape;6976;p19"/>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77" name="Google Shape;6977;p19"/>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78" name="Google Shape;6978;p19"/>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79" name="Google Shape;6979;p19"/>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80" name="Google Shape;6980;p19"/>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81" name="Google Shape;6981;p19"/>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82" name="Google Shape;6982;p19"/>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83" name="Google Shape;6983;p19"/>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84" name="Google Shape;6984;p19"/>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85" name="Google Shape;6985;p19"/>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86" name="Google Shape;6986;p19"/>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87" name="Google Shape;6987;p19"/>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88" name="Google Shape;6988;p19"/>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89" name="Google Shape;6989;p19"/>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90" name="Google Shape;6990;p19"/>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91" name="Google Shape;6991;p19"/>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92" name="Google Shape;6992;p19"/>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93" name="Google Shape;6993;p19"/>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94" name="Google Shape;6994;p19"/>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95" name="Google Shape;6995;p19"/>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96" name="Google Shape;6996;p19"/>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97" name="Google Shape;6997;p19"/>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98" name="Google Shape;6998;p19"/>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99" name="Google Shape;6999;p19"/>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000" name="Google Shape;7000;p19"/>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001" name="Google Shape;7001;p19"/>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02" name="Google Shape;7002;p19"/>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03" name="Google Shape;7003;p19"/>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04" name="Google Shape;7004;p19"/>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05" name="Google Shape;7005;p19"/>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06" name="Google Shape;7006;p19"/>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07" name="Google Shape;7007;p19"/>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08" name="Google Shape;7008;p19"/>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09" name="Google Shape;7009;p19"/>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10" name="Google Shape;7010;p19"/>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11" name="Google Shape;7011;p19"/>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12" name="Google Shape;7012;p19"/>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13" name="Google Shape;7013;p19"/>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14" name="Google Shape;7014;p19"/>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15" name="Google Shape;7015;p19"/>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16" name="Google Shape;7016;p19"/>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17" name="Google Shape;7017;p19"/>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18" name="Google Shape;7018;p19"/>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19" name="Google Shape;7019;p19"/>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20" name="Google Shape;7020;p19"/>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21" name="Google Shape;7021;p19"/>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22" name="Google Shape;7022;p19"/>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23" name="Google Shape;7023;p19"/>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24" name="Google Shape;7024;p19"/>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25" name="Google Shape;7025;p19"/>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26" name="Google Shape;7026;p19"/>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27" name="Google Shape;7027;p19"/>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28" name="Google Shape;7028;p19"/>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29" name="Google Shape;7029;p19"/>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30" name="Google Shape;7030;p19"/>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31" name="Google Shape;7031;p19"/>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32" name="Google Shape;7032;p19"/>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33" name="Google Shape;7033;p19"/>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34" name="Google Shape;7034;p19"/>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35" name="Google Shape;7035;p19"/>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36" name="Google Shape;7036;p19"/>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37" name="Google Shape;7037;p19"/>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38" name="Google Shape;7038;p19"/>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39" name="Google Shape;7039;p19"/>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40" name="Google Shape;7040;p19"/>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41" name="Google Shape;7041;p19"/>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42" name="Google Shape;7042;p19"/>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43" name="Google Shape;7043;p19"/>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44" name="Google Shape;7044;p19"/>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45" name="Google Shape;7045;p19"/>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46" name="Google Shape;7046;p19"/>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47" name="Google Shape;7047;p19"/>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48" name="Google Shape;7048;p19"/>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49" name="Google Shape;7049;p19"/>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50" name="Google Shape;7050;p19"/>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51" name="Google Shape;7051;p19"/>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52" name="Google Shape;7052;p19"/>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53" name="Google Shape;7053;p19"/>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54" name="Google Shape;7054;p19"/>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55" name="Google Shape;7055;p19"/>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56" name="Google Shape;7056;p19"/>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57" name="Google Shape;7057;p19"/>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58" name="Google Shape;7058;p19"/>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59" name="Google Shape;7059;p19"/>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60" name="Google Shape;7060;p19"/>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61" name="Google Shape;7061;p19"/>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62" name="Google Shape;7062;p19"/>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63" name="Google Shape;7063;p19"/>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64" name="Google Shape;7064;p19"/>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65" name="Google Shape;7065;p19"/>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66" name="Google Shape;7066;p19"/>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67" name="Google Shape;7067;p19"/>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68" name="Google Shape;7068;p19"/>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69" name="Google Shape;7069;p19"/>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70" name="Google Shape;7070;p19"/>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71" name="Google Shape;7071;p19"/>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72" name="Google Shape;7072;p19"/>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73" name="Google Shape;7073;p19"/>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74" name="Google Shape;7074;p19"/>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75" name="Google Shape;7075;p19"/>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76" name="Google Shape;7076;p19"/>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77" name="Google Shape;7077;p19"/>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78" name="Google Shape;7078;p19"/>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79" name="Google Shape;7079;p19"/>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80" name="Google Shape;7080;p19"/>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81" name="Google Shape;7081;p19"/>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82" name="Google Shape;7082;p19"/>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83" name="Google Shape;7083;p19"/>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84" name="Google Shape;7084;p19"/>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85" name="Google Shape;7085;p19"/>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86" name="Google Shape;7086;p19"/>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87" name="Google Shape;7087;p19"/>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88" name="Google Shape;7088;p19"/>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89" name="Google Shape;7089;p19"/>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90" name="Google Shape;7090;p19"/>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91" name="Google Shape;7091;p19"/>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92" name="Google Shape;7092;p19"/>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93" name="Google Shape;7093;p19"/>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94" name="Google Shape;7094;p19"/>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95" name="Google Shape;7095;p19"/>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96" name="Google Shape;7096;p19"/>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97" name="Google Shape;7097;p19"/>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98" name="Google Shape;7098;p19"/>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099" name="Google Shape;7099;p19"/>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00" name="Google Shape;7100;p19"/>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01" name="Google Shape;7101;p19"/>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02" name="Google Shape;7102;p19"/>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03" name="Google Shape;7103;p19"/>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04" name="Google Shape;7104;p19"/>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05" name="Google Shape;7105;p19"/>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06" name="Google Shape;7106;p19"/>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07" name="Google Shape;7107;p19"/>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08" name="Google Shape;7108;p19"/>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09" name="Google Shape;7109;p19"/>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10" name="Google Shape;7110;p19"/>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11" name="Google Shape;7111;p19"/>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12" name="Google Shape;7112;p19"/>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13" name="Google Shape;7113;p19"/>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14" name="Google Shape;7114;p19"/>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15" name="Google Shape;7115;p19"/>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16" name="Google Shape;7116;p19"/>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17" name="Google Shape;7117;p19"/>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18" name="Google Shape;7118;p19"/>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19" name="Google Shape;7119;p19"/>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20" name="Google Shape;7120;p19"/>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21" name="Google Shape;7121;p19"/>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22" name="Google Shape;7122;p19"/>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23" name="Google Shape;7123;p19"/>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24" name="Google Shape;7124;p19"/>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25" name="Google Shape;7125;p19"/>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26" name="Google Shape;7126;p19"/>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27" name="Google Shape;7127;p19"/>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28" name="Google Shape;7128;p19"/>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29" name="Google Shape;7129;p19"/>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30" name="Google Shape;7130;p19"/>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31" name="Google Shape;7131;p19"/>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32" name="Google Shape;7132;p19"/>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33" name="Google Shape;7133;p19"/>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34" name="Google Shape;7134;p19"/>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35" name="Google Shape;7135;p19"/>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36" name="Google Shape;7136;p19"/>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37" name="Google Shape;7137;p19"/>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38" name="Google Shape;7138;p19"/>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39" name="Google Shape;7139;p19"/>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40" name="Google Shape;7140;p19"/>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41" name="Google Shape;7141;p19"/>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42" name="Google Shape;7142;p19"/>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43" name="Google Shape;7143;p19"/>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44" name="Google Shape;7144;p19"/>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45" name="Google Shape;7145;p19"/>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46" name="Google Shape;7146;p19"/>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47" name="Google Shape;7147;p19"/>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48" name="Google Shape;7148;p19"/>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49" name="Google Shape;7149;p19"/>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50" name="Google Shape;7150;p19"/>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51" name="Google Shape;7151;p19"/>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52" name="Google Shape;7152;p19"/>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53" name="Google Shape;7153;p19"/>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54" name="Google Shape;7154;p19"/>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55" name="Google Shape;7155;p19"/>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56" name="Google Shape;7156;p19"/>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57" name="Google Shape;7157;p19"/>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58" name="Google Shape;7158;p19"/>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59" name="Google Shape;7159;p19"/>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60" name="Google Shape;7160;p19"/>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61" name="Google Shape;7161;p19"/>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162" name="Google Shape;7162;p19"/>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7163" name="Google Shape;7163;p19"/>
          <p:cNvSpPr txBox="1"/>
          <p:nvPr>
            <p:ph idx="1" type="subTitle"/>
          </p:nvPr>
        </p:nvSpPr>
        <p:spPr>
          <a:xfrm>
            <a:off x="1159825" y="2593175"/>
            <a:ext cx="2885400" cy="95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7164" name="Google Shape;7164;p19"/>
          <p:cNvSpPr txBox="1"/>
          <p:nvPr>
            <p:ph type="title"/>
          </p:nvPr>
        </p:nvSpPr>
        <p:spPr>
          <a:xfrm>
            <a:off x="1159825" y="1468600"/>
            <a:ext cx="2885400" cy="955800"/>
          </a:xfrm>
          <a:prstGeom prst="rect">
            <a:avLst/>
          </a:prstGeom>
        </p:spPr>
        <p:txBody>
          <a:bodyPr anchorCtr="0" anchor="t" bIns="91425" lIns="91425" spcFirstLastPara="1" rIns="91425" wrap="square" tIns="91425">
            <a:noAutofit/>
          </a:bodyPr>
          <a:lstStyle>
            <a:lvl1pPr lvl="0" algn="l">
              <a:spcBef>
                <a:spcPts val="0"/>
              </a:spcBef>
              <a:spcAft>
                <a:spcPts val="0"/>
              </a:spcAft>
              <a:buSzPts val="3000"/>
              <a:buNone/>
              <a:defRPr/>
            </a:lvl1pPr>
            <a:lvl2pPr lvl="1" algn="l">
              <a:spcBef>
                <a:spcPts val="0"/>
              </a:spcBef>
              <a:spcAft>
                <a:spcPts val="0"/>
              </a:spcAft>
              <a:buSzPts val="3000"/>
              <a:buNone/>
              <a:defRPr/>
            </a:lvl2pPr>
            <a:lvl3pPr lvl="2" algn="l">
              <a:spcBef>
                <a:spcPts val="0"/>
              </a:spcBef>
              <a:spcAft>
                <a:spcPts val="0"/>
              </a:spcAft>
              <a:buSzPts val="3000"/>
              <a:buNone/>
              <a:defRPr/>
            </a:lvl3pPr>
            <a:lvl4pPr lvl="3" algn="l">
              <a:spcBef>
                <a:spcPts val="0"/>
              </a:spcBef>
              <a:spcAft>
                <a:spcPts val="0"/>
              </a:spcAft>
              <a:buSzPts val="3000"/>
              <a:buNone/>
              <a:defRPr/>
            </a:lvl4pPr>
            <a:lvl5pPr lvl="4" algn="l">
              <a:spcBef>
                <a:spcPts val="0"/>
              </a:spcBef>
              <a:spcAft>
                <a:spcPts val="0"/>
              </a:spcAft>
              <a:buSzPts val="3000"/>
              <a:buNone/>
              <a:defRPr/>
            </a:lvl5pPr>
            <a:lvl6pPr lvl="5" algn="l">
              <a:spcBef>
                <a:spcPts val="0"/>
              </a:spcBef>
              <a:spcAft>
                <a:spcPts val="0"/>
              </a:spcAft>
              <a:buSzPts val="3000"/>
              <a:buNone/>
              <a:defRPr/>
            </a:lvl6pPr>
            <a:lvl7pPr lvl="6" algn="l">
              <a:spcBef>
                <a:spcPts val="0"/>
              </a:spcBef>
              <a:spcAft>
                <a:spcPts val="0"/>
              </a:spcAft>
              <a:buSzPts val="3000"/>
              <a:buNone/>
              <a:defRPr/>
            </a:lvl7pPr>
            <a:lvl8pPr lvl="7" algn="l">
              <a:spcBef>
                <a:spcPts val="0"/>
              </a:spcBef>
              <a:spcAft>
                <a:spcPts val="0"/>
              </a:spcAft>
              <a:buSzPts val="3000"/>
              <a:buNone/>
              <a:defRPr/>
            </a:lvl8pPr>
            <a:lvl9pPr lvl="8" algn="l">
              <a:spcBef>
                <a:spcPts val="0"/>
              </a:spcBef>
              <a:spcAft>
                <a:spcPts val="0"/>
              </a:spcAft>
              <a:buSzPts val="3000"/>
              <a:buNone/>
              <a:defRPr/>
            </a:lvl9pPr>
          </a:lstStyle>
          <a:p/>
        </p:txBody>
      </p:sp>
      <p:sp>
        <p:nvSpPr>
          <p:cNvPr id="7165" name="Google Shape;7165;p19"/>
          <p:cNvSpPr/>
          <p:nvPr/>
        </p:nvSpPr>
        <p:spPr>
          <a:xfrm>
            <a:off x="349537" y="859587"/>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7166" name="Google Shape;7166;p19"/>
          <p:cNvSpPr/>
          <p:nvPr/>
        </p:nvSpPr>
        <p:spPr>
          <a:xfrm>
            <a:off x="412337" y="3360137"/>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7167" name="Google Shape;7167;p19"/>
          <p:cNvSpPr/>
          <p:nvPr/>
        </p:nvSpPr>
        <p:spPr>
          <a:xfrm>
            <a:off x="8817012" y="25455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7168" name="Google Shape;7168;p19"/>
          <p:cNvSpPr/>
          <p:nvPr/>
        </p:nvSpPr>
        <p:spPr>
          <a:xfrm>
            <a:off x="7804212" y="4498137"/>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cxnSp>
        <p:nvCxnSpPr>
          <p:cNvPr id="7169" name="Google Shape;7169;p19"/>
          <p:cNvCxnSpPr>
            <a:endCxn id="7170"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7170" name="Google Shape;7170;p19"/>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cxnSp>
        <p:nvCxnSpPr>
          <p:cNvPr id="7171" name="Google Shape;7171;p19"/>
          <p:cNvCxnSpPr>
            <a:endCxn id="7172"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7172" name="Google Shape;7172;p19"/>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_1_1_1">
    <p:spTree>
      <p:nvGrpSpPr>
        <p:cNvPr id="7173" name="Shape 7173"/>
        <p:cNvGrpSpPr/>
        <p:nvPr/>
      </p:nvGrpSpPr>
      <p:grpSpPr>
        <a:xfrm>
          <a:off x="0" y="0"/>
          <a:ext cx="0" cy="0"/>
          <a:chOff x="0" y="0"/>
          <a:chExt cx="0" cy="0"/>
        </a:xfrm>
      </p:grpSpPr>
      <p:grpSp>
        <p:nvGrpSpPr>
          <p:cNvPr id="7174" name="Google Shape;7174;p20"/>
          <p:cNvGrpSpPr/>
          <p:nvPr/>
        </p:nvGrpSpPr>
        <p:grpSpPr>
          <a:xfrm>
            <a:off x="-75" y="4475"/>
            <a:ext cx="9144000" cy="5143405"/>
            <a:chOff x="9222175" y="4475"/>
            <a:chExt cx="9144000" cy="5143405"/>
          </a:xfrm>
        </p:grpSpPr>
        <p:cxnSp>
          <p:nvCxnSpPr>
            <p:cNvPr id="7175" name="Google Shape;7175;p20"/>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76" name="Google Shape;7176;p20"/>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77" name="Google Shape;7177;p20"/>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78" name="Google Shape;7178;p20"/>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79" name="Google Shape;7179;p20"/>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80" name="Google Shape;7180;p20"/>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81" name="Google Shape;7181;p20"/>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82" name="Google Shape;7182;p20"/>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83" name="Google Shape;7183;p20"/>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84" name="Google Shape;7184;p20"/>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85" name="Google Shape;7185;p20"/>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86" name="Google Shape;7186;p20"/>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87" name="Google Shape;7187;p20"/>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88" name="Google Shape;7188;p20"/>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89" name="Google Shape;7189;p20"/>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90" name="Google Shape;7190;p20"/>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91" name="Google Shape;7191;p20"/>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92" name="Google Shape;7192;p20"/>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93" name="Google Shape;7193;p20"/>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94" name="Google Shape;7194;p20"/>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95" name="Google Shape;7195;p20"/>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96" name="Google Shape;7196;p20"/>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97" name="Google Shape;7197;p20"/>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98" name="Google Shape;7198;p20"/>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99" name="Google Shape;7199;p20"/>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00" name="Google Shape;7200;p20"/>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01" name="Google Shape;7201;p20"/>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02" name="Google Shape;7202;p20"/>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03" name="Google Shape;7203;p20"/>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04" name="Google Shape;7204;p20"/>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05" name="Google Shape;7205;p20"/>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06" name="Google Shape;7206;p20"/>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07" name="Google Shape;7207;p20"/>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08" name="Google Shape;7208;p20"/>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09" name="Google Shape;7209;p20"/>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10" name="Google Shape;7210;p20"/>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11" name="Google Shape;7211;p20"/>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12" name="Google Shape;7212;p20"/>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13" name="Google Shape;7213;p20"/>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14" name="Google Shape;7214;p20"/>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15" name="Google Shape;7215;p20"/>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16" name="Google Shape;7216;p20"/>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17" name="Google Shape;7217;p20"/>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18" name="Google Shape;7218;p20"/>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19" name="Google Shape;7219;p20"/>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20" name="Google Shape;7220;p20"/>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21" name="Google Shape;7221;p20"/>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22" name="Google Shape;7222;p20"/>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23" name="Google Shape;7223;p20"/>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24" name="Google Shape;7224;p20"/>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25" name="Google Shape;7225;p20"/>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26" name="Google Shape;7226;p20"/>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27" name="Google Shape;7227;p20"/>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28" name="Google Shape;7228;p20"/>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29" name="Google Shape;7229;p20"/>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30" name="Google Shape;7230;p20"/>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31" name="Google Shape;7231;p20"/>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32" name="Google Shape;7232;p20"/>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33" name="Google Shape;7233;p20"/>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34" name="Google Shape;7234;p20"/>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35" name="Google Shape;7235;p20"/>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36" name="Google Shape;7236;p20"/>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37" name="Google Shape;7237;p20"/>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38" name="Google Shape;7238;p20"/>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39" name="Google Shape;7239;p20"/>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40" name="Google Shape;7240;p20"/>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41" name="Google Shape;7241;p20"/>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42" name="Google Shape;7242;p20"/>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43" name="Google Shape;7243;p20"/>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44" name="Google Shape;7244;p20"/>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45" name="Google Shape;7245;p20"/>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46" name="Google Shape;7246;p20"/>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47" name="Google Shape;7247;p20"/>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48" name="Google Shape;7248;p20"/>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49" name="Google Shape;7249;p20"/>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50" name="Google Shape;7250;p20"/>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51" name="Google Shape;7251;p20"/>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52" name="Google Shape;7252;p20"/>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53" name="Google Shape;7253;p20"/>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54" name="Google Shape;7254;p20"/>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55" name="Google Shape;7255;p20"/>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56" name="Google Shape;7256;p20"/>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57" name="Google Shape;7257;p20"/>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58" name="Google Shape;7258;p20"/>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59" name="Google Shape;7259;p20"/>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60" name="Google Shape;7260;p20"/>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61" name="Google Shape;7261;p20"/>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62" name="Google Shape;7262;p20"/>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63" name="Google Shape;7263;p20"/>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64" name="Google Shape;7264;p20"/>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65" name="Google Shape;7265;p20"/>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66" name="Google Shape;7266;p20"/>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67" name="Google Shape;7267;p20"/>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68" name="Google Shape;7268;p20"/>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69" name="Google Shape;7269;p20"/>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70" name="Google Shape;7270;p20"/>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71" name="Google Shape;7271;p20"/>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72" name="Google Shape;7272;p20"/>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73" name="Google Shape;7273;p20"/>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74" name="Google Shape;7274;p20"/>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75" name="Google Shape;7275;p20"/>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76" name="Google Shape;7276;p20"/>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77" name="Google Shape;7277;p20"/>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78" name="Google Shape;7278;p20"/>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79" name="Google Shape;7279;p20"/>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80" name="Google Shape;7280;p20"/>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81" name="Google Shape;7281;p20"/>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82" name="Google Shape;7282;p20"/>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83" name="Google Shape;7283;p20"/>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84" name="Google Shape;7284;p20"/>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85" name="Google Shape;7285;p20"/>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86" name="Google Shape;7286;p20"/>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87" name="Google Shape;7287;p20"/>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88" name="Google Shape;7288;p20"/>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89" name="Google Shape;7289;p20"/>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90" name="Google Shape;7290;p20"/>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91" name="Google Shape;7291;p20"/>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92" name="Google Shape;7292;p20"/>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93" name="Google Shape;7293;p20"/>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94" name="Google Shape;7294;p20"/>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95" name="Google Shape;7295;p20"/>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96" name="Google Shape;7296;p20"/>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97" name="Google Shape;7297;p20"/>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98" name="Google Shape;7298;p20"/>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99" name="Google Shape;7299;p20"/>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00" name="Google Shape;7300;p20"/>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01" name="Google Shape;7301;p20"/>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02" name="Google Shape;7302;p20"/>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03" name="Google Shape;7303;p20"/>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04" name="Google Shape;7304;p20"/>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05" name="Google Shape;7305;p20"/>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06" name="Google Shape;7306;p20"/>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07" name="Google Shape;7307;p20"/>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08" name="Google Shape;7308;p20"/>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09" name="Google Shape;7309;p20"/>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10" name="Google Shape;7310;p20"/>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11" name="Google Shape;7311;p20"/>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12" name="Google Shape;7312;p20"/>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13" name="Google Shape;7313;p20"/>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14" name="Google Shape;7314;p20"/>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15" name="Google Shape;7315;p20"/>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16" name="Google Shape;7316;p20"/>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17" name="Google Shape;7317;p20"/>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18" name="Google Shape;7318;p20"/>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19" name="Google Shape;7319;p20"/>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20" name="Google Shape;7320;p20"/>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21" name="Google Shape;7321;p20"/>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22" name="Google Shape;7322;p20"/>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23" name="Google Shape;7323;p20"/>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24" name="Google Shape;7324;p20"/>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25" name="Google Shape;7325;p20"/>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26" name="Google Shape;7326;p20"/>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27" name="Google Shape;7327;p20"/>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28" name="Google Shape;7328;p20"/>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29" name="Google Shape;7329;p20"/>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30" name="Google Shape;7330;p20"/>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31" name="Google Shape;7331;p20"/>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32" name="Google Shape;7332;p20"/>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33" name="Google Shape;7333;p20"/>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34" name="Google Shape;7334;p20"/>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35" name="Google Shape;7335;p20"/>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36" name="Google Shape;7336;p20"/>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37" name="Google Shape;7337;p20"/>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38" name="Google Shape;7338;p20"/>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39" name="Google Shape;7339;p20"/>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40" name="Google Shape;7340;p20"/>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41" name="Google Shape;7341;p20"/>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42" name="Google Shape;7342;p20"/>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43" name="Google Shape;7343;p20"/>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44" name="Google Shape;7344;p20"/>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45" name="Google Shape;7345;p20"/>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46" name="Google Shape;7346;p20"/>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47" name="Google Shape;7347;p20"/>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48" name="Google Shape;7348;p20"/>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49" name="Google Shape;7349;p20"/>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50" name="Google Shape;7350;p20"/>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51" name="Google Shape;7351;p20"/>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52" name="Google Shape;7352;p20"/>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53" name="Google Shape;7353;p20"/>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54" name="Google Shape;7354;p20"/>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55" name="Google Shape;7355;p20"/>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56" name="Google Shape;7356;p20"/>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57" name="Google Shape;7357;p20"/>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58" name="Google Shape;7358;p20"/>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59" name="Google Shape;7359;p20"/>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60" name="Google Shape;7360;p20"/>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61" name="Google Shape;7361;p20"/>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62" name="Google Shape;7362;p20"/>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63" name="Google Shape;7363;p20"/>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64" name="Google Shape;7364;p20"/>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65" name="Google Shape;7365;p20"/>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66" name="Google Shape;7366;p20"/>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67" name="Google Shape;7367;p20"/>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68" name="Google Shape;7368;p20"/>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69" name="Google Shape;7369;p20"/>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70" name="Google Shape;7370;p20"/>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71" name="Google Shape;7371;p20"/>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72" name="Google Shape;7372;p20"/>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73" name="Google Shape;7373;p20"/>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74" name="Google Shape;7374;p20"/>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75" name="Google Shape;7375;p20"/>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76" name="Google Shape;7376;p20"/>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77" name="Google Shape;7377;p20"/>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78" name="Google Shape;7378;p20"/>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79" name="Google Shape;7379;p20"/>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80" name="Google Shape;7380;p20"/>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81" name="Google Shape;7381;p20"/>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82" name="Google Shape;7382;p20"/>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83" name="Google Shape;7383;p20"/>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84" name="Google Shape;7384;p20"/>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85" name="Google Shape;7385;p20"/>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86" name="Google Shape;7386;p20"/>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87" name="Google Shape;7387;p20"/>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88" name="Google Shape;7388;p20"/>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89" name="Google Shape;7389;p20"/>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90" name="Google Shape;7390;p20"/>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91" name="Google Shape;7391;p20"/>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92" name="Google Shape;7392;p20"/>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93" name="Google Shape;7393;p20"/>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94" name="Google Shape;7394;p20"/>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95" name="Google Shape;7395;p20"/>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96" name="Google Shape;7396;p20"/>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97" name="Google Shape;7397;p20"/>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98" name="Google Shape;7398;p20"/>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99" name="Google Shape;7399;p20"/>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00" name="Google Shape;7400;p20"/>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01" name="Google Shape;7401;p20"/>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02" name="Google Shape;7402;p20"/>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03" name="Google Shape;7403;p20"/>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04" name="Google Shape;7404;p20"/>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05" name="Google Shape;7405;p20"/>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06" name="Google Shape;7406;p20"/>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07" name="Google Shape;7407;p20"/>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08" name="Google Shape;7408;p20"/>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09" name="Google Shape;7409;p20"/>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10" name="Google Shape;7410;p20"/>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11" name="Google Shape;7411;p20"/>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12" name="Google Shape;7412;p20"/>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13" name="Google Shape;7413;p20"/>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14" name="Google Shape;7414;p20"/>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15" name="Google Shape;7415;p20"/>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16" name="Google Shape;7416;p20"/>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17" name="Google Shape;7417;p20"/>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18" name="Google Shape;7418;p20"/>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19" name="Google Shape;7419;p20"/>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20" name="Google Shape;7420;p20"/>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21" name="Google Shape;7421;p20"/>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22" name="Google Shape;7422;p20"/>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23" name="Google Shape;7423;p20"/>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24" name="Google Shape;7424;p20"/>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25" name="Google Shape;7425;p20"/>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26" name="Google Shape;7426;p20"/>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27" name="Google Shape;7427;p20"/>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28" name="Google Shape;7428;p20"/>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29" name="Google Shape;7429;p20"/>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30" name="Google Shape;7430;p20"/>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31" name="Google Shape;7431;p20"/>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32" name="Google Shape;7432;p20"/>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33" name="Google Shape;7433;p20"/>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34" name="Google Shape;7434;p20"/>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35" name="Google Shape;7435;p20"/>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36" name="Google Shape;7436;p20"/>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37" name="Google Shape;7437;p20"/>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38" name="Google Shape;7438;p20"/>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39" name="Google Shape;7439;p20"/>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40" name="Google Shape;7440;p20"/>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41" name="Google Shape;7441;p20"/>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42" name="Google Shape;7442;p20"/>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43" name="Google Shape;7443;p20"/>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44" name="Google Shape;7444;p20"/>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45" name="Google Shape;7445;p20"/>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46" name="Google Shape;7446;p20"/>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447" name="Google Shape;7447;p20"/>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48" name="Google Shape;7448;p20"/>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49" name="Google Shape;7449;p20"/>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50" name="Google Shape;7450;p20"/>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51" name="Google Shape;7451;p20"/>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52" name="Google Shape;7452;p20"/>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53" name="Google Shape;7453;p20"/>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54" name="Google Shape;7454;p20"/>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55" name="Google Shape;7455;p20"/>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56" name="Google Shape;7456;p20"/>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57" name="Google Shape;7457;p20"/>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58" name="Google Shape;7458;p20"/>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59" name="Google Shape;7459;p20"/>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60" name="Google Shape;7460;p20"/>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61" name="Google Shape;7461;p20"/>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62" name="Google Shape;7462;p20"/>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63" name="Google Shape;7463;p20"/>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64" name="Google Shape;7464;p20"/>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65" name="Google Shape;7465;p20"/>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66" name="Google Shape;7466;p20"/>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67" name="Google Shape;7467;p20"/>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68" name="Google Shape;7468;p20"/>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69" name="Google Shape;7469;p20"/>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70" name="Google Shape;7470;p20"/>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71" name="Google Shape;7471;p20"/>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72" name="Google Shape;7472;p20"/>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73" name="Google Shape;7473;p20"/>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74" name="Google Shape;7474;p20"/>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75" name="Google Shape;7475;p20"/>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76" name="Google Shape;7476;p20"/>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77" name="Google Shape;7477;p20"/>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78" name="Google Shape;7478;p20"/>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79" name="Google Shape;7479;p20"/>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80" name="Google Shape;7480;p20"/>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81" name="Google Shape;7481;p20"/>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82" name="Google Shape;7482;p20"/>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83" name="Google Shape;7483;p20"/>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84" name="Google Shape;7484;p20"/>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85" name="Google Shape;7485;p20"/>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86" name="Google Shape;7486;p20"/>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87" name="Google Shape;7487;p20"/>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88" name="Google Shape;7488;p20"/>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89" name="Google Shape;7489;p20"/>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90" name="Google Shape;7490;p20"/>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91" name="Google Shape;7491;p20"/>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92" name="Google Shape;7492;p20"/>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93" name="Google Shape;7493;p20"/>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94" name="Google Shape;7494;p20"/>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95" name="Google Shape;7495;p20"/>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96" name="Google Shape;7496;p20"/>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97" name="Google Shape;7497;p20"/>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98" name="Google Shape;7498;p20"/>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99" name="Google Shape;7499;p20"/>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00" name="Google Shape;7500;p20"/>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01" name="Google Shape;7501;p20"/>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02" name="Google Shape;7502;p20"/>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03" name="Google Shape;7503;p20"/>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04" name="Google Shape;7504;p20"/>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05" name="Google Shape;7505;p20"/>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06" name="Google Shape;7506;p20"/>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07" name="Google Shape;7507;p20"/>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08" name="Google Shape;7508;p20"/>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09" name="Google Shape;7509;p20"/>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10" name="Google Shape;7510;p20"/>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11" name="Google Shape;7511;p20"/>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12" name="Google Shape;7512;p20"/>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13" name="Google Shape;7513;p20"/>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14" name="Google Shape;7514;p20"/>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15" name="Google Shape;7515;p20"/>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16" name="Google Shape;7516;p20"/>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17" name="Google Shape;7517;p20"/>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18" name="Google Shape;7518;p20"/>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19" name="Google Shape;7519;p20"/>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20" name="Google Shape;7520;p20"/>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21" name="Google Shape;7521;p20"/>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22" name="Google Shape;7522;p20"/>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23" name="Google Shape;7523;p20"/>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24" name="Google Shape;7524;p20"/>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25" name="Google Shape;7525;p20"/>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26" name="Google Shape;7526;p20"/>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27" name="Google Shape;7527;p20"/>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28" name="Google Shape;7528;p20"/>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29" name="Google Shape;7529;p20"/>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30" name="Google Shape;7530;p20"/>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31" name="Google Shape;7531;p20"/>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32" name="Google Shape;7532;p20"/>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33" name="Google Shape;7533;p20"/>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34" name="Google Shape;7534;p20"/>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35" name="Google Shape;7535;p20"/>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36" name="Google Shape;7536;p20"/>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37" name="Google Shape;7537;p20"/>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38" name="Google Shape;7538;p20"/>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39" name="Google Shape;7539;p20"/>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40" name="Google Shape;7540;p20"/>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41" name="Google Shape;7541;p20"/>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42" name="Google Shape;7542;p20"/>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43" name="Google Shape;7543;p20"/>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44" name="Google Shape;7544;p20"/>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45" name="Google Shape;7545;p20"/>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46" name="Google Shape;7546;p20"/>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47" name="Google Shape;7547;p20"/>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48" name="Google Shape;7548;p20"/>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49" name="Google Shape;7549;p20"/>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50" name="Google Shape;7550;p20"/>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51" name="Google Shape;7551;p20"/>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52" name="Google Shape;7552;p20"/>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53" name="Google Shape;7553;p20"/>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54" name="Google Shape;7554;p20"/>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55" name="Google Shape;7555;p20"/>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56" name="Google Shape;7556;p20"/>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57" name="Google Shape;7557;p20"/>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58" name="Google Shape;7558;p20"/>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59" name="Google Shape;7559;p20"/>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60" name="Google Shape;7560;p20"/>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61" name="Google Shape;7561;p20"/>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62" name="Google Shape;7562;p20"/>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63" name="Google Shape;7563;p20"/>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64" name="Google Shape;7564;p20"/>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65" name="Google Shape;7565;p20"/>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66" name="Google Shape;7566;p20"/>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67" name="Google Shape;7567;p20"/>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68" name="Google Shape;7568;p20"/>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69" name="Google Shape;7569;p20"/>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70" name="Google Shape;7570;p20"/>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71" name="Google Shape;7571;p20"/>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72" name="Google Shape;7572;p20"/>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73" name="Google Shape;7573;p20"/>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74" name="Google Shape;7574;p20"/>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75" name="Google Shape;7575;p20"/>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76" name="Google Shape;7576;p20"/>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77" name="Google Shape;7577;p20"/>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78" name="Google Shape;7578;p20"/>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79" name="Google Shape;7579;p20"/>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80" name="Google Shape;7580;p20"/>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81" name="Google Shape;7581;p20"/>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82" name="Google Shape;7582;p20"/>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83" name="Google Shape;7583;p20"/>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84" name="Google Shape;7584;p20"/>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85" name="Google Shape;7585;p20"/>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86" name="Google Shape;7586;p20"/>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87" name="Google Shape;7587;p20"/>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88" name="Google Shape;7588;p20"/>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89" name="Google Shape;7589;p20"/>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90" name="Google Shape;7590;p20"/>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91" name="Google Shape;7591;p20"/>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92" name="Google Shape;7592;p20"/>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93" name="Google Shape;7593;p20"/>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94" name="Google Shape;7594;p20"/>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95" name="Google Shape;7595;p20"/>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96" name="Google Shape;7596;p20"/>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97" name="Google Shape;7597;p20"/>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98" name="Google Shape;7598;p20"/>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99" name="Google Shape;7599;p20"/>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00" name="Google Shape;7600;p20"/>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01" name="Google Shape;7601;p20"/>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02" name="Google Shape;7602;p20"/>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03" name="Google Shape;7603;p20"/>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04" name="Google Shape;7604;p20"/>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05" name="Google Shape;7605;p20"/>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06" name="Google Shape;7606;p20"/>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07" name="Google Shape;7607;p20"/>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08" name="Google Shape;7608;p20"/>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7609" name="Google Shape;7609;p20"/>
          <p:cNvSpPr txBox="1"/>
          <p:nvPr>
            <p:ph idx="1" type="subTitle"/>
          </p:nvPr>
        </p:nvSpPr>
        <p:spPr>
          <a:xfrm>
            <a:off x="714300" y="1105925"/>
            <a:ext cx="7715400" cy="3498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2"/>
              </a:buClr>
              <a:buSzPts val="1400"/>
              <a:buChar char="●"/>
              <a:defRPr sz="14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cxnSp>
        <p:nvCxnSpPr>
          <p:cNvPr id="7610" name="Google Shape;7610;p20"/>
          <p:cNvCxnSpPr>
            <a:endCxn id="7611"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7611" name="Google Shape;7611;p20"/>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cxnSp>
        <p:nvCxnSpPr>
          <p:cNvPr id="7612" name="Google Shape;7612;p20"/>
          <p:cNvCxnSpPr>
            <a:endCxn id="7613"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7613" name="Google Shape;7613;p20"/>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sp>
        <p:nvSpPr>
          <p:cNvPr id="7614" name="Google Shape;7614;p20"/>
          <p:cNvSpPr/>
          <p:nvPr/>
        </p:nvSpPr>
        <p:spPr>
          <a:xfrm>
            <a:off x="8713737" y="41814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7615" name="Google Shape;7615;p20"/>
          <p:cNvSpPr/>
          <p:nvPr/>
        </p:nvSpPr>
        <p:spPr>
          <a:xfrm>
            <a:off x="8776537" y="13263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7616" name="Google Shape;7616;p20"/>
          <p:cNvSpPr/>
          <p:nvPr/>
        </p:nvSpPr>
        <p:spPr>
          <a:xfrm>
            <a:off x="446037" y="4271912"/>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7617" name="Google Shape;7617;p20"/>
          <p:cNvSpPr/>
          <p:nvPr/>
        </p:nvSpPr>
        <p:spPr>
          <a:xfrm>
            <a:off x="236487" y="1862087"/>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7618" name="Google Shape;7618;p20"/>
          <p:cNvSpPr txBox="1"/>
          <p:nvPr>
            <p:ph type="title"/>
          </p:nvPr>
        </p:nvSpPr>
        <p:spPr>
          <a:xfrm>
            <a:off x="714300" y="5068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8" name="Shape 458"/>
        <p:cNvGrpSpPr/>
        <p:nvPr/>
      </p:nvGrpSpPr>
      <p:grpSpPr>
        <a:xfrm>
          <a:off x="0" y="0"/>
          <a:ext cx="0" cy="0"/>
          <a:chOff x="0" y="0"/>
          <a:chExt cx="0" cy="0"/>
        </a:xfrm>
      </p:grpSpPr>
      <p:grpSp>
        <p:nvGrpSpPr>
          <p:cNvPr id="459" name="Google Shape;459;p3"/>
          <p:cNvGrpSpPr/>
          <p:nvPr/>
        </p:nvGrpSpPr>
        <p:grpSpPr>
          <a:xfrm>
            <a:off x="-75" y="4475"/>
            <a:ext cx="9144000" cy="5143405"/>
            <a:chOff x="9222175" y="4475"/>
            <a:chExt cx="9144000" cy="5143405"/>
          </a:xfrm>
        </p:grpSpPr>
        <p:cxnSp>
          <p:nvCxnSpPr>
            <p:cNvPr id="460" name="Google Shape;460;p3"/>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1" name="Google Shape;461;p3"/>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2" name="Google Shape;462;p3"/>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3" name="Google Shape;463;p3"/>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4" name="Google Shape;464;p3"/>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5" name="Google Shape;465;p3"/>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6" name="Google Shape;466;p3"/>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7" name="Google Shape;467;p3"/>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8" name="Google Shape;468;p3"/>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69" name="Google Shape;469;p3"/>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0" name="Google Shape;470;p3"/>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1" name="Google Shape;471;p3"/>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2" name="Google Shape;472;p3"/>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3" name="Google Shape;473;p3"/>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4" name="Google Shape;474;p3"/>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5" name="Google Shape;475;p3"/>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6" name="Google Shape;476;p3"/>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7" name="Google Shape;477;p3"/>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8" name="Google Shape;478;p3"/>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79" name="Google Shape;479;p3"/>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80" name="Google Shape;480;p3"/>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81" name="Google Shape;481;p3"/>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82" name="Google Shape;482;p3"/>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83" name="Google Shape;483;p3"/>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84" name="Google Shape;484;p3"/>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85" name="Google Shape;485;p3"/>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86" name="Google Shape;486;p3"/>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87" name="Google Shape;487;p3"/>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88" name="Google Shape;488;p3"/>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89" name="Google Shape;489;p3"/>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0" name="Google Shape;490;p3"/>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1" name="Google Shape;491;p3"/>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2" name="Google Shape;492;p3"/>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3" name="Google Shape;493;p3"/>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4" name="Google Shape;494;p3"/>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5" name="Google Shape;495;p3"/>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6" name="Google Shape;496;p3"/>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7" name="Google Shape;497;p3"/>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8" name="Google Shape;498;p3"/>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499" name="Google Shape;499;p3"/>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0" name="Google Shape;500;p3"/>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1" name="Google Shape;501;p3"/>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2" name="Google Shape;502;p3"/>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3" name="Google Shape;503;p3"/>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4" name="Google Shape;504;p3"/>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5" name="Google Shape;505;p3"/>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6" name="Google Shape;506;p3"/>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7" name="Google Shape;507;p3"/>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8" name="Google Shape;508;p3"/>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09" name="Google Shape;509;p3"/>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0" name="Google Shape;510;p3"/>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1" name="Google Shape;511;p3"/>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2" name="Google Shape;512;p3"/>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3" name="Google Shape;513;p3"/>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4" name="Google Shape;514;p3"/>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5" name="Google Shape;515;p3"/>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6" name="Google Shape;516;p3"/>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7" name="Google Shape;517;p3"/>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8" name="Google Shape;518;p3"/>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19" name="Google Shape;519;p3"/>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20" name="Google Shape;520;p3"/>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21" name="Google Shape;521;p3"/>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22" name="Google Shape;522;p3"/>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23" name="Google Shape;523;p3"/>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24" name="Google Shape;524;p3"/>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25" name="Google Shape;525;p3"/>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26" name="Google Shape;526;p3"/>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27" name="Google Shape;527;p3"/>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28" name="Google Shape;528;p3"/>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29" name="Google Shape;529;p3"/>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0" name="Google Shape;530;p3"/>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1" name="Google Shape;531;p3"/>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2" name="Google Shape;532;p3"/>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3" name="Google Shape;533;p3"/>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4" name="Google Shape;534;p3"/>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5" name="Google Shape;535;p3"/>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6" name="Google Shape;536;p3"/>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7" name="Google Shape;537;p3"/>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8" name="Google Shape;538;p3"/>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39" name="Google Shape;539;p3"/>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0" name="Google Shape;540;p3"/>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1" name="Google Shape;541;p3"/>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2" name="Google Shape;542;p3"/>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3" name="Google Shape;543;p3"/>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4" name="Google Shape;544;p3"/>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5" name="Google Shape;545;p3"/>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6" name="Google Shape;546;p3"/>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7" name="Google Shape;547;p3"/>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8" name="Google Shape;548;p3"/>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49" name="Google Shape;549;p3"/>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0" name="Google Shape;550;p3"/>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1" name="Google Shape;551;p3"/>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2" name="Google Shape;552;p3"/>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3" name="Google Shape;553;p3"/>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4" name="Google Shape;554;p3"/>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5" name="Google Shape;555;p3"/>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6" name="Google Shape;556;p3"/>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7" name="Google Shape;557;p3"/>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8" name="Google Shape;558;p3"/>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59" name="Google Shape;559;p3"/>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0" name="Google Shape;560;p3"/>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1" name="Google Shape;561;p3"/>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2" name="Google Shape;562;p3"/>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3" name="Google Shape;563;p3"/>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4" name="Google Shape;564;p3"/>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5" name="Google Shape;565;p3"/>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6" name="Google Shape;566;p3"/>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7" name="Google Shape;567;p3"/>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8" name="Google Shape;568;p3"/>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69" name="Google Shape;569;p3"/>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70" name="Google Shape;570;p3"/>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71" name="Google Shape;571;p3"/>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72" name="Google Shape;572;p3"/>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73" name="Google Shape;573;p3"/>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74" name="Google Shape;574;p3"/>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75" name="Google Shape;575;p3"/>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76" name="Google Shape;576;p3"/>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77" name="Google Shape;577;p3"/>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78" name="Google Shape;578;p3"/>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79" name="Google Shape;579;p3"/>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0" name="Google Shape;580;p3"/>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1" name="Google Shape;581;p3"/>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2" name="Google Shape;582;p3"/>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3" name="Google Shape;583;p3"/>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4" name="Google Shape;584;p3"/>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5" name="Google Shape;585;p3"/>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6" name="Google Shape;586;p3"/>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7" name="Google Shape;587;p3"/>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8" name="Google Shape;588;p3"/>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89" name="Google Shape;589;p3"/>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0" name="Google Shape;590;p3"/>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1" name="Google Shape;591;p3"/>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2" name="Google Shape;592;p3"/>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3" name="Google Shape;593;p3"/>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4" name="Google Shape;594;p3"/>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5" name="Google Shape;595;p3"/>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6" name="Google Shape;596;p3"/>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7" name="Google Shape;597;p3"/>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8" name="Google Shape;598;p3"/>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599" name="Google Shape;599;p3"/>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0" name="Google Shape;600;p3"/>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1" name="Google Shape;601;p3"/>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2" name="Google Shape;602;p3"/>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3" name="Google Shape;603;p3"/>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4" name="Google Shape;604;p3"/>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5" name="Google Shape;605;p3"/>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6" name="Google Shape;606;p3"/>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7" name="Google Shape;607;p3"/>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8" name="Google Shape;608;p3"/>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09" name="Google Shape;609;p3"/>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0" name="Google Shape;610;p3"/>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1" name="Google Shape;611;p3"/>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2" name="Google Shape;612;p3"/>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3" name="Google Shape;613;p3"/>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4" name="Google Shape;614;p3"/>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5" name="Google Shape;615;p3"/>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6" name="Google Shape;616;p3"/>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7" name="Google Shape;617;p3"/>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8" name="Google Shape;618;p3"/>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19" name="Google Shape;619;p3"/>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0" name="Google Shape;620;p3"/>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1" name="Google Shape;621;p3"/>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2" name="Google Shape;622;p3"/>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3" name="Google Shape;623;p3"/>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4" name="Google Shape;624;p3"/>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5" name="Google Shape;625;p3"/>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6" name="Google Shape;626;p3"/>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7" name="Google Shape;627;p3"/>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8" name="Google Shape;628;p3"/>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29" name="Google Shape;629;p3"/>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0" name="Google Shape;630;p3"/>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1" name="Google Shape;631;p3"/>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2" name="Google Shape;632;p3"/>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3" name="Google Shape;633;p3"/>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4" name="Google Shape;634;p3"/>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5" name="Google Shape;635;p3"/>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6" name="Google Shape;636;p3"/>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7" name="Google Shape;637;p3"/>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8" name="Google Shape;638;p3"/>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39" name="Google Shape;639;p3"/>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0" name="Google Shape;640;p3"/>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1" name="Google Shape;641;p3"/>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2" name="Google Shape;642;p3"/>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3" name="Google Shape;643;p3"/>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4" name="Google Shape;644;p3"/>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5" name="Google Shape;645;p3"/>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6" name="Google Shape;646;p3"/>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7" name="Google Shape;647;p3"/>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8" name="Google Shape;648;p3"/>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49" name="Google Shape;649;p3"/>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0" name="Google Shape;650;p3"/>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1" name="Google Shape;651;p3"/>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2" name="Google Shape;652;p3"/>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3" name="Google Shape;653;p3"/>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4" name="Google Shape;654;p3"/>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5" name="Google Shape;655;p3"/>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6" name="Google Shape;656;p3"/>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7" name="Google Shape;657;p3"/>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8" name="Google Shape;658;p3"/>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59" name="Google Shape;659;p3"/>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60" name="Google Shape;660;p3"/>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61" name="Google Shape;661;p3"/>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62" name="Google Shape;662;p3"/>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63" name="Google Shape;663;p3"/>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64" name="Google Shape;664;p3"/>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65" name="Google Shape;665;p3"/>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66" name="Google Shape;666;p3"/>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67" name="Google Shape;667;p3"/>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68" name="Google Shape;668;p3"/>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69" name="Google Shape;669;p3"/>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0" name="Google Shape;670;p3"/>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1" name="Google Shape;671;p3"/>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2" name="Google Shape;672;p3"/>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3" name="Google Shape;673;p3"/>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4" name="Google Shape;674;p3"/>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5" name="Google Shape;675;p3"/>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6" name="Google Shape;676;p3"/>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7" name="Google Shape;677;p3"/>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8" name="Google Shape;678;p3"/>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79" name="Google Shape;679;p3"/>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0" name="Google Shape;680;p3"/>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1" name="Google Shape;681;p3"/>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2" name="Google Shape;682;p3"/>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3" name="Google Shape;683;p3"/>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4" name="Google Shape;684;p3"/>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5" name="Google Shape;685;p3"/>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6" name="Google Shape;686;p3"/>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7" name="Google Shape;687;p3"/>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8" name="Google Shape;688;p3"/>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89" name="Google Shape;689;p3"/>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0" name="Google Shape;690;p3"/>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1" name="Google Shape;691;p3"/>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2" name="Google Shape;692;p3"/>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3" name="Google Shape;693;p3"/>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4" name="Google Shape;694;p3"/>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5" name="Google Shape;695;p3"/>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6" name="Google Shape;696;p3"/>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7" name="Google Shape;697;p3"/>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8" name="Google Shape;698;p3"/>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699" name="Google Shape;699;p3"/>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00" name="Google Shape;700;p3"/>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01" name="Google Shape;701;p3"/>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02" name="Google Shape;702;p3"/>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03" name="Google Shape;703;p3"/>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04" name="Google Shape;704;p3"/>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05" name="Google Shape;705;p3"/>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06" name="Google Shape;706;p3"/>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07" name="Google Shape;707;p3"/>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08" name="Google Shape;708;p3"/>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09" name="Google Shape;709;p3"/>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0" name="Google Shape;710;p3"/>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1" name="Google Shape;711;p3"/>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2" name="Google Shape;712;p3"/>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3" name="Google Shape;713;p3"/>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4" name="Google Shape;714;p3"/>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5" name="Google Shape;715;p3"/>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6" name="Google Shape;716;p3"/>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7" name="Google Shape;717;p3"/>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8" name="Google Shape;718;p3"/>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19" name="Google Shape;719;p3"/>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0" name="Google Shape;720;p3"/>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1" name="Google Shape;721;p3"/>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2" name="Google Shape;722;p3"/>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3" name="Google Shape;723;p3"/>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4" name="Google Shape;724;p3"/>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5" name="Google Shape;725;p3"/>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6" name="Google Shape;726;p3"/>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7" name="Google Shape;727;p3"/>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8" name="Google Shape;728;p3"/>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29" name="Google Shape;729;p3"/>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0" name="Google Shape;730;p3"/>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1" name="Google Shape;731;p3"/>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32" name="Google Shape;732;p3"/>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33" name="Google Shape;733;p3"/>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34" name="Google Shape;734;p3"/>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35" name="Google Shape;735;p3"/>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36" name="Google Shape;736;p3"/>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37" name="Google Shape;737;p3"/>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38" name="Google Shape;738;p3"/>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39" name="Google Shape;739;p3"/>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0" name="Google Shape;740;p3"/>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1" name="Google Shape;741;p3"/>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2" name="Google Shape;742;p3"/>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3" name="Google Shape;743;p3"/>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4" name="Google Shape;744;p3"/>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5" name="Google Shape;745;p3"/>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6" name="Google Shape;746;p3"/>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7" name="Google Shape;747;p3"/>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8" name="Google Shape;748;p3"/>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49" name="Google Shape;749;p3"/>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0" name="Google Shape;750;p3"/>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1" name="Google Shape;751;p3"/>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2" name="Google Shape;752;p3"/>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3" name="Google Shape;753;p3"/>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4" name="Google Shape;754;p3"/>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5" name="Google Shape;755;p3"/>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6" name="Google Shape;756;p3"/>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7" name="Google Shape;757;p3"/>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8" name="Google Shape;758;p3"/>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59" name="Google Shape;759;p3"/>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0" name="Google Shape;760;p3"/>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1" name="Google Shape;761;p3"/>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2" name="Google Shape;762;p3"/>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3" name="Google Shape;763;p3"/>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4" name="Google Shape;764;p3"/>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5" name="Google Shape;765;p3"/>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6" name="Google Shape;766;p3"/>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7" name="Google Shape;767;p3"/>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8" name="Google Shape;768;p3"/>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69" name="Google Shape;769;p3"/>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70" name="Google Shape;770;p3"/>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71" name="Google Shape;771;p3"/>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72" name="Google Shape;772;p3"/>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73" name="Google Shape;773;p3"/>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74" name="Google Shape;774;p3"/>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75" name="Google Shape;775;p3"/>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76" name="Google Shape;776;p3"/>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77" name="Google Shape;777;p3"/>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78" name="Google Shape;778;p3"/>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79" name="Google Shape;779;p3"/>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80" name="Google Shape;780;p3"/>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81" name="Google Shape;781;p3"/>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82" name="Google Shape;782;p3"/>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83" name="Google Shape;783;p3"/>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84" name="Google Shape;784;p3"/>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85" name="Google Shape;785;p3"/>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86" name="Google Shape;786;p3"/>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87" name="Google Shape;787;p3"/>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88" name="Google Shape;788;p3"/>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89" name="Google Shape;789;p3"/>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0" name="Google Shape;790;p3"/>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1" name="Google Shape;791;p3"/>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2" name="Google Shape;792;p3"/>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3" name="Google Shape;793;p3"/>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4" name="Google Shape;794;p3"/>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5" name="Google Shape;795;p3"/>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6" name="Google Shape;796;p3"/>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7" name="Google Shape;797;p3"/>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8" name="Google Shape;798;p3"/>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9" name="Google Shape;799;p3"/>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0" name="Google Shape;800;p3"/>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1" name="Google Shape;801;p3"/>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2" name="Google Shape;802;p3"/>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3" name="Google Shape;803;p3"/>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4" name="Google Shape;804;p3"/>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5" name="Google Shape;805;p3"/>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6" name="Google Shape;806;p3"/>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7" name="Google Shape;807;p3"/>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8" name="Google Shape;808;p3"/>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9" name="Google Shape;809;p3"/>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10" name="Google Shape;810;p3"/>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11" name="Google Shape;811;p3"/>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12" name="Google Shape;812;p3"/>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13" name="Google Shape;813;p3"/>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14" name="Google Shape;814;p3"/>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15" name="Google Shape;815;p3"/>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16" name="Google Shape;816;p3"/>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17" name="Google Shape;817;p3"/>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18" name="Google Shape;818;p3"/>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19" name="Google Shape;819;p3"/>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20" name="Google Shape;820;p3"/>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21" name="Google Shape;821;p3"/>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22" name="Google Shape;822;p3"/>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23" name="Google Shape;823;p3"/>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24" name="Google Shape;824;p3"/>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25" name="Google Shape;825;p3"/>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26" name="Google Shape;826;p3"/>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27" name="Google Shape;827;p3"/>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28" name="Google Shape;828;p3"/>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29" name="Google Shape;829;p3"/>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0" name="Google Shape;830;p3"/>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1" name="Google Shape;831;p3"/>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2" name="Google Shape;832;p3"/>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3" name="Google Shape;833;p3"/>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4" name="Google Shape;834;p3"/>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5" name="Google Shape;835;p3"/>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6" name="Google Shape;836;p3"/>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7" name="Google Shape;837;p3"/>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8" name="Google Shape;838;p3"/>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9" name="Google Shape;839;p3"/>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0" name="Google Shape;840;p3"/>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1" name="Google Shape;841;p3"/>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2" name="Google Shape;842;p3"/>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3" name="Google Shape;843;p3"/>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4" name="Google Shape;844;p3"/>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5" name="Google Shape;845;p3"/>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6" name="Google Shape;846;p3"/>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7" name="Google Shape;847;p3"/>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8" name="Google Shape;848;p3"/>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9" name="Google Shape;849;p3"/>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50" name="Google Shape;850;p3"/>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51" name="Google Shape;851;p3"/>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52" name="Google Shape;852;p3"/>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53" name="Google Shape;853;p3"/>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54" name="Google Shape;854;p3"/>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55" name="Google Shape;855;p3"/>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56" name="Google Shape;856;p3"/>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57" name="Google Shape;857;p3"/>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58" name="Google Shape;858;p3"/>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59" name="Google Shape;859;p3"/>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60" name="Google Shape;860;p3"/>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61" name="Google Shape;861;p3"/>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62" name="Google Shape;862;p3"/>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63" name="Google Shape;863;p3"/>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64" name="Google Shape;864;p3"/>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65" name="Google Shape;865;p3"/>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66" name="Google Shape;866;p3"/>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67" name="Google Shape;867;p3"/>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68" name="Google Shape;868;p3"/>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69" name="Google Shape;869;p3"/>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0" name="Google Shape;870;p3"/>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1" name="Google Shape;871;p3"/>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2" name="Google Shape;872;p3"/>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3" name="Google Shape;873;p3"/>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4" name="Google Shape;874;p3"/>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5" name="Google Shape;875;p3"/>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6" name="Google Shape;876;p3"/>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7" name="Google Shape;877;p3"/>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8" name="Google Shape;878;p3"/>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9" name="Google Shape;879;p3"/>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0" name="Google Shape;880;p3"/>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1" name="Google Shape;881;p3"/>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2" name="Google Shape;882;p3"/>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3" name="Google Shape;883;p3"/>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4" name="Google Shape;884;p3"/>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5" name="Google Shape;885;p3"/>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6" name="Google Shape;886;p3"/>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7" name="Google Shape;887;p3"/>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8" name="Google Shape;888;p3"/>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9" name="Google Shape;889;p3"/>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0" name="Google Shape;890;p3"/>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1" name="Google Shape;891;p3"/>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2" name="Google Shape;892;p3"/>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3" name="Google Shape;893;p3"/>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894" name="Google Shape;894;p3"/>
          <p:cNvSpPr txBox="1"/>
          <p:nvPr>
            <p:ph type="title"/>
          </p:nvPr>
        </p:nvSpPr>
        <p:spPr>
          <a:xfrm>
            <a:off x="723063" y="2046592"/>
            <a:ext cx="3879900" cy="14304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895" name="Google Shape;895;p3"/>
          <p:cNvSpPr txBox="1"/>
          <p:nvPr>
            <p:ph hasCustomPrompt="1" idx="2" type="title"/>
          </p:nvPr>
        </p:nvSpPr>
        <p:spPr>
          <a:xfrm>
            <a:off x="1148152" y="1088280"/>
            <a:ext cx="915300" cy="457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0"/>
              <a:buNone/>
              <a:defRPr sz="36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896" name="Google Shape;896;p3"/>
          <p:cNvSpPr txBox="1"/>
          <p:nvPr>
            <p:ph idx="1" type="subTitle"/>
          </p:nvPr>
        </p:nvSpPr>
        <p:spPr>
          <a:xfrm>
            <a:off x="723063" y="3681594"/>
            <a:ext cx="4421700" cy="337500"/>
          </a:xfrm>
          <a:prstGeom prst="rect">
            <a:avLst/>
          </a:prstGeom>
          <a:solidFill>
            <a:schemeClr val="dk1"/>
          </a:solidFill>
        </p:spPr>
        <p:txBody>
          <a:bodyPr anchorCtr="0" anchor="ctr" bIns="91425" lIns="91425" spcFirstLastPara="1" rIns="91425" wrap="square" tIns="91425">
            <a:noAutofit/>
          </a:bodyPr>
          <a:lstStyle>
            <a:lvl1pPr lvl="0">
              <a:lnSpc>
                <a:spcPct val="100000"/>
              </a:lnSpc>
              <a:spcBef>
                <a:spcPts val="0"/>
              </a:spcBef>
              <a:spcAft>
                <a:spcPts val="0"/>
              </a:spcAft>
              <a:buSzPts val="1800"/>
              <a:buNone/>
              <a:defRPr sz="1500">
                <a:solidFill>
                  <a:schemeClr val="l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897" name="Google Shape;897;p3"/>
          <p:cNvCxnSpPr>
            <a:endCxn id="898"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898" name="Google Shape;898;p3"/>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cxnSp>
        <p:nvCxnSpPr>
          <p:cNvPr id="899" name="Google Shape;899;p3"/>
          <p:cNvCxnSpPr>
            <a:endCxn id="900"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900" name="Google Shape;900;p3"/>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3_1_1_1_1_1">
    <p:spTree>
      <p:nvGrpSpPr>
        <p:cNvPr id="7619" name="Shape 7619"/>
        <p:cNvGrpSpPr/>
        <p:nvPr/>
      </p:nvGrpSpPr>
      <p:grpSpPr>
        <a:xfrm>
          <a:off x="0" y="0"/>
          <a:ext cx="0" cy="0"/>
          <a:chOff x="0" y="0"/>
          <a:chExt cx="0" cy="0"/>
        </a:xfrm>
      </p:grpSpPr>
      <p:grpSp>
        <p:nvGrpSpPr>
          <p:cNvPr id="7620" name="Google Shape;7620;p21"/>
          <p:cNvGrpSpPr/>
          <p:nvPr/>
        </p:nvGrpSpPr>
        <p:grpSpPr>
          <a:xfrm>
            <a:off x="-75" y="4475"/>
            <a:ext cx="9144000" cy="5143405"/>
            <a:chOff x="9222175" y="4475"/>
            <a:chExt cx="9144000" cy="5143405"/>
          </a:xfrm>
        </p:grpSpPr>
        <p:cxnSp>
          <p:nvCxnSpPr>
            <p:cNvPr id="7621" name="Google Shape;7621;p21"/>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22" name="Google Shape;7622;p21"/>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23" name="Google Shape;7623;p21"/>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24" name="Google Shape;7624;p21"/>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25" name="Google Shape;7625;p21"/>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26" name="Google Shape;7626;p21"/>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27" name="Google Shape;7627;p21"/>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28" name="Google Shape;7628;p21"/>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29" name="Google Shape;7629;p21"/>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30" name="Google Shape;7630;p21"/>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31" name="Google Shape;7631;p21"/>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32" name="Google Shape;7632;p21"/>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33" name="Google Shape;7633;p21"/>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34" name="Google Shape;7634;p21"/>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35" name="Google Shape;7635;p21"/>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36" name="Google Shape;7636;p21"/>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37" name="Google Shape;7637;p21"/>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38" name="Google Shape;7638;p21"/>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39" name="Google Shape;7639;p21"/>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40" name="Google Shape;7640;p21"/>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41" name="Google Shape;7641;p21"/>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42" name="Google Shape;7642;p21"/>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43" name="Google Shape;7643;p21"/>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44" name="Google Shape;7644;p21"/>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45" name="Google Shape;7645;p21"/>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46" name="Google Shape;7646;p21"/>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47" name="Google Shape;7647;p21"/>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48" name="Google Shape;7648;p21"/>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49" name="Google Shape;7649;p21"/>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50" name="Google Shape;7650;p21"/>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51" name="Google Shape;7651;p21"/>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52" name="Google Shape;7652;p21"/>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53" name="Google Shape;7653;p21"/>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54" name="Google Shape;7654;p21"/>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55" name="Google Shape;7655;p21"/>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56" name="Google Shape;7656;p21"/>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57" name="Google Shape;7657;p21"/>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58" name="Google Shape;7658;p21"/>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59" name="Google Shape;7659;p21"/>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60" name="Google Shape;7660;p21"/>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61" name="Google Shape;7661;p21"/>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62" name="Google Shape;7662;p21"/>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63" name="Google Shape;7663;p21"/>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64" name="Google Shape;7664;p21"/>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65" name="Google Shape;7665;p21"/>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66" name="Google Shape;7666;p21"/>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67" name="Google Shape;7667;p21"/>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68" name="Google Shape;7668;p21"/>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69" name="Google Shape;7669;p21"/>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70" name="Google Shape;7670;p21"/>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71" name="Google Shape;7671;p21"/>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72" name="Google Shape;7672;p21"/>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73" name="Google Shape;7673;p21"/>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74" name="Google Shape;7674;p21"/>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75" name="Google Shape;7675;p21"/>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76" name="Google Shape;7676;p21"/>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77" name="Google Shape;7677;p21"/>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78" name="Google Shape;7678;p21"/>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79" name="Google Shape;7679;p21"/>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80" name="Google Shape;7680;p21"/>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81" name="Google Shape;7681;p21"/>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82" name="Google Shape;7682;p21"/>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83" name="Google Shape;7683;p21"/>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84" name="Google Shape;7684;p21"/>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85" name="Google Shape;7685;p21"/>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86" name="Google Shape;7686;p21"/>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87" name="Google Shape;7687;p21"/>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88" name="Google Shape;7688;p21"/>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89" name="Google Shape;7689;p21"/>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90" name="Google Shape;7690;p21"/>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91" name="Google Shape;7691;p21"/>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92" name="Google Shape;7692;p21"/>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93" name="Google Shape;7693;p21"/>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94" name="Google Shape;7694;p21"/>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95" name="Google Shape;7695;p21"/>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96" name="Google Shape;7696;p21"/>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97" name="Google Shape;7697;p21"/>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98" name="Google Shape;7698;p21"/>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699" name="Google Shape;7699;p21"/>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00" name="Google Shape;7700;p21"/>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01" name="Google Shape;7701;p21"/>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02" name="Google Shape;7702;p21"/>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03" name="Google Shape;7703;p21"/>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04" name="Google Shape;7704;p21"/>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05" name="Google Shape;7705;p21"/>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06" name="Google Shape;7706;p21"/>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07" name="Google Shape;7707;p21"/>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08" name="Google Shape;7708;p21"/>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09" name="Google Shape;7709;p21"/>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10" name="Google Shape;7710;p21"/>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11" name="Google Shape;7711;p21"/>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12" name="Google Shape;7712;p21"/>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13" name="Google Shape;7713;p21"/>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14" name="Google Shape;7714;p21"/>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15" name="Google Shape;7715;p21"/>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16" name="Google Shape;7716;p21"/>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17" name="Google Shape;7717;p21"/>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18" name="Google Shape;7718;p21"/>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19" name="Google Shape;7719;p21"/>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20" name="Google Shape;7720;p21"/>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21" name="Google Shape;7721;p21"/>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22" name="Google Shape;7722;p21"/>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23" name="Google Shape;7723;p21"/>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24" name="Google Shape;7724;p21"/>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25" name="Google Shape;7725;p21"/>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26" name="Google Shape;7726;p21"/>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27" name="Google Shape;7727;p21"/>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28" name="Google Shape;7728;p21"/>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29" name="Google Shape;7729;p21"/>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30" name="Google Shape;7730;p21"/>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31" name="Google Shape;7731;p21"/>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32" name="Google Shape;7732;p21"/>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33" name="Google Shape;7733;p21"/>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34" name="Google Shape;7734;p21"/>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35" name="Google Shape;7735;p21"/>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36" name="Google Shape;7736;p21"/>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37" name="Google Shape;7737;p21"/>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38" name="Google Shape;7738;p21"/>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39" name="Google Shape;7739;p21"/>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40" name="Google Shape;7740;p21"/>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41" name="Google Shape;7741;p21"/>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42" name="Google Shape;7742;p21"/>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43" name="Google Shape;7743;p21"/>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44" name="Google Shape;7744;p21"/>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45" name="Google Shape;7745;p21"/>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46" name="Google Shape;7746;p21"/>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47" name="Google Shape;7747;p21"/>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48" name="Google Shape;7748;p21"/>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49" name="Google Shape;7749;p21"/>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50" name="Google Shape;7750;p21"/>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51" name="Google Shape;7751;p21"/>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52" name="Google Shape;7752;p21"/>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53" name="Google Shape;7753;p21"/>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54" name="Google Shape;7754;p21"/>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55" name="Google Shape;7755;p21"/>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56" name="Google Shape;7756;p21"/>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57" name="Google Shape;7757;p21"/>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58" name="Google Shape;7758;p21"/>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59" name="Google Shape;7759;p21"/>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60" name="Google Shape;7760;p21"/>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61" name="Google Shape;7761;p21"/>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62" name="Google Shape;7762;p21"/>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63" name="Google Shape;7763;p21"/>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64" name="Google Shape;7764;p21"/>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65" name="Google Shape;7765;p21"/>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66" name="Google Shape;7766;p21"/>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67" name="Google Shape;7767;p21"/>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68" name="Google Shape;7768;p21"/>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69" name="Google Shape;7769;p21"/>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70" name="Google Shape;7770;p21"/>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71" name="Google Shape;7771;p21"/>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72" name="Google Shape;7772;p21"/>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73" name="Google Shape;7773;p21"/>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74" name="Google Shape;7774;p21"/>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75" name="Google Shape;7775;p21"/>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76" name="Google Shape;7776;p21"/>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77" name="Google Shape;7777;p21"/>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78" name="Google Shape;7778;p21"/>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79" name="Google Shape;7779;p21"/>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80" name="Google Shape;7780;p21"/>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81" name="Google Shape;7781;p21"/>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82" name="Google Shape;7782;p21"/>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83" name="Google Shape;7783;p21"/>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84" name="Google Shape;7784;p21"/>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85" name="Google Shape;7785;p21"/>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86" name="Google Shape;7786;p21"/>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87" name="Google Shape;7787;p21"/>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88" name="Google Shape;7788;p21"/>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89" name="Google Shape;7789;p21"/>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90" name="Google Shape;7790;p21"/>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91" name="Google Shape;7791;p21"/>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92" name="Google Shape;7792;p21"/>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93" name="Google Shape;7793;p21"/>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94" name="Google Shape;7794;p21"/>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95" name="Google Shape;7795;p21"/>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96" name="Google Shape;7796;p21"/>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97" name="Google Shape;7797;p21"/>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98" name="Google Shape;7798;p21"/>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799" name="Google Shape;7799;p21"/>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00" name="Google Shape;7800;p21"/>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01" name="Google Shape;7801;p21"/>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02" name="Google Shape;7802;p21"/>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03" name="Google Shape;7803;p21"/>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04" name="Google Shape;7804;p21"/>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05" name="Google Shape;7805;p21"/>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06" name="Google Shape;7806;p21"/>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07" name="Google Shape;7807;p21"/>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08" name="Google Shape;7808;p21"/>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09" name="Google Shape;7809;p21"/>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10" name="Google Shape;7810;p21"/>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11" name="Google Shape;7811;p21"/>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12" name="Google Shape;7812;p21"/>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13" name="Google Shape;7813;p21"/>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14" name="Google Shape;7814;p21"/>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15" name="Google Shape;7815;p21"/>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16" name="Google Shape;7816;p21"/>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17" name="Google Shape;7817;p21"/>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18" name="Google Shape;7818;p21"/>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19" name="Google Shape;7819;p21"/>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20" name="Google Shape;7820;p21"/>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21" name="Google Shape;7821;p21"/>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22" name="Google Shape;7822;p21"/>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23" name="Google Shape;7823;p21"/>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24" name="Google Shape;7824;p21"/>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25" name="Google Shape;7825;p21"/>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26" name="Google Shape;7826;p21"/>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27" name="Google Shape;7827;p21"/>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28" name="Google Shape;7828;p21"/>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29" name="Google Shape;7829;p21"/>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30" name="Google Shape;7830;p21"/>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31" name="Google Shape;7831;p21"/>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32" name="Google Shape;7832;p21"/>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33" name="Google Shape;7833;p21"/>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34" name="Google Shape;7834;p21"/>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35" name="Google Shape;7835;p21"/>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36" name="Google Shape;7836;p21"/>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37" name="Google Shape;7837;p21"/>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38" name="Google Shape;7838;p21"/>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39" name="Google Shape;7839;p21"/>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40" name="Google Shape;7840;p21"/>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41" name="Google Shape;7841;p21"/>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42" name="Google Shape;7842;p21"/>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43" name="Google Shape;7843;p21"/>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44" name="Google Shape;7844;p21"/>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45" name="Google Shape;7845;p21"/>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46" name="Google Shape;7846;p21"/>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47" name="Google Shape;7847;p21"/>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48" name="Google Shape;7848;p21"/>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49" name="Google Shape;7849;p21"/>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50" name="Google Shape;7850;p21"/>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51" name="Google Shape;7851;p21"/>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52" name="Google Shape;7852;p21"/>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53" name="Google Shape;7853;p21"/>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54" name="Google Shape;7854;p21"/>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55" name="Google Shape;7855;p21"/>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56" name="Google Shape;7856;p21"/>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57" name="Google Shape;7857;p21"/>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58" name="Google Shape;7858;p21"/>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59" name="Google Shape;7859;p21"/>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60" name="Google Shape;7860;p21"/>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61" name="Google Shape;7861;p21"/>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62" name="Google Shape;7862;p21"/>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63" name="Google Shape;7863;p21"/>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64" name="Google Shape;7864;p21"/>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65" name="Google Shape;7865;p21"/>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66" name="Google Shape;7866;p21"/>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67" name="Google Shape;7867;p21"/>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68" name="Google Shape;7868;p21"/>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69" name="Google Shape;7869;p21"/>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70" name="Google Shape;7870;p21"/>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71" name="Google Shape;7871;p21"/>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72" name="Google Shape;7872;p21"/>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73" name="Google Shape;7873;p21"/>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74" name="Google Shape;7874;p21"/>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75" name="Google Shape;7875;p21"/>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76" name="Google Shape;7876;p21"/>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77" name="Google Shape;7877;p21"/>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78" name="Google Shape;7878;p21"/>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79" name="Google Shape;7879;p21"/>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80" name="Google Shape;7880;p21"/>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81" name="Google Shape;7881;p21"/>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82" name="Google Shape;7882;p21"/>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83" name="Google Shape;7883;p21"/>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84" name="Google Shape;7884;p21"/>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85" name="Google Shape;7885;p21"/>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86" name="Google Shape;7886;p21"/>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87" name="Google Shape;7887;p21"/>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88" name="Google Shape;7888;p21"/>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89" name="Google Shape;7889;p21"/>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90" name="Google Shape;7890;p21"/>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91" name="Google Shape;7891;p21"/>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92" name="Google Shape;7892;p21"/>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7893" name="Google Shape;7893;p21"/>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894" name="Google Shape;7894;p21"/>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895" name="Google Shape;7895;p21"/>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896" name="Google Shape;7896;p21"/>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897" name="Google Shape;7897;p21"/>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898" name="Google Shape;7898;p21"/>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899" name="Google Shape;7899;p21"/>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00" name="Google Shape;7900;p21"/>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01" name="Google Shape;7901;p21"/>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02" name="Google Shape;7902;p21"/>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03" name="Google Shape;7903;p21"/>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04" name="Google Shape;7904;p21"/>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05" name="Google Shape;7905;p21"/>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06" name="Google Shape;7906;p21"/>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07" name="Google Shape;7907;p21"/>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08" name="Google Shape;7908;p21"/>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09" name="Google Shape;7909;p21"/>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10" name="Google Shape;7910;p21"/>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11" name="Google Shape;7911;p21"/>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12" name="Google Shape;7912;p21"/>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13" name="Google Shape;7913;p21"/>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14" name="Google Shape;7914;p21"/>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15" name="Google Shape;7915;p21"/>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16" name="Google Shape;7916;p21"/>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17" name="Google Shape;7917;p21"/>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18" name="Google Shape;7918;p21"/>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19" name="Google Shape;7919;p21"/>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20" name="Google Shape;7920;p21"/>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21" name="Google Shape;7921;p21"/>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22" name="Google Shape;7922;p21"/>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23" name="Google Shape;7923;p21"/>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24" name="Google Shape;7924;p21"/>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25" name="Google Shape;7925;p21"/>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26" name="Google Shape;7926;p21"/>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27" name="Google Shape;7927;p21"/>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28" name="Google Shape;7928;p21"/>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29" name="Google Shape;7929;p21"/>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30" name="Google Shape;7930;p21"/>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31" name="Google Shape;7931;p21"/>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32" name="Google Shape;7932;p21"/>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33" name="Google Shape;7933;p21"/>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34" name="Google Shape;7934;p21"/>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35" name="Google Shape;7935;p21"/>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36" name="Google Shape;7936;p21"/>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37" name="Google Shape;7937;p21"/>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38" name="Google Shape;7938;p21"/>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39" name="Google Shape;7939;p21"/>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40" name="Google Shape;7940;p21"/>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41" name="Google Shape;7941;p21"/>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42" name="Google Shape;7942;p21"/>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43" name="Google Shape;7943;p21"/>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44" name="Google Shape;7944;p21"/>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45" name="Google Shape;7945;p21"/>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46" name="Google Shape;7946;p21"/>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47" name="Google Shape;7947;p21"/>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48" name="Google Shape;7948;p21"/>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49" name="Google Shape;7949;p21"/>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50" name="Google Shape;7950;p21"/>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51" name="Google Shape;7951;p21"/>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52" name="Google Shape;7952;p21"/>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53" name="Google Shape;7953;p21"/>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54" name="Google Shape;7954;p21"/>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55" name="Google Shape;7955;p21"/>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56" name="Google Shape;7956;p21"/>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57" name="Google Shape;7957;p21"/>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58" name="Google Shape;7958;p21"/>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59" name="Google Shape;7959;p21"/>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60" name="Google Shape;7960;p21"/>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61" name="Google Shape;7961;p21"/>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62" name="Google Shape;7962;p21"/>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63" name="Google Shape;7963;p21"/>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64" name="Google Shape;7964;p21"/>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65" name="Google Shape;7965;p21"/>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66" name="Google Shape;7966;p21"/>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67" name="Google Shape;7967;p21"/>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68" name="Google Shape;7968;p21"/>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69" name="Google Shape;7969;p21"/>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70" name="Google Shape;7970;p21"/>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71" name="Google Shape;7971;p21"/>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72" name="Google Shape;7972;p21"/>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73" name="Google Shape;7973;p21"/>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74" name="Google Shape;7974;p21"/>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75" name="Google Shape;7975;p21"/>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76" name="Google Shape;7976;p21"/>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77" name="Google Shape;7977;p21"/>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78" name="Google Shape;7978;p21"/>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79" name="Google Shape;7979;p21"/>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80" name="Google Shape;7980;p21"/>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81" name="Google Shape;7981;p21"/>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82" name="Google Shape;7982;p21"/>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83" name="Google Shape;7983;p21"/>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84" name="Google Shape;7984;p21"/>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85" name="Google Shape;7985;p21"/>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86" name="Google Shape;7986;p21"/>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87" name="Google Shape;7987;p21"/>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88" name="Google Shape;7988;p21"/>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89" name="Google Shape;7989;p21"/>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90" name="Google Shape;7990;p21"/>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91" name="Google Shape;7991;p21"/>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92" name="Google Shape;7992;p21"/>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93" name="Google Shape;7993;p21"/>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94" name="Google Shape;7994;p21"/>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95" name="Google Shape;7995;p21"/>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96" name="Google Shape;7996;p21"/>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97" name="Google Shape;7997;p21"/>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98" name="Google Shape;7998;p21"/>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7999" name="Google Shape;7999;p21"/>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00" name="Google Shape;8000;p21"/>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01" name="Google Shape;8001;p21"/>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02" name="Google Shape;8002;p21"/>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03" name="Google Shape;8003;p21"/>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04" name="Google Shape;8004;p21"/>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05" name="Google Shape;8005;p21"/>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06" name="Google Shape;8006;p21"/>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07" name="Google Shape;8007;p21"/>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08" name="Google Shape;8008;p21"/>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09" name="Google Shape;8009;p21"/>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10" name="Google Shape;8010;p21"/>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11" name="Google Shape;8011;p21"/>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12" name="Google Shape;8012;p21"/>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13" name="Google Shape;8013;p21"/>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14" name="Google Shape;8014;p21"/>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15" name="Google Shape;8015;p21"/>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16" name="Google Shape;8016;p21"/>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17" name="Google Shape;8017;p21"/>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18" name="Google Shape;8018;p21"/>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19" name="Google Shape;8019;p21"/>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20" name="Google Shape;8020;p21"/>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21" name="Google Shape;8021;p21"/>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22" name="Google Shape;8022;p21"/>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23" name="Google Shape;8023;p21"/>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24" name="Google Shape;8024;p21"/>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25" name="Google Shape;8025;p21"/>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26" name="Google Shape;8026;p21"/>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27" name="Google Shape;8027;p21"/>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28" name="Google Shape;8028;p21"/>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29" name="Google Shape;8029;p21"/>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30" name="Google Shape;8030;p21"/>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31" name="Google Shape;8031;p21"/>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32" name="Google Shape;8032;p21"/>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33" name="Google Shape;8033;p21"/>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34" name="Google Shape;8034;p21"/>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35" name="Google Shape;8035;p21"/>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36" name="Google Shape;8036;p21"/>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37" name="Google Shape;8037;p21"/>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38" name="Google Shape;8038;p21"/>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39" name="Google Shape;8039;p21"/>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40" name="Google Shape;8040;p21"/>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41" name="Google Shape;8041;p21"/>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42" name="Google Shape;8042;p21"/>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43" name="Google Shape;8043;p21"/>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44" name="Google Shape;8044;p21"/>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45" name="Google Shape;8045;p21"/>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46" name="Google Shape;8046;p21"/>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47" name="Google Shape;8047;p21"/>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48" name="Google Shape;8048;p21"/>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49" name="Google Shape;8049;p21"/>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50" name="Google Shape;8050;p21"/>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51" name="Google Shape;8051;p21"/>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52" name="Google Shape;8052;p21"/>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53" name="Google Shape;8053;p21"/>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054" name="Google Shape;8054;p21"/>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8055" name="Google Shape;8055;p21"/>
          <p:cNvSpPr txBox="1"/>
          <p:nvPr>
            <p:ph idx="1" type="subTitle"/>
          </p:nvPr>
        </p:nvSpPr>
        <p:spPr>
          <a:xfrm>
            <a:off x="714300" y="1105925"/>
            <a:ext cx="7715400" cy="1188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2"/>
              </a:buClr>
              <a:buSzPts val="1400"/>
              <a:buChar char="●"/>
              <a:defRPr sz="1400"/>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cxnSp>
        <p:nvCxnSpPr>
          <p:cNvPr id="8056" name="Google Shape;8056;p21"/>
          <p:cNvCxnSpPr>
            <a:endCxn id="8057"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8057" name="Google Shape;8057;p21"/>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cxnSp>
        <p:nvCxnSpPr>
          <p:cNvPr id="8058" name="Google Shape;8058;p21"/>
          <p:cNvCxnSpPr>
            <a:endCxn id="8059"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8059" name="Google Shape;8059;p21"/>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sp>
        <p:nvSpPr>
          <p:cNvPr id="8060" name="Google Shape;8060;p21"/>
          <p:cNvSpPr/>
          <p:nvPr/>
        </p:nvSpPr>
        <p:spPr>
          <a:xfrm>
            <a:off x="505362" y="3738512"/>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8061" name="Google Shape;8061;p21"/>
          <p:cNvSpPr/>
          <p:nvPr/>
        </p:nvSpPr>
        <p:spPr>
          <a:xfrm>
            <a:off x="114837" y="1176287"/>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8062" name="Google Shape;8062;p21"/>
          <p:cNvSpPr/>
          <p:nvPr/>
        </p:nvSpPr>
        <p:spPr>
          <a:xfrm>
            <a:off x="8782587" y="846312"/>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8063" name="Google Shape;8063;p21"/>
          <p:cNvSpPr/>
          <p:nvPr/>
        </p:nvSpPr>
        <p:spPr>
          <a:xfrm>
            <a:off x="8782587" y="3957587"/>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8064" name="Google Shape;8064;p21"/>
          <p:cNvSpPr txBox="1"/>
          <p:nvPr>
            <p:ph type="title"/>
          </p:nvPr>
        </p:nvSpPr>
        <p:spPr>
          <a:xfrm>
            <a:off x="714300" y="506875"/>
            <a:ext cx="7715400" cy="4680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6">
    <p:spTree>
      <p:nvGrpSpPr>
        <p:cNvPr id="8065" name="Shape 8065"/>
        <p:cNvGrpSpPr/>
        <p:nvPr/>
      </p:nvGrpSpPr>
      <p:grpSpPr>
        <a:xfrm>
          <a:off x="0" y="0"/>
          <a:ext cx="0" cy="0"/>
          <a:chOff x="0" y="0"/>
          <a:chExt cx="0" cy="0"/>
        </a:xfrm>
      </p:grpSpPr>
      <p:grpSp>
        <p:nvGrpSpPr>
          <p:cNvPr id="8066" name="Google Shape;8066;p22"/>
          <p:cNvGrpSpPr/>
          <p:nvPr/>
        </p:nvGrpSpPr>
        <p:grpSpPr>
          <a:xfrm>
            <a:off x="-75" y="4475"/>
            <a:ext cx="9144000" cy="5143405"/>
            <a:chOff x="9222175" y="4475"/>
            <a:chExt cx="9144000" cy="5143405"/>
          </a:xfrm>
        </p:grpSpPr>
        <p:cxnSp>
          <p:nvCxnSpPr>
            <p:cNvPr id="8067" name="Google Shape;8067;p22"/>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68" name="Google Shape;8068;p22"/>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69" name="Google Shape;8069;p22"/>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70" name="Google Shape;8070;p22"/>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71" name="Google Shape;8071;p22"/>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72" name="Google Shape;8072;p22"/>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73" name="Google Shape;8073;p22"/>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74" name="Google Shape;8074;p22"/>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75" name="Google Shape;8075;p22"/>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76" name="Google Shape;8076;p22"/>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77" name="Google Shape;8077;p22"/>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78" name="Google Shape;8078;p22"/>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79" name="Google Shape;8079;p22"/>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80" name="Google Shape;8080;p22"/>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81" name="Google Shape;8081;p22"/>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82" name="Google Shape;8082;p22"/>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83" name="Google Shape;8083;p22"/>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84" name="Google Shape;8084;p22"/>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85" name="Google Shape;8085;p22"/>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86" name="Google Shape;8086;p22"/>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87" name="Google Shape;8087;p22"/>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88" name="Google Shape;8088;p22"/>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89" name="Google Shape;8089;p22"/>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90" name="Google Shape;8090;p22"/>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91" name="Google Shape;8091;p22"/>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92" name="Google Shape;8092;p22"/>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93" name="Google Shape;8093;p22"/>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94" name="Google Shape;8094;p22"/>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95" name="Google Shape;8095;p22"/>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96" name="Google Shape;8096;p22"/>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97" name="Google Shape;8097;p22"/>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98" name="Google Shape;8098;p22"/>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099" name="Google Shape;8099;p22"/>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00" name="Google Shape;8100;p22"/>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01" name="Google Shape;8101;p22"/>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02" name="Google Shape;8102;p22"/>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03" name="Google Shape;8103;p22"/>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04" name="Google Shape;8104;p22"/>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05" name="Google Shape;8105;p22"/>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06" name="Google Shape;8106;p22"/>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07" name="Google Shape;8107;p22"/>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08" name="Google Shape;8108;p22"/>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09" name="Google Shape;8109;p22"/>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10" name="Google Shape;8110;p22"/>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11" name="Google Shape;8111;p22"/>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12" name="Google Shape;8112;p22"/>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13" name="Google Shape;8113;p22"/>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14" name="Google Shape;8114;p22"/>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15" name="Google Shape;8115;p22"/>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16" name="Google Shape;8116;p22"/>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17" name="Google Shape;8117;p22"/>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18" name="Google Shape;8118;p22"/>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19" name="Google Shape;8119;p22"/>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20" name="Google Shape;8120;p22"/>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21" name="Google Shape;8121;p22"/>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22" name="Google Shape;8122;p22"/>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23" name="Google Shape;8123;p22"/>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24" name="Google Shape;8124;p22"/>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25" name="Google Shape;8125;p22"/>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26" name="Google Shape;8126;p22"/>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27" name="Google Shape;8127;p22"/>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28" name="Google Shape;8128;p22"/>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29" name="Google Shape;8129;p22"/>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30" name="Google Shape;8130;p22"/>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31" name="Google Shape;8131;p22"/>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32" name="Google Shape;8132;p22"/>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33" name="Google Shape;8133;p22"/>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34" name="Google Shape;8134;p22"/>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35" name="Google Shape;8135;p22"/>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36" name="Google Shape;8136;p22"/>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37" name="Google Shape;8137;p22"/>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38" name="Google Shape;8138;p22"/>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39" name="Google Shape;8139;p22"/>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40" name="Google Shape;8140;p22"/>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41" name="Google Shape;8141;p22"/>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42" name="Google Shape;8142;p22"/>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43" name="Google Shape;8143;p22"/>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44" name="Google Shape;8144;p22"/>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45" name="Google Shape;8145;p22"/>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46" name="Google Shape;8146;p22"/>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47" name="Google Shape;8147;p22"/>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48" name="Google Shape;8148;p22"/>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49" name="Google Shape;8149;p22"/>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50" name="Google Shape;8150;p22"/>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51" name="Google Shape;8151;p22"/>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52" name="Google Shape;8152;p22"/>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53" name="Google Shape;8153;p22"/>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54" name="Google Shape;8154;p22"/>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55" name="Google Shape;8155;p22"/>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56" name="Google Shape;8156;p22"/>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57" name="Google Shape;8157;p22"/>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58" name="Google Shape;8158;p22"/>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59" name="Google Shape;8159;p22"/>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60" name="Google Shape;8160;p22"/>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61" name="Google Shape;8161;p22"/>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62" name="Google Shape;8162;p22"/>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63" name="Google Shape;8163;p22"/>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64" name="Google Shape;8164;p22"/>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65" name="Google Shape;8165;p22"/>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66" name="Google Shape;8166;p22"/>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67" name="Google Shape;8167;p22"/>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68" name="Google Shape;8168;p22"/>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69" name="Google Shape;8169;p22"/>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70" name="Google Shape;8170;p22"/>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71" name="Google Shape;8171;p22"/>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72" name="Google Shape;8172;p22"/>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73" name="Google Shape;8173;p22"/>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74" name="Google Shape;8174;p22"/>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75" name="Google Shape;8175;p22"/>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76" name="Google Shape;8176;p22"/>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77" name="Google Shape;8177;p22"/>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78" name="Google Shape;8178;p22"/>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79" name="Google Shape;8179;p22"/>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80" name="Google Shape;8180;p22"/>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81" name="Google Shape;8181;p22"/>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82" name="Google Shape;8182;p22"/>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83" name="Google Shape;8183;p22"/>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84" name="Google Shape;8184;p22"/>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85" name="Google Shape;8185;p22"/>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86" name="Google Shape;8186;p22"/>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87" name="Google Shape;8187;p22"/>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88" name="Google Shape;8188;p22"/>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89" name="Google Shape;8189;p22"/>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90" name="Google Shape;8190;p22"/>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91" name="Google Shape;8191;p22"/>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92" name="Google Shape;8192;p22"/>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93" name="Google Shape;8193;p22"/>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94" name="Google Shape;8194;p22"/>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95" name="Google Shape;8195;p22"/>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96" name="Google Shape;8196;p22"/>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97" name="Google Shape;8197;p22"/>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98" name="Google Shape;8198;p22"/>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199" name="Google Shape;8199;p22"/>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00" name="Google Shape;8200;p22"/>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01" name="Google Shape;8201;p22"/>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02" name="Google Shape;8202;p22"/>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03" name="Google Shape;8203;p22"/>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04" name="Google Shape;8204;p22"/>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05" name="Google Shape;8205;p22"/>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06" name="Google Shape;8206;p22"/>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07" name="Google Shape;8207;p22"/>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08" name="Google Shape;8208;p22"/>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09" name="Google Shape;8209;p22"/>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10" name="Google Shape;8210;p22"/>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11" name="Google Shape;8211;p22"/>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12" name="Google Shape;8212;p22"/>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13" name="Google Shape;8213;p22"/>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14" name="Google Shape;8214;p22"/>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15" name="Google Shape;8215;p22"/>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16" name="Google Shape;8216;p22"/>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17" name="Google Shape;8217;p22"/>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18" name="Google Shape;8218;p22"/>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19" name="Google Shape;8219;p22"/>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20" name="Google Shape;8220;p22"/>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21" name="Google Shape;8221;p22"/>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22" name="Google Shape;8222;p22"/>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23" name="Google Shape;8223;p22"/>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24" name="Google Shape;8224;p22"/>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25" name="Google Shape;8225;p22"/>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26" name="Google Shape;8226;p22"/>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27" name="Google Shape;8227;p22"/>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28" name="Google Shape;8228;p22"/>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29" name="Google Shape;8229;p22"/>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30" name="Google Shape;8230;p22"/>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31" name="Google Shape;8231;p22"/>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32" name="Google Shape;8232;p22"/>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33" name="Google Shape;8233;p22"/>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34" name="Google Shape;8234;p22"/>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35" name="Google Shape;8235;p22"/>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36" name="Google Shape;8236;p22"/>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37" name="Google Shape;8237;p22"/>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38" name="Google Shape;8238;p22"/>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39" name="Google Shape;8239;p22"/>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40" name="Google Shape;8240;p22"/>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41" name="Google Shape;8241;p22"/>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42" name="Google Shape;8242;p22"/>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43" name="Google Shape;8243;p22"/>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44" name="Google Shape;8244;p22"/>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45" name="Google Shape;8245;p22"/>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46" name="Google Shape;8246;p22"/>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47" name="Google Shape;8247;p22"/>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48" name="Google Shape;8248;p22"/>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49" name="Google Shape;8249;p22"/>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50" name="Google Shape;8250;p22"/>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51" name="Google Shape;8251;p22"/>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52" name="Google Shape;8252;p22"/>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53" name="Google Shape;8253;p22"/>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54" name="Google Shape;8254;p22"/>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55" name="Google Shape;8255;p22"/>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56" name="Google Shape;8256;p22"/>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57" name="Google Shape;8257;p22"/>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58" name="Google Shape;8258;p22"/>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59" name="Google Shape;8259;p22"/>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60" name="Google Shape;8260;p22"/>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61" name="Google Shape;8261;p22"/>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62" name="Google Shape;8262;p22"/>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63" name="Google Shape;8263;p22"/>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64" name="Google Shape;8264;p22"/>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65" name="Google Shape;8265;p22"/>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66" name="Google Shape;8266;p22"/>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67" name="Google Shape;8267;p22"/>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68" name="Google Shape;8268;p22"/>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69" name="Google Shape;8269;p22"/>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70" name="Google Shape;8270;p22"/>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71" name="Google Shape;8271;p22"/>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72" name="Google Shape;8272;p22"/>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73" name="Google Shape;8273;p22"/>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74" name="Google Shape;8274;p22"/>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75" name="Google Shape;8275;p22"/>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76" name="Google Shape;8276;p22"/>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77" name="Google Shape;8277;p22"/>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78" name="Google Shape;8278;p22"/>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79" name="Google Shape;8279;p22"/>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80" name="Google Shape;8280;p22"/>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81" name="Google Shape;8281;p22"/>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82" name="Google Shape;8282;p22"/>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83" name="Google Shape;8283;p22"/>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84" name="Google Shape;8284;p22"/>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85" name="Google Shape;8285;p22"/>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86" name="Google Shape;8286;p22"/>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87" name="Google Shape;8287;p22"/>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88" name="Google Shape;8288;p22"/>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89" name="Google Shape;8289;p22"/>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90" name="Google Shape;8290;p22"/>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91" name="Google Shape;8291;p22"/>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92" name="Google Shape;8292;p22"/>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93" name="Google Shape;8293;p22"/>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94" name="Google Shape;8294;p22"/>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95" name="Google Shape;8295;p22"/>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96" name="Google Shape;8296;p22"/>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97" name="Google Shape;8297;p22"/>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98" name="Google Shape;8298;p22"/>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299" name="Google Shape;8299;p22"/>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00" name="Google Shape;8300;p22"/>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01" name="Google Shape;8301;p22"/>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02" name="Google Shape;8302;p22"/>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03" name="Google Shape;8303;p22"/>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04" name="Google Shape;8304;p22"/>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05" name="Google Shape;8305;p22"/>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06" name="Google Shape;8306;p22"/>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07" name="Google Shape;8307;p22"/>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08" name="Google Shape;8308;p22"/>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09" name="Google Shape;8309;p22"/>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10" name="Google Shape;8310;p22"/>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11" name="Google Shape;8311;p22"/>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12" name="Google Shape;8312;p22"/>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13" name="Google Shape;8313;p22"/>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14" name="Google Shape;8314;p22"/>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15" name="Google Shape;8315;p22"/>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16" name="Google Shape;8316;p22"/>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17" name="Google Shape;8317;p22"/>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18" name="Google Shape;8318;p22"/>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19" name="Google Shape;8319;p22"/>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20" name="Google Shape;8320;p22"/>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21" name="Google Shape;8321;p22"/>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22" name="Google Shape;8322;p22"/>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23" name="Google Shape;8323;p22"/>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24" name="Google Shape;8324;p22"/>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25" name="Google Shape;8325;p22"/>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26" name="Google Shape;8326;p22"/>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27" name="Google Shape;8327;p22"/>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28" name="Google Shape;8328;p22"/>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29" name="Google Shape;8329;p22"/>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30" name="Google Shape;8330;p22"/>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31" name="Google Shape;8331;p22"/>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32" name="Google Shape;8332;p22"/>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33" name="Google Shape;8333;p22"/>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34" name="Google Shape;8334;p22"/>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35" name="Google Shape;8335;p22"/>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36" name="Google Shape;8336;p22"/>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37" name="Google Shape;8337;p22"/>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38" name="Google Shape;8338;p22"/>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339" name="Google Shape;8339;p22"/>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40" name="Google Shape;8340;p22"/>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41" name="Google Shape;8341;p22"/>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42" name="Google Shape;8342;p22"/>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43" name="Google Shape;8343;p22"/>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44" name="Google Shape;8344;p22"/>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45" name="Google Shape;8345;p22"/>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46" name="Google Shape;8346;p22"/>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47" name="Google Shape;8347;p22"/>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48" name="Google Shape;8348;p22"/>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49" name="Google Shape;8349;p22"/>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50" name="Google Shape;8350;p22"/>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51" name="Google Shape;8351;p22"/>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52" name="Google Shape;8352;p22"/>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53" name="Google Shape;8353;p22"/>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54" name="Google Shape;8354;p22"/>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55" name="Google Shape;8355;p22"/>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56" name="Google Shape;8356;p22"/>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57" name="Google Shape;8357;p22"/>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58" name="Google Shape;8358;p22"/>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59" name="Google Shape;8359;p22"/>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60" name="Google Shape;8360;p22"/>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61" name="Google Shape;8361;p22"/>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62" name="Google Shape;8362;p22"/>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63" name="Google Shape;8363;p22"/>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64" name="Google Shape;8364;p22"/>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65" name="Google Shape;8365;p22"/>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66" name="Google Shape;8366;p22"/>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67" name="Google Shape;8367;p22"/>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68" name="Google Shape;8368;p22"/>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69" name="Google Shape;8369;p22"/>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70" name="Google Shape;8370;p22"/>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71" name="Google Shape;8371;p22"/>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72" name="Google Shape;8372;p22"/>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73" name="Google Shape;8373;p22"/>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74" name="Google Shape;8374;p22"/>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75" name="Google Shape;8375;p22"/>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76" name="Google Shape;8376;p22"/>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77" name="Google Shape;8377;p22"/>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78" name="Google Shape;8378;p22"/>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79" name="Google Shape;8379;p22"/>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80" name="Google Shape;8380;p22"/>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81" name="Google Shape;8381;p22"/>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82" name="Google Shape;8382;p22"/>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83" name="Google Shape;8383;p22"/>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84" name="Google Shape;8384;p22"/>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85" name="Google Shape;8385;p22"/>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86" name="Google Shape;8386;p22"/>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87" name="Google Shape;8387;p22"/>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88" name="Google Shape;8388;p22"/>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89" name="Google Shape;8389;p22"/>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90" name="Google Shape;8390;p22"/>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91" name="Google Shape;8391;p22"/>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92" name="Google Shape;8392;p22"/>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93" name="Google Shape;8393;p22"/>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94" name="Google Shape;8394;p22"/>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95" name="Google Shape;8395;p22"/>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96" name="Google Shape;8396;p22"/>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97" name="Google Shape;8397;p22"/>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98" name="Google Shape;8398;p22"/>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399" name="Google Shape;8399;p22"/>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00" name="Google Shape;8400;p22"/>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01" name="Google Shape;8401;p22"/>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02" name="Google Shape;8402;p22"/>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03" name="Google Shape;8403;p22"/>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04" name="Google Shape;8404;p22"/>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05" name="Google Shape;8405;p22"/>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06" name="Google Shape;8406;p22"/>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07" name="Google Shape;8407;p22"/>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08" name="Google Shape;8408;p22"/>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09" name="Google Shape;8409;p22"/>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10" name="Google Shape;8410;p22"/>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11" name="Google Shape;8411;p22"/>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12" name="Google Shape;8412;p22"/>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13" name="Google Shape;8413;p22"/>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14" name="Google Shape;8414;p22"/>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15" name="Google Shape;8415;p22"/>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16" name="Google Shape;8416;p22"/>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17" name="Google Shape;8417;p22"/>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18" name="Google Shape;8418;p22"/>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19" name="Google Shape;8419;p22"/>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20" name="Google Shape;8420;p22"/>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21" name="Google Shape;8421;p22"/>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22" name="Google Shape;8422;p22"/>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23" name="Google Shape;8423;p22"/>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24" name="Google Shape;8424;p22"/>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25" name="Google Shape;8425;p22"/>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26" name="Google Shape;8426;p22"/>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27" name="Google Shape;8427;p22"/>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28" name="Google Shape;8428;p22"/>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29" name="Google Shape;8429;p22"/>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30" name="Google Shape;8430;p22"/>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31" name="Google Shape;8431;p22"/>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32" name="Google Shape;8432;p22"/>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33" name="Google Shape;8433;p22"/>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34" name="Google Shape;8434;p22"/>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35" name="Google Shape;8435;p22"/>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36" name="Google Shape;8436;p22"/>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37" name="Google Shape;8437;p22"/>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38" name="Google Shape;8438;p22"/>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39" name="Google Shape;8439;p22"/>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40" name="Google Shape;8440;p22"/>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41" name="Google Shape;8441;p22"/>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42" name="Google Shape;8442;p22"/>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43" name="Google Shape;8443;p22"/>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44" name="Google Shape;8444;p22"/>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45" name="Google Shape;8445;p22"/>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46" name="Google Shape;8446;p22"/>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47" name="Google Shape;8447;p22"/>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48" name="Google Shape;8448;p22"/>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49" name="Google Shape;8449;p22"/>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50" name="Google Shape;8450;p22"/>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51" name="Google Shape;8451;p22"/>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52" name="Google Shape;8452;p22"/>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53" name="Google Shape;8453;p22"/>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54" name="Google Shape;8454;p22"/>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55" name="Google Shape;8455;p22"/>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56" name="Google Shape;8456;p22"/>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57" name="Google Shape;8457;p22"/>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58" name="Google Shape;8458;p22"/>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59" name="Google Shape;8459;p22"/>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60" name="Google Shape;8460;p22"/>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61" name="Google Shape;8461;p22"/>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62" name="Google Shape;8462;p22"/>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63" name="Google Shape;8463;p22"/>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64" name="Google Shape;8464;p22"/>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65" name="Google Shape;8465;p22"/>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66" name="Google Shape;8466;p22"/>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67" name="Google Shape;8467;p22"/>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68" name="Google Shape;8468;p22"/>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69" name="Google Shape;8469;p22"/>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70" name="Google Shape;8470;p22"/>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71" name="Google Shape;8471;p22"/>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72" name="Google Shape;8472;p22"/>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73" name="Google Shape;8473;p22"/>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74" name="Google Shape;8474;p22"/>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75" name="Google Shape;8475;p22"/>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76" name="Google Shape;8476;p22"/>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77" name="Google Shape;8477;p22"/>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78" name="Google Shape;8478;p22"/>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79" name="Google Shape;8479;p22"/>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80" name="Google Shape;8480;p22"/>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81" name="Google Shape;8481;p22"/>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82" name="Google Shape;8482;p22"/>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83" name="Google Shape;8483;p22"/>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84" name="Google Shape;8484;p22"/>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85" name="Google Shape;8485;p22"/>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86" name="Google Shape;8486;p22"/>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87" name="Google Shape;8487;p22"/>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88" name="Google Shape;8488;p22"/>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89" name="Google Shape;8489;p22"/>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90" name="Google Shape;8490;p22"/>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91" name="Google Shape;8491;p22"/>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92" name="Google Shape;8492;p22"/>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93" name="Google Shape;8493;p22"/>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94" name="Google Shape;8494;p22"/>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95" name="Google Shape;8495;p22"/>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96" name="Google Shape;8496;p22"/>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97" name="Google Shape;8497;p22"/>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98" name="Google Shape;8498;p22"/>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499" name="Google Shape;8499;p22"/>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500" name="Google Shape;8500;p22"/>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8501" name="Google Shape;8501;p22"/>
          <p:cNvSpPr txBox="1"/>
          <p:nvPr>
            <p:ph idx="1" type="subTitle"/>
          </p:nvPr>
        </p:nvSpPr>
        <p:spPr>
          <a:xfrm>
            <a:off x="4406400" y="1300350"/>
            <a:ext cx="4023300" cy="12168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02" name="Google Shape;8502;p22"/>
          <p:cNvSpPr txBox="1"/>
          <p:nvPr>
            <p:ph type="title"/>
          </p:nvPr>
        </p:nvSpPr>
        <p:spPr>
          <a:xfrm>
            <a:off x="5544300" y="587700"/>
            <a:ext cx="2885400" cy="655500"/>
          </a:xfrm>
          <a:prstGeom prst="rect">
            <a:avLst/>
          </a:prstGeom>
        </p:spPr>
        <p:txBody>
          <a:bodyPr anchorCtr="0" anchor="t" bIns="91425" lIns="91425" spcFirstLastPara="1" rIns="91425" wrap="square" tIns="91425">
            <a:noAutofit/>
          </a:bodyPr>
          <a:lstStyle>
            <a:lvl1pPr lvl="0" algn="r">
              <a:spcBef>
                <a:spcPts val="0"/>
              </a:spcBef>
              <a:spcAft>
                <a:spcPts val="0"/>
              </a:spcAft>
              <a:buSzPts val="3000"/>
              <a:buNone/>
              <a:defRPr sz="46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8503" name="Google Shape;8503;p22"/>
          <p:cNvSpPr txBox="1"/>
          <p:nvPr/>
        </p:nvSpPr>
        <p:spPr>
          <a:xfrm>
            <a:off x="4572000" y="3379800"/>
            <a:ext cx="3857700" cy="613800"/>
          </a:xfrm>
          <a:prstGeom prst="rect">
            <a:avLst/>
          </a:prstGeom>
          <a:noFill/>
          <a:ln>
            <a:noFill/>
          </a:ln>
        </p:spPr>
        <p:txBody>
          <a:bodyPr anchorCtr="0" anchor="t" bIns="91425" lIns="91425" spcFirstLastPara="1" rIns="91425" wrap="square" tIns="91425">
            <a:noAutofit/>
          </a:bodyPr>
          <a:lstStyle/>
          <a:p>
            <a:pPr indent="0" lvl="0" marL="0" rtl="0" algn="r">
              <a:spcBef>
                <a:spcPts val="300"/>
              </a:spcBef>
              <a:spcAft>
                <a:spcPts val="0"/>
              </a:spcAft>
              <a:buNone/>
            </a:pPr>
            <a:r>
              <a:rPr lang="en" sz="1200">
                <a:solidFill>
                  <a:schemeClr val="dk1"/>
                </a:solidFill>
                <a:latin typeface="Lexend Deca"/>
                <a:ea typeface="Lexend Deca"/>
                <a:cs typeface="Lexend Deca"/>
                <a:sym typeface="Lexend Deca"/>
              </a:rPr>
              <a:t>CREDITS: This presentation template was created by </a:t>
            </a:r>
            <a:r>
              <a:rPr b="1" lang="en" sz="1200">
                <a:solidFill>
                  <a:schemeClr val="dk1"/>
                </a:solidFill>
                <a:uFill>
                  <a:noFill/>
                </a:uFill>
                <a:latin typeface="Lexend Deca"/>
                <a:ea typeface="Lexend Deca"/>
                <a:cs typeface="Lexend Deca"/>
                <a:sym typeface="Lexend Deca"/>
                <a:hlinkClick r:id="rId2">
                  <a:extLst>
                    <a:ext uri="{A12FA001-AC4F-418D-AE19-62706E023703}">
                      <ahyp:hlinkClr val="tx"/>
                    </a:ext>
                  </a:extLst>
                </a:hlinkClick>
              </a:rPr>
              <a:t>Slidesgo</a:t>
            </a:r>
            <a:r>
              <a:rPr lang="en" sz="1200">
                <a:solidFill>
                  <a:schemeClr val="dk1"/>
                </a:solidFill>
                <a:latin typeface="Lexend Deca"/>
                <a:ea typeface="Lexend Deca"/>
                <a:cs typeface="Lexend Deca"/>
                <a:sym typeface="Lexend Deca"/>
              </a:rPr>
              <a:t>, including icons by </a:t>
            </a:r>
            <a:r>
              <a:rPr b="1" lang="en" sz="1200">
                <a:solidFill>
                  <a:schemeClr val="dk1"/>
                </a:solidFill>
                <a:uFill>
                  <a:noFill/>
                </a:uFill>
                <a:latin typeface="Lexend Deca"/>
                <a:ea typeface="Lexend Deca"/>
                <a:cs typeface="Lexend Deca"/>
                <a:sym typeface="Lexend Deca"/>
                <a:hlinkClick r:id="rId3">
                  <a:extLst>
                    <a:ext uri="{A12FA001-AC4F-418D-AE19-62706E023703}">
                      <ahyp:hlinkClr val="tx"/>
                    </a:ext>
                  </a:extLst>
                </a:hlinkClick>
              </a:rPr>
              <a:t>Flaticon</a:t>
            </a:r>
            <a:r>
              <a:rPr lang="en" sz="1200">
                <a:solidFill>
                  <a:schemeClr val="dk1"/>
                </a:solidFill>
                <a:latin typeface="Lexend Deca"/>
                <a:ea typeface="Lexend Deca"/>
                <a:cs typeface="Lexend Deca"/>
                <a:sym typeface="Lexend Deca"/>
              </a:rPr>
              <a:t> and infographics &amp; images by </a:t>
            </a:r>
            <a:r>
              <a:rPr b="1" lang="en" sz="1200">
                <a:solidFill>
                  <a:schemeClr val="dk1"/>
                </a:solidFill>
                <a:uFill>
                  <a:noFill/>
                </a:uFill>
                <a:latin typeface="Lexend Deca"/>
                <a:ea typeface="Lexend Deca"/>
                <a:cs typeface="Lexend Deca"/>
                <a:sym typeface="Lexend Deca"/>
                <a:hlinkClick r:id="rId4">
                  <a:extLst>
                    <a:ext uri="{A12FA001-AC4F-418D-AE19-62706E023703}">
                      <ahyp:hlinkClr val="tx"/>
                    </a:ext>
                  </a:extLst>
                </a:hlinkClick>
              </a:rPr>
              <a:t>Freepik</a:t>
            </a:r>
            <a:endParaRPr b="1" sz="1200">
              <a:solidFill>
                <a:schemeClr val="dk1"/>
              </a:solidFill>
              <a:latin typeface="Lexend Deca"/>
              <a:ea typeface="Lexend Deca"/>
              <a:cs typeface="Lexend Deca"/>
              <a:sym typeface="Lexend Deca"/>
            </a:endParaRPr>
          </a:p>
        </p:txBody>
      </p:sp>
      <p:cxnSp>
        <p:nvCxnSpPr>
          <p:cNvPr id="8504" name="Google Shape;8504;p22"/>
          <p:cNvCxnSpPr>
            <a:endCxn id="8505"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8505" name="Google Shape;8505;p22"/>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sp>
        <p:nvSpPr>
          <p:cNvPr id="8506" name="Google Shape;8506;p22"/>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cxnSp>
        <p:nvCxnSpPr>
          <p:cNvPr id="8507" name="Google Shape;8507;p22"/>
          <p:cNvCxnSpPr>
            <a:endCxn id="8506"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8508" name="Google Shape;8508;p22"/>
          <p:cNvSpPr/>
          <p:nvPr/>
        </p:nvSpPr>
        <p:spPr>
          <a:xfrm>
            <a:off x="8893462" y="1545512"/>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8509" name="Google Shape;8509;p22"/>
          <p:cNvSpPr/>
          <p:nvPr/>
        </p:nvSpPr>
        <p:spPr>
          <a:xfrm>
            <a:off x="8830662" y="42462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8510" name="Google Shape;8510;p22"/>
          <p:cNvSpPr/>
          <p:nvPr/>
        </p:nvSpPr>
        <p:spPr>
          <a:xfrm>
            <a:off x="340012" y="4183812"/>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8511" name="Google Shape;8511;p22"/>
          <p:cNvSpPr/>
          <p:nvPr/>
        </p:nvSpPr>
        <p:spPr>
          <a:xfrm>
            <a:off x="217437" y="2035162"/>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8512" name="Shape 8512"/>
        <p:cNvGrpSpPr/>
        <p:nvPr/>
      </p:nvGrpSpPr>
      <p:grpSpPr>
        <a:xfrm>
          <a:off x="0" y="0"/>
          <a:ext cx="0" cy="0"/>
          <a:chOff x="0" y="0"/>
          <a:chExt cx="0" cy="0"/>
        </a:xfrm>
      </p:grpSpPr>
      <p:grpSp>
        <p:nvGrpSpPr>
          <p:cNvPr id="8513" name="Google Shape;8513;p23"/>
          <p:cNvGrpSpPr/>
          <p:nvPr/>
        </p:nvGrpSpPr>
        <p:grpSpPr>
          <a:xfrm>
            <a:off x="-75" y="4475"/>
            <a:ext cx="9144000" cy="5143405"/>
            <a:chOff x="9222175" y="4475"/>
            <a:chExt cx="9144000" cy="5143405"/>
          </a:xfrm>
        </p:grpSpPr>
        <p:cxnSp>
          <p:nvCxnSpPr>
            <p:cNvPr id="8514" name="Google Shape;8514;p23"/>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15" name="Google Shape;8515;p23"/>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16" name="Google Shape;8516;p23"/>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17" name="Google Shape;8517;p23"/>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18" name="Google Shape;8518;p23"/>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19" name="Google Shape;8519;p23"/>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20" name="Google Shape;8520;p23"/>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21" name="Google Shape;8521;p23"/>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22" name="Google Shape;8522;p23"/>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23" name="Google Shape;8523;p23"/>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24" name="Google Shape;8524;p23"/>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25" name="Google Shape;8525;p23"/>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26" name="Google Shape;8526;p23"/>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27" name="Google Shape;8527;p23"/>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28" name="Google Shape;8528;p23"/>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29" name="Google Shape;8529;p23"/>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30" name="Google Shape;8530;p23"/>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31" name="Google Shape;8531;p23"/>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32" name="Google Shape;8532;p23"/>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33" name="Google Shape;8533;p23"/>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34" name="Google Shape;8534;p23"/>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35" name="Google Shape;8535;p23"/>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36" name="Google Shape;8536;p23"/>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37" name="Google Shape;8537;p23"/>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38" name="Google Shape;8538;p23"/>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39" name="Google Shape;8539;p23"/>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40" name="Google Shape;8540;p23"/>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41" name="Google Shape;8541;p23"/>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42" name="Google Shape;8542;p23"/>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43" name="Google Shape;8543;p23"/>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44" name="Google Shape;8544;p23"/>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45" name="Google Shape;8545;p23"/>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46" name="Google Shape;8546;p23"/>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47" name="Google Shape;8547;p23"/>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48" name="Google Shape;8548;p23"/>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49" name="Google Shape;8549;p23"/>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50" name="Google Shape;8550;p23"/>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51" name="Google Shape;8551;p23"/>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52" name="Google Shape;8552;p23"/>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53" name="Google Shape;8553;p23"/>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54" name="Google Shape;8554;p23"/>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55" name="Google Shape;8555;p23"/>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56" name="Google Shape;8556;p23"/>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57" name="Google Shape;8557;p23"/>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58" name="Google Shape;8558;p23"/>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59" name="Google Shape;8559;p23"/>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60" name="Google Shape;8560;p23"/>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61" name="Google Shape;8561;p23"/>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62" name="Google Shape;8562;p23"/>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63" name="Google Shape;8563;p23"/>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64" name="Google Shape;8564;p23"/>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65" name="Google Shape;8565;p23"/>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66" name="Google Shape;8566;p23"/>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67" name="Google Shape;8567;p23"/>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68" name="Google Shape;8568;p23"/>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69" name="Google Shape;8569;p23"/>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70" name="Google Shape;8570;p23"/>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71" name="Google Shape;8571;p23"/>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72" name="Google Shape;8572;p23"/>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73" name="Google Shape;8573;p23"/>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74" name="Google Shape;8574;p23"/>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75" name="Google Shape;8575;p23"/>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76" name="Google Shape;8576;p23"/>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77" name="Google Shape;8577;p23"/>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78" name="Google Shape;8578;p23"/>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79" name="Google Shape;8579;p23"/>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80" name="Google Shape;8580;p23"/>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81" name="Google Shape;8581;p23"/>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82" name="Google Shape;8582;p23"/>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83" name="Google Shape;8583;p23"/>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84" name="Google Shape;8584;p23"/>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85" name="Google Shape;8585;p23"/>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86" name="Google Shape;8586;p23"/>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87" name="Google Shape;8587;p23"/>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88" name="Google Shape;8588;p23"/>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89" name="Google Shape;8589;p23"/>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90" name="Google Shape;8590;p23"/>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91" name="Google Shape;8591;p23"/>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92" name="Google Shape;8592;p23"/>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93" name="Google Shape;8593;p23"/>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94" name="Google Shape;8594;p23"/>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95" name="Google Shape;8595;p23"/>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96" name="Google Shape;8596;p23"/>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97" name="Google Shape;8597;p23"/>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98" name="Google Shape;8598;p23"/>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599" name="Google Shape;8599;p23"/>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00" name="Google Shape;8600;p23"/>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01" name="Google Shape;8601;p23"/>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02" name="Google Shape;8602;p23"/>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03" name="Google Shape;8603;p23"/>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04" name="Google Shape;8604;p23"/>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05" name="Google Shape;8605;p23"/>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06" name="Google Shape;8606;p23"/>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07" name="Google Shape;8607;p23"/>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08" name="Google Shape;8608;p23"/>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09" name="Google Shape;8609;p23"/>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10" name="Google Shape;8610;p23"/>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11" name="Google Shape;8611;p23"/>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12" name="Google Shape;8612;p23"/>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13" name="Google Shape;8613;p23"/>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14" name="Google Shape;8614;p23"/>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15" name="Google Shape;8615;p23"/>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16" name="Google Shape;8616;p23"/>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17" name="Google Shape;8617;p23"/>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18" name="Google Shape;8618;p23"/>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19" name="Google Shape;8619;p23"/>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20" name="Google Shape;8620;p23"/>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21" name="Google Shape;8621;p23"/>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22" name="Google Shape;8622;p23"/>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23" name="Google Shape;8623;p23"/>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24" name="Google Shape;8624;p23"/>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25" name="Google Shape;8625;p23"/>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26" name="Google Shape;8626;p23"/>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27" name="Google Shape;8627;p23"/>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28" name="Google Shape;8628;p23"/>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29" name="Google Shape;8629;p23"/>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30" name="Google Shape;8630;p23"/>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31" name="Google Shape;8631;p23"/>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32" name="Google Shape;8632;p23"/>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33" name="Google Shape;8633;p23"/>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34" name="Google Shape;8634;p23"/>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35" name="Google Shape;8635;p23"/>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36" name="Google Shape;8636;p23"/>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37" name="Google Shape;8637;p23"/>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38" name="Google Shape;8638;p23"/>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39" name="Google Shape;8639;p23"/>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40" name="Google Shape;8640;p23"/>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41" name="Google Shape;8641;p23"/>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42" name="Google Shape;8642;p23"/>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43" name="Google Shape;8643;p23"/>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44" name="Google Shape;8644;p23"/>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45" name="Google Shape;8645;p23"/>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46" name="Google Shape;8646;p23"/>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47" name="Google Shape;8647;p23"/>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48" name="Google Shape;8648;p23"/>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49" name="Google Shape;8649;p23"/>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50" name="Google Shape;8650;p23"/>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51" name="Google Shape;8651;p23"/>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52" name="Google Shape;8652;p23"/>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53" name="Google Shape;8653;p23"/>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54" name="Google Shape;8654;p23"/>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55" name="Google Shape;8655;p23"/>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56" name="Google Shape;8656;p23"/>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57" name="Google Shape;8657;p23"/>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58" name="Google Shape;8658;p23"/>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59" name="Google Shape;8659;p23"/>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60" name="Google Shape;8660;p23"/>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61" name="Google Shape;8661;p23"/>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62" name="Google Shape;8662;p23"/>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63" name="Google Shape;8663;p23"/>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64" name="Google Shape;8664;p23"/>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65" name="Google Shape;8665;p23"/>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66" name="Google Shape;8666;p23"/>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67" name="Google Shape;8667;p23"/>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68" name="Google Shape;8668;p23"/>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69" name="Google Shape;8669;p23"/>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70" name="Google Shape;8670;p23"/>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71" name="Google Shape;8671;p23"/>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72" name="Google Shape;8672;p23"/>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73" name="Google Shape;8673;p23"/>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74" name="Google Shape;8674;p23"/>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75" name="Google Shape;8675;p23"/>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76" name="Google Shape;8676;p23"/>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77" name="Google Shape;8677;p23"/>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78" name="Google Shape;8678;p23"/>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79" name="Google Shape;8679;p23"/>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80" name="Google Shape;8680;p23"/>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81" name="Google Shape;8681;p23"/>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82" name="Google Shape;8682;p23"/>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83" name="Google Shape;8683;p23"/>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84" name="Google Shape;8684;p23"/>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85" name="Google Shape;8685;p23"/>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86" name="Google Shape;8686;p23"/>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87" name="Google Shape;8687;p23"/>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88" name="Google Shape;8688;p23"/>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89" name="Google Shape;8689;p23"/>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90" name="Google Shape;8690;p23"/>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91" name="Google Shape;8691;p23"/>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92" name="Google Shape;8692;p23"/>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93" name="Google Shape;8693;p23"/>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94" name="Google Shape;8694;p23"/>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95" name="Google Shape;8695;p23"/>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96" name="Google Shape;8696;p23"/>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97" name="Google Shape;8697;p23"/>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98" name="Google Shape;8698;p23"/>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699" name="Google Shape;8699;p23"/>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00" name="Google Shape;8700;p23"/>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01" name="Google Shape;8701;p23"/>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02" name="Google Shape;8702;p23"/>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03" name="Google Shape;8703;p23"/>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04" name="Google Shape;8704;p23"/>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05" name="Google Shape;8705;p23"/>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06" name="Google Shape;8706;p23"/>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07" name="Google Shape;8707;p23"/>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08" name="Google Shape;8708;p23"/>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09" name="Google Shape;8709;p23"/>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10" name="Google Shape;8710;p23"/>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11" name="Google Shape;8711;p23"/>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12" name="Google Shape;8712;p23"/>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13" name="Google Shape;8713;p23"/>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14" name="Google Shape;8714;p23"/>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15" name="Google Shape;8715;p23"/>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16" name="Google Shape;8716;p23"/>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17" name="Google Shape;8717;p23"/>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18" name="Google Shape;8718;p23"/>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19" name="Google Shape;8719;p23"/>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20" name="Google Shape;8720;p23"/>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21" name="Google Shape;8721;p23"/>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22" name="Google Shape;8722;p23"/>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23" name="Google Shape;8723;p23"/>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24" name="Google Shape;8724;p23"/>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25" name="Google Shape;8725;p23"/>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26" name="Google Shape;8726;p23"/>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27" name="Google Shape;8727;p23"/>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28" name="Google Shape;8728;p23"/>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29" name="Google Shape;8729;p23"/>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30" name="Google Shape;8730;p23"/>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31" name="Google Shape;8731;p23"/>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32" name="Google Shape;8732;p23"/>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33" name="Google Shape;8733;p23"/>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34" name="Google Shape;8734;p23"/>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35" name="Google Shape;8735;p23"/>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36" name="Google Shape;8736;p23"/>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37" name="Google Shape;8737;p23"/>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38" name="Google Shape;8738;p23"/>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39" name="Google Shape;8739;p23"/>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40" name="Google Shape;8740;p23"/>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41" name="Google Shape;8741;p23"/>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42" name="Google Shape;8742;p23"/>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43" name="Google Shape;8743;p23"/>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44" name="Google Shape;8744;p23"/>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45" name="Google Shape;8745;p23"/>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46" name="Google Shape;8746;p23"/>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47" name="Google Shape;8747;p23"/>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48" name="Google Shape;8748;p23"/>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49" name="Google Shape;8749;p23"/>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50" name="Google Shape;8750;p23"/>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51" name="Google Shape;8751;p23"/>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52" name="Google Shape;8752;p23"/>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53" name="Google Shape;8753;p23"/>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54" name="Google Shape;8754;p23"/>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55" name="Google Shape;8755;p23"/>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56" name="Google Shape;8756;p23"/>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57" name="Google Shape;8757;p23"/>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58" name="Google Shape;8758;p23"/>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59" name="Google Shape;8759;p23"/>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60" name="Google Shape;8760;p23"/>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61" name="Google Shape;8761;p23"/>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62" name="Google Shape;8762;p23"/>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63" name="Google Shape;8763;p23"/>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64" name="Google Shape;8764;p23"/>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65" name="Google Shape;8765;p23"/>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66" name="Google Shape;8766;p23"/>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67" name="Google Shape;8767;p23"/>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68" name="Google Shape;8768;p23"/>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69" name="Google Shape;8769;p23"/>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70" name="Google Shape;8770;p23"/>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71" name="Google Shape;8771;p23"/>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72" name="Google Shape;8772;p23"/>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73" name="Google Shape;8773;p23"/>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74" name="Google Shape;8774;p23"/>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75" name="Google Shape;8775;p23"/>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76" name="Google Shape;8776;p23"/>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77" name="Google Shape;8777;p23"/>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78" name="Google Shape;8778;p23"/>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79" name="Google Shape;8779;p23"/>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80" name="Google Shape;8780;p23"/>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81" name="Google Shape;8781;p23"/>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82" name="Google Shape;8782;p23"/>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83" name="Google Shape;8783;p23"/>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84" name="Google Shape;8784;p23"/>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85" name="Google Shape;8785;p23"/>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786" name="Google Shape;8786;p23"/>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87" name="Google Shape;8787;p23"/>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88" name="Google Shape;8788;p23"/>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89" name="Google Shape;8789;p23"/>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90" name="Google Shape;8790;p23"/>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91" name="Google Shape;8791;p23"/>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92" name="Google Shape;8792;p23"/>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93" name="Google Shape;8793;p23"/>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94" name="Google Shape;8794;p23"/>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95" name="Google Shape;8795;p23"/>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96" name="Google Shape;8796;p23"/>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97" name="Google Shape;8797;p23"/>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98" name="Google Shape;8798;p23"/>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799" name="Google Shape;8799;p23"/>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00" name="Google Shape;8800;p23"/>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01" name="Google Shape;8801;p23"/>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02" name="Google Shape;8802;p23"/>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03" name="Google Shape;8803;p23"/>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04" name="Google Shape;8804;p23"/>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05" name="Google Shape;8805;p23"/>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06" name="Google Shape;8806;p23"/>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07" name="Google Shape;8807;p23"/>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08" name="Google Shape;8808;p23"/>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09" name="Google Shape;8809;p23"/>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10" name="Google Shape;8810;p23"/>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11" name="Google Shape;8811;p23"/>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12" name="Google Shape;8812;p23"/>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13" name="Google Shape;8813;p23"/>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14" name="Google Shape;8814;p23"/>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15" name="Google Shape;8815;p23"/>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16" name="Google Shape;8816;p23"/>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17" name="Google Shape;8817;p23"/>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18" name="Google Shape;8818;p23"/>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19" name="Google Shape;8819;p23"/>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20" name="Google Shape;8820;p23"/>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21" name="Google Shape;8821;p23"/>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22" name="Google Shape;8822;p23"/>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23" name="Google Shape;8823;p23"/>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24" name="Google Shape;8824;p23"/>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25" name="Google Shape;8825;p23"/>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26" name="Google Shape;8826;p23"/>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27" name="Google Shape;8827;p23"/>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28" name="Google Shape;8828;p23"/>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29" name="Google Shape;8829;p23"/>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30" name="Google Shape;8830;p23"/>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31" name="Google Shape;8831;p23"/>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32" name="Google Shape;8832;p23"/>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33" name="Google Shape;8833;p23"/>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34" name="Google Shape;8834;p23"/>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35" name="Google Shape;8835;p23"/>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36" name="Google Shape;8836;p23"/>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37" name="Google Shape;8837;p23"/>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38" name="Google Shape;8838;p23"/>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39" name="Google Shape;8839;p23"/>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40" name="Google Shape;8840;p23"/>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41" name="Google Shape;8841;p23"/>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42" name="Google Shape;8842;p23"/>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43" name="Google Shape;8843;p23"/>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44" name="Google Shape;8844;p23"/>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45" name="Google Shape;8845;p23"/>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46" name="Google Shape;8846;p23"/>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47" name="Google Shape;8847;p23"/>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48" name="Google Shape;8848;p23"/>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49" name="Google Shape;8849;p23"/>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50" name="Google Shape;8850;p23"/>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51" name="Google Shape;8851;p23"/>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52" name="Google Shape;8852;p23"/>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53" name="Google Shape;8853;p23"/>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54" name="Google Shape;8854;p23"/>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55" name="Google Shape;8855;p23"/>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56" name="Google Shape;8856;p23"/>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57" name="Google Shape;8857;p23"/>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58" name="Google Shape;8858;p23"/>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59" name="Google Shape;8859;p23"/>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60" name="Google Shape;8860;p23"/>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61" name="Google Shape;8861;p23"/>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62" name="Google Shape;8862;p23"/>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63" name="Google Shape;8863;p23"/>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64" name="Google Shape;8864;p23"/>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65" name="Google Shape;8865;p23"/>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66" name="Google Shape;8866;p23"/>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67" name="Google Shape;8867;p23"/>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68" name="Google Shape;8868;p23"/>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69" name="Google Shape;8869;p23"/>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70" name="Google Shape;8870;p23"/>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71" name="Google Shape;8871;p23"/>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72" name="Google Shape;8872;p23"/>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73" name="Google Shape;8873;p23"/>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74" name="Google Shape;8874;p23"/>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75" name="Google Shape;8875;p23"/>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76" name="Google Shape;8876;p23"/>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77" name="Google Shape;8877;p23"/>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78" name="Google Shape;8878;p23"/>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79" name="Google Shape;8879;p23"/>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80" name="Google Shape;8880;p23"/>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81" name="Google Shape;8881;p23"/>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82" name="Google Shape;8882;p23"/>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83" name="Google Shape;8883;p23"/>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84" name="Google Shape;8884;p23"/>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85" name="Google Shape;8885;p23"/>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86" name="Google Shape;8886;p23"/>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87" name="Google Shape;8887;p23"/>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88" name="Google Shape;8888;p23"/>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89" name="Google Shape;8889;p23"/>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90" name="Google Shape;8890;p23"/>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91" name="Google Shape;8891;p23"/>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92" name="Google Shape;8892;p23"/>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93" name="Google Shape;8893;p23"/>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94" name="Google Shape;8894;p23"/>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95" name="Google Shape;8895;p23"/>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96" name="Google Shape;8896;p23"/>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97" name="Google Shape;8897;p23"/>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98" name="Google Shape;8898;p23"/>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899" name="Google Shape;8899;p23"/>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00" name="Google Shape;8900;p23"/>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01" name="Google Shape;8901;p23"/>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02" name="Google Shape;8902;p23"/>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03" name="Google Shape;8903;p23"/>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04" name="Google Shape;8904;p23"/>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05" name="Google Shape;8905;p23"/>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06" name="Google Shape;8906;p23"/>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07" name="Google Shape;8907;p23"/>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08" name="Google Shape;8908;p23"/>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09" name="Google Shape;8909;p23"/>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10" name="Google Shape;8910;p23"/>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11" name="Google Shape;8911;p23"/>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12" name="Google Shape;8912;p23"/>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13" name="Google Shape;8913;p23"/>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14" name="Google Shape;8914;p23"/>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15" name="Google Shape;8915;p23"/>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16" name="Google Shape;8916;p23"/>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17" name="Google Shape;8917;p23"/>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18" name="Google Shape;8918;p23"/>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19" name="Google Shape;8919;p23"/>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20" name="Google Shape;8920;p23"/>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21" name="Google Shape;8921;p23"/>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22" name="Google Shape;8922;p23"/>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23" name="Google Shape;8923;p23"/>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24" name="Google Shape;8924;p23"/>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25" name="Google Shape;8925;p23"/>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26" name="Google Shape;8926;p23"/>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27" name="Google Shape;8927;p23"/>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28" name="Google Shape;8928;p23"/>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29" name="Google Shape;8929;p23"/>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30" name="Google Shape;8930;p23"/>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31" name="Google Shape;8931;p23"/>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32" name="Google Shape;8932;p23"/>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33" name="Google Shape;8933;p23"/>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34" name="Google Shape;8934;p23"/>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35" name="Google Shape;8935;p23"/>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36" name="Google Shape;8936;p23"/>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37" name="Google Shape;8937;p23"/>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38" name="Google Shape;8938;p23"/>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39" name="Google Shape;8939;p23"/>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40" name="Google Shape;8940;p23"/>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41" name="Google Shape;8941;p23"/>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42" name="Google Shape;8942;p23"/>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43" name="Google Shape;8943;p23"/>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44" name="Google Shape;8944;p23"/>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45" name="Google Shape;8945;p23"/>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46" name="Google Shape;8946;p23"/>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8947" name="Google Shape;8947;p23"/>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cxnSp>
        <p:nvCxnSpPr>
          <p:cNvPr id="8948" name="Google Shape;8948;p23"/>
          <p:cNvCxnSpPr>
            <a:endCxn id="8949"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8949" name="Google Shape;8949;p23"/>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sp>
        <p:nvSpPr>
          <p:cNvPr id="8950" name="Google Shape;8950;p23"/>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cxnSp>
        <p:nvCxnSpPr>
          <p:cNvPr id="8951" name="Google Shape;8951;p23"/>
          <p:cNvCxnSpPr>
            <a:endCxn id="8950"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7_1">
    <p:spTree>
      <p:nvGrpSpPr>
        <p:cNvPr id="8952" name="Shape 8952"/>
        <p:cNvGrpSpPr/>
        <p:nvPr/>
      </p:nvGrpSpPr>
      <p:grpSpPr>
        <a:xfrm>
          <a:off x="0" y="0"/>
          <a:ext cx="0" cy="0"/>
          <a:chOff x="0" y="0"/>
          <a:chExt cx="0" cy="0"/>
        </a:xfrm>
      </p:grpSpPr>
      <p:grpSp>
        <p:nvGrpSpPr>
          <p:cNvPr id="8953" name="Google Shape;8953;p24"/>
          <p:cNvGrpSpPr/>
          <p:nvPr/>
        </p:nvGrpSpPr>
        <p:grpSpPr>
          <a:xfrm>
            <a:off x="-75" y="4475"/>
            <a:ext cx="9144000" cy="5143405"/>
            <a:chOff x="9222175" y="4475"/>
            <a:chExt cx="9144000" cy="5143405"/>
          </a:xfrm>
        </p:grpSpPr>
        <p:cxnSp>
          <p:nvCxnSpPr>
            <p:cNvPr id="8954" name="Google Shape;8954;p24"/>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55" name="Google Shape;8955;p24"/>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56" name="Google Shape;8956;p24"/>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57" name="Google Shape;8957;p24"/>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58" name="Google Shape;8958;p24"/>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59" name="Google Shape;8959;p24"/>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60" name="Google Shape;8960;p24"/>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61" name="Google Shape;8961;p24"/>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62" name="Google Shape;8962;p24"/>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63" name="Google Shape;8963;p24"/>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64" name="Google Shape;8964;p24"/>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65" name="Google Shape;8965;p24"/>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66" name="Google Shape;8966;p24"/>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67" name="Google Shape;8967;p24"/>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68" name="Google Shape;8968;p24"/>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69" name="Google Shape;8969;p24"/>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70" name="Google Shape;8970;p24"/>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71" name="Google Shape;8971;p24"/>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72" name="Google Shape;8972;p24"/>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73" name="Google Shape;8973;p24"/>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74" name="Google Shape;8974;p24"/>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75" name="Google Shape;8975;p24"/>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76" name="Google Shape;8976;p24"/>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77" name="Google Shape;8977;p24"/>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78" name="Google Shape;8978;p24"/>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79" name="Google Shape;8979;p24"/>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80" name="Google Shape;8980;p24"/>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81" name="Google Shape;8981;p24"/>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82" name="Google Shape;8982;p24"/>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83" name="Google Shape;8983;p24"/>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84" name="Google Shape;8984;p24"/>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85" name="Google Shape;8985;p24"/>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86" name="Google Shape;8986;p24"/>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87" name="Google Shape;8987;p24"/>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88" name="Google Shape;8988;p24"/>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89" name="Google Shape;8989;p24"/>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90" name="Google Shape;8990;p24"/>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91" name="Google Shape;8991;p24"/>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92" name="Google Shape;8992;p24"/>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93" name="Google Shape;8993;p24"/>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94" name="Google Shape;8994;p24"/>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95" name="Google Shape;8995;p24"/>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96" name="Google Shape;8996;p24"/>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97" name="Google Shape;8997;p24"/>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98" name="Google Shape;8998;p24"/>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8999" name="Google Shape;8999;p24"/>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00" name="Google Shape;9000;p24"/>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01" name="Google Shape;9001;p24"/>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02" name="Google Shape;9002;p24"/>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03" name="Google Shape;9003;p24"/>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04" name="Google Shape;9004;p24"/>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05" name="Google Shape;9005;p24"/>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06" name="Google Shape;9006;p24"/>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07" name="Google Shape;9007;p24"/>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08" name="Google Shape;9008;p24"/>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09" name="Google Shape;9009;p24"/>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10" name="Google Shape;9010;p24"/>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11" name="Google Shape;9011;p24"/>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12" name="Google Shape;9012;p24"/>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13" name="Google Shape;9013;p24"/>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14" name="Google Shape;9014;p24"/>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15" name="Google Shape;9015;p24"/>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16" name="Google Shape;9016;p24"/>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17" name="Google Shape;9017;p24"/>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18" name="Google Shape;9018;p24"/>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19" name="Google Shape;9019;p24"/>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20" name="Google Shape;9020;p24"/>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21" name="Google Shape;9021;p24"/>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22" name="Google Shape;9022;p24"/>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23" name="Google Shape;9023;p24"/>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24" name="Google Shape;9024;p24"/>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25" name="Google Shape;9025;p24"/>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26" name="Google Shape;9026;p24"/>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27" name="Google Shape;9027;p24"/>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28" name="Google Shape;9028;p24"/>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29" name="Google Shape;9029;p24"/>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30" name="Google Shape;9030;p24"/>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31" name="Google Shape;9031;p24"/>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32" name="Google Shape;9032;p24"/>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33" name="Google Shape;9033;p24"/>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34" name="Google Shape;9034;p24"/>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35" name="Google Shape;9035;p24"/>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36" name="Google Shape;9036;p24"/>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37" name="Google Shape;9037;p24"/>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38" name="Google Shape;9038;p24"/>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39" name="Google Shape;9039;p24"/>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40" name="Google Shape;9040;p24"/>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41" name="Google Shape;9041;p24"/>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42" name="Google Shape;9042;p24"/>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43" name="Google Shape;9043;p24"/>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44" name="Google Shape;9044;p24"/>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45" name="Google Shape;9045;p24"/>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46" name="Google Shape;9046;p24"/>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47" name="Google Shape;9047;p24"/>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48" name="Google Shape;9048;p24"/>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49" name="Google Shape;9049;p24"/>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50" name="Google Shape;9050;p24"/>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51" name="Google Shape;9051;p24"/>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52" name="Google Shape;9052;p24"/>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53" name="Google Shape;9053;p24"/>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54" name="Google Shape;9054;p24"/>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55" name="Google Shape;9055;p24"/>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56" name="Google Shape;9056;p24"/>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57" name="Google Shape;9057;p24"/>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58" name="Google Shape;9058;p24"/>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59" name="Google Shape;9059;p24"/>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60" name="Google Shape;9060;p24"/>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61" name="Google Shape;9061;p24"/>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62" name="Google Shape;9062;p24"/>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63" name="Google Shape;9063;p24"/>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64" name="Google Shape;9064;p24"/>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65" name="Google Shape;9065;p24"/>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66" name="Google Shape;9066;p24"/>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67" name="Google Shape;9067;p24"/>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68" name="Google Shape;9068;p24"/>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69" name="Google Shape;9069;p24"/>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70" name="Google Shape;9070;p24"/>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71" name="Google Shape;9071;p24"/>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72" name="Google Shape;9072;p24"/>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73" name="Google Shape;9073;p24"/>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74" name="Google Shape;9074;p24"/>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75" name="Google Shape;9075;p24"/>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76" name="Google Shape;9076;p24"/>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77" name="Google Shape;9077;p24"/>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78" name="Google Shape;9078;p24"/>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79" name="Google Shape;9079;p24"/>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80" name="Google Shape;9080;p24"/>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81" name="Google Shape;9081;p24"/>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82" name="Google Shape;9082;p24"/>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83" name="Google Shape;9083;p24"/>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84" name="Google Shape;9084;p24"/>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85" name="Google Shape;9085;p24"/>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86" name="Google Shape;9086;p24"/>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87" name="Google Shape;9087;p24"/>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88" name="Google Shape;9088;p24"/>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89" name="Google Shape;9089;p24"/>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90" name="Google Shape;9090;p24"/>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91" name="Google Shape;9091;p24"/>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92" name="Google Shape;9092;p24"/>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93" name="Google Shape;9093;p24"/>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94" name="Google Shape;9094;p24"/>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95" name="Google Shape;9095;p24"/>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96" name="Google Shape;9096;p24"/>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97" name="Google Shape;9097;p24"/>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98" name="Google Shape;9098;p24"/>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99" name="Google Shape;9099;p24"/>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00" name="Google Shape;9100;p24"/>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01" name="Google Shape;9101;p24"/>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02" name="Google Shape;9102;p24"/>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03" name="Google Shape;9103;p24"/>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04" name="Google Shape;9104;p24"/>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05" name="Google Shape;9105;p24"/>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06" name="Google Shape;9106;p24"/>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07" name="Google Shape;9107;p24"/>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08" name="Google Shape;9108;p24"/>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09" name="Google Shape;9109;p24"/>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10" name="Google Shape;9110;p24"/>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11" name="Google Shape;9111;p24"/>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12" name="Google Shape;9112;p24"/>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13" name="Google Shape;9113;p24"/>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14" name="Google Shape;9114;p24"/>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15" name="Google Shape;9115;p24"/>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16" name="Google Shape;9116;p24"/>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17" name="Google Shape;9117;p24"/>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18" name="Google Shape;9118;p24"/>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19" name="Google Shape;9119;p24"/>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20" name="Google Shape;9120;p24"/>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21" name="Google Shape;9121;p24"/>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22" name="Google Shape;9122;p24"/>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23" name="Google Shape;9123;p24"/>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24" name="Google Shape;9124;p24"/>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25" name="Google Shape;9125;p24"/>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26" name="Google Shape;9126;p24"/>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27" name="Google Shape;9127;p24"/>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28" name="Google Shape;9128;p24"/>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29" name="Google Shape;9129;p24"/>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30" name="Google Shape;9130;p24"/>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31" name="Google Shape;9131;p24"/>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32" name="Google Shape;9132;p24"/>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33" name="Google Shape;9133;p24"/>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34" name="Google Shape;9134;p24"/>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35" name="Google Shape;9135;p24"/>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36" name="Google Shape;9136;p24"/>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37" name="Google Shape;9137;p24"/>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38" name="Google Shape;9138;p24"/>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39" name="Google Shape;9139;p24"/>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40" name="Google Shape;9140;p24"/>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41" name="Google Shape;9141;p24"/>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42" name="Google Shape;9142;p24"/>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43" name="Google Shape;9143;p24"/>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44" name="Google Shape;9144;p24"/>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45" name="Google Shape;9145;p24"/>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46" name="Google Shape;9146;p24"/>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47" name="Google Shape;9147;p24"/>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48" name="Google Shape;9148;p24"/>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49" name="Google Shape;9149;p24"/>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50" name="Google Shape;9150;p24"/>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51" name="Google Shape;9151;p24"/>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52" name="Google Shape;9152;p24"/>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53" name="Google Shape;9153;p24"/>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54" name="Google Shape;9154;p24"/>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55" name="Google Shape;9155;p24"/>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56" name="Google Shape;9156;p24"/>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57" name="Google Shape;9157;p24"/>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58" name="Google Shape;9158;p24"/>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59" name="Google Shape;9159;p24"/>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60" name="Google Shape;9160;p24"/>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61" name="Google Shape;9161;p24"/>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62" name="Google Shape;9162;p24"/>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63" name="Google Shape;9163;p24"/>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64" name="Google Shape;9164;p24"/>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65" name="Google Shape;9165;p24"/>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66" name="Google Shape;9166;p24"/>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67" name="Google Shape;9167;p24"/>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68" name="Google Shape;9168;p24"/>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69" name="Google Shape;9169;p24"/>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70" name="Google Shape;9170;p24"/>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71" name="Google Shape;9171;p24"/>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72" name="Google Shape;9172;p24"/>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73" name="Google Shape;9173;p24"/>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74" name="Google Shape;9174;p24"/>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75" name="Google Shape;9175;p24"/>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76" name="Google Shape;9176;p24"/>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77" name="Google Shape;9177;p24"/>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78" name="Google Shape;9178;p24"/>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79" name="Google Shape;9179;p24"/>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80" name="Google Shape;9180;p24"/>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81" name="Google Shape;9181;p24"/>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82" name="Google Shape;9182;p24"/>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83" name="Google Shape;9183;p24"/>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84" name="Google Shape;9184;p24"/>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85" name="Google Shape;9185;p24"/>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86" name="Google Shape;9186;p24"/>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87" name="Google Shape;9187;p24"/>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88" name="Google Shape;9188;p24"/>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89" name="Google Shape;9189;p24"/>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90" name="Google Shape;9190;p24"/>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91" name="Google Shape;9191;p24"/>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92" name="Google Shape;9192;p24"/>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93" name="Google Shape;9193;p24"/>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94" name="Google Shape;9194;p24"/>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95" name="Google Shape;9195;p24"/>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96" name="Google Shape;9196;p24"/>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97" name="Google Shape;9197;p24"/>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98" name="Google Shape;9198;p24"/>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99" name="Google Shape;9199;p24"/>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00" name="Google Shape;9200;p24"/>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01" name="Google Shape;9201;p24"/>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02" name="Google Shape;9202;p24"/>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03" name="Google Shape;9203;p24"/>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04" name="Google Shape;9204;p24"/>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05" name="Google Shape;9205;p24"/>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06" name="Google Shape;9206;p24"/>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07" name="Google Shape;9207;p24"/>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08" name="Google Shape;9208;p24"/>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09" name="Google Shape;9209;p24"/>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10" name="Google Shape;9210;p24"/>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11" name="Google Shape;9211;p24"/>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12" name="Google Shape;9212;p24"/>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13" name="Google Shape;9213;p24"/>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14" name="Google Shape;9214;p24"/>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15" name="Google Shape;9215;p24"/>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16" name="Google Shape;9216;p24"/>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17" name="Google Shape;9217;p24"/>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18" name="Google Shape;9218;p24"/>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19" name="Google Shape;9219;p24"/>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20" name="Google Shape;9220;p24"/>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21" name="Google Shape;9221;p24"/>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22" name="Google Shape;9222;p24"/>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23" name="Google Shape;9223;p24"/>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24" name="Google Shape;9224;p24"/>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25" name="Google Shape;9225;p24"/>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26" name="Google Shape;9226;p24"/>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27" name="Google Shape;9227;p24"/>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28" name="Google Shape;9228;p24"/>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29" name="Google Shape;9229;p24"/>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30" name="Google Shape;9230;p24"/>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31" name="Google Shape;9231;p24"/>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32" name="Google Shape;9232;p24"/>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33" name="Google Shape;9233;p24"/>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34" name="Google Shape;9234;p24"/>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35" name="Google Shape;9235;p24"/>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36" name="Google Shape;9236;p24"/>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37" name="Google Shape;9237;p24"/>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38" name="Google Shape;9238;p24"/>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39" name="Google Shape;9239;p24"/>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40" name="Google Shape;9240;p24"/>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41" name="Google Shape;9241;p24"/>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42" name="Google Shape;9242;p24"/>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43" name="Google Shape;9243;p24"/>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44" name="Google Shape;9244;p24"/>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45" name="Google Shape;9245;p24"/>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46" name="Google Shape;9246;p24"/>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47" name="Google Shape;9247;p24"/>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48" name="Google Shape;9248;p24"/>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49" name="Google Shape;9249;p24"/>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50" name="Google Shape;9250;p24"/>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51" name="Google Shape;9251;p24"/>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52" name="Google Shape;9252;p24"/>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53" name="Google Shape;9253;p24"/>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54" name="Google Shape;9254;p24"/>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55" name="Google Shape;9255;p24"/>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56" name="Google Shape;9256;p24"/>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57" name="Google Shape;9257;p24"/>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58" name="Google Shape;9258;p24"/>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59" name="Google Shape;9259;p24"/>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60" name="Google Shape;9260;p24"/>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61" name="Google Shape;9261;p24"/>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62" name="Google Shape;9262;p24"/>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63" name="Google Shape;9263;p24"/>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64" name="Google Shape;9264;p24"/>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65" name="Google Shape;9265;p24"/>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66" name="Google Shape;9266;p24"/>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67" name="Google Shape;9267;p24"/>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68" name="Google Shape;9268;p24"/>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69" name="Google Shape;9269;p24"/>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70" name="Google Shape;9270;p24"/>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71" name="Google Shape;9271;p24"/>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72" name="Google Shape;9272;p24"/>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73" name="Google Shape;9273;p24"/>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74" name="Google Shape;9274;p24"/>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75" name="Google Shape;9275;p24"/>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76" name="Google Shape;9276;p24"/>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77" name="Google Shape;9277;p24"/>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78" name="Google Shape;9278;p24"/>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79" name="Google Shape;9279;p24"/>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80" name="Google Shape;9280;p24"/>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81" name="Google Shape;9281;p24"/>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82" name="Google Shape;9282;p24"/>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83" name="Google Shape;9283;p24"/>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84" name="Google Shape;9284;p24"/>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85" name="Google Shape;9285;p24"/>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86" name="Google Shape;9286;p24"/>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87" name="Google Shape;9287;p24"/>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88" name="Google Shape;9288;p24"/>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89" name="Google Shape;9289;p24"/>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90" name="Google Shape;9290;p24"/>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91" name="Google Shape;9291;p24"/>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92" name="Google Shape;9292;p24"/>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93" name="Google Shape;9293;p24"/>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94" name="Google Shape;9294;p24"/>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95" name="Google Shape;9295;p24"/>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96" name="Google Shape;9296;p24"/>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97" name="Google Shape;9297;p24"/>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98" name="Google Shape;9298;p24"/>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299" name="Google Shape;9299;p24"/>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00" name="Google Shape;9300;p24"/>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01" name="Google Shape;9301;p24"/>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02" name="Google Shape;9302;p24"/>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03" name="Google Shape;9303;p24"/>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04" name="Google Shape;9304;p24"/>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05" name="Google Shape;9305;p24"/>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06" name="Google Shape;9306;p24"/>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07" name="Google Shape;9307;p24"/>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08" name="Google Shape;9308;p24"/>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09" name="Google Shape;9309;p24"/>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10" name="Google Shape;9310;p24"/>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11" name="Google Shape;9311;p24"/>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12" name="Google Shape;9312;p24"/>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13" name="Google Shape;9313;p24"/>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14" name="Google Shape;9314;p24"/>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15" name="Google Shape;9315;p24"/>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16" name="Google Shape;9316;p24"/>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17" name="Google Shape;9317;p24"/>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18" name="Google Shape;9318;p24"/>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19" name="Google Shape;9319;p24"/>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20" name="Google Shape;9320;p24"/>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21" name="Google Shape;9321;p24"/>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22" name="Google Shape;9322;p24"/>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23" name="Google Shape;9323;p24"/>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24" name="Google Shape;9324;p24"/>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25" name="Google Shape;9325;p24"/>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26" name="Google Shape;9326;p24"/>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27" name="Google Shape;9327;p24"/>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28" name="Google Shape;9328;p24"/>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29" name="Google Shape;9329;p24"/>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30" name="Google Shape;9330;p24"/>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31" name="Google Shape;9331;p24"/>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32" name="Google Shape;9332;p24"/>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33" name="Google Shape;9333;p24"/>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34" name="Google Shape;9334;p24"/>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35" name="Google Shape;9335;p24"/>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36" name="Google Shape;9336;p24"/>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37" name="Google Shape;9337;p24"/>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38" name="Google Shape;9338;p24"/>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39" name="Google Shape;9339;p24"/>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40" name="Google Shape;9340;p24"/>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41" name="Google Shape;9341;p24"/>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42" name="Google Shape;9342;p24"/>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43" name="Google Shape;9343;p24"/>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44" name="Google Shape;9344;p24"/>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45" name="Google Shape;9345;p24"/>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46" name="Google Shape;9346;p24"/>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47" name="Google Shape;9347;p24"/>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48" name="Google Shape;9348;p24"/>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49" name="Google Shape;9349;p24"/>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50" name="Google Shape;9350;p24"/>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51" name="Google Shape;9351;p24"/>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52" name="Google Shape;9352;p24"/>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53" name="Google Shape;9353;p24"/>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54" name="Google Shape;9354;p24"/>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55" name="Google Shape;9355;p24"/>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56" name="Google Shape;9356;p24"/>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57" name="Google Shape;9357;p24"/>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58" name="Google Shape;9358;p24"/>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59" name="Google Shape;9359;p24"/>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60" name="Google Shape;9360;p24"/>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61" name="Google Shape;9361;p24"/>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62" name="Google Shape;9362;p24"/>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63" name="Google Shape;9363;p24"/>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64" name="Google Shape;9364;p24"/>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65" name="Google Shape;9365;p24"/>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66" name="Google Shape;9366;p24"/>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67" name="Google Shape;9367;p24"/>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68" name="Google Shape;9368;p24"/>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69" name="Google Shape;9369;p24"/>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70" name="Google Shape;9370;p24"/>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71" name="Google Shape;9371;p24"/>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72" name="Google Shape;9372;p24"/>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73" name="Google Shape;9373;p24"/>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74" name="Google Shape;9374;p24"/>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75" name="Google Shape;9375;p24"/>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76" name="Google Shape;9376;p24"/>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77" name="Google Shape;9377;p24"/>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78" name="Google Shape;9378;p24"/>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79" name="Google Shape;9379;p24"/>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80" name="Google Shape;9380;p24"/>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81" name="Google Shape;9381;p24"/>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82" name="Google Shape;9382;p24"/>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83" name="Google Shape;9383;p24"/>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84" name="Google Shape;9384;p24"/>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85" name="Google Shape;9385;p24"/>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86" name="Google Shape;9386;p24"/>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387" name="Google Shape;9387;p24"/>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grpSp>
        <p:nvGrpSpPr>
          <p:cNvPr id="9388" name="Google Shape;9388;p24"/>
          <p:cNvGrpSpPr/>
          <p:nvPr/>
        </p:nvGrpSpPr>
        <p:grpSpPr>
          <a:xfrm>
            <a:off x="-75" y="4475"/>
            <a:ext cx="9144000" cy="5143405"/>
            <a:chOff x="9222175" y="4475"/>
            <a:chExt cx="9144000" cy="5143405"/>
          </a:xfrm>
        </p:grpSpPr>
        <p:cxnSp>
          <p:nvCxnSpPr>
            <p:cNvPr id="9389" name="Google Shape;9389;p24"/>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90" name="Google Shape;9390;p24"/>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91" name="Google Shape;9391;p24"/>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92" name="Google Shape;9392;p24"/>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93" name="Google Shape;9393;p24"/>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94" name="Google Shape;9394;p24"/>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95" name="Google Shape;9395;p24"/>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96" name="Google Shape;9396;p24"/>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97" name="Google Shape;9397;p24"/>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98" name="Google Shape;9398;p24"/>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99" name="Google Shape;9399;p24"/>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00" name="Google Shape;9400;p24"/>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01" name="Google Shape;9401;p24"/>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02" name="Google Shape;9402;p24"/>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03" name="Google Shape;9403;p24"/>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04" name="Google Shape;9404;p24"/>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05" name="Google Shape;9405;p24"/>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06" name="Google Shape;9406;p24"/>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07" name="Google Shape;9407;p24"/>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08" name="Google Shape;9408;p24"/>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09" name="Google Shape;9409;p24"/>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10" name="Google Shape;9410;p24"/>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11" name="Google Shape;9411;p24"/>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12" name="Google Shape;9412;p24"/>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13" name="Google Shape;9413;p24"/>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14" name="Google Shape;9414;p24"/>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15" name="Google Shape;9415;p24"/>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16" name="Google Shape;9416;p24"/>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17" name="Google Shape;9417;p24"/>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18" name="Google Shape;9418;p24"/>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19" name="Google Shape;9419;p24"/>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20" name="Google Shape;9420;p24"/>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21" name="Google Shape;9421;p24"/>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22" name="Google Shape;9422;p24"/>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23" name="Google Shape;9423;p24"/>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24" name="Google Shape;9424;p24"/>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25" name="Google Shape;9425;p24"/>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26" name="Google Shape;9426;p24"/>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27" name="Google Shape;9427;p24"/>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28" name="Google Shape;9428;p24"/>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29" name="Google Shape;9429;p24"/>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30" name="Google Shape;9430;p24"/>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31" name="Google Shape;9431;p24"/>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32" name="Google Shape;9432;p24"/>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33" name="Google Shape;9433;p24"/>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34" name="Google Shape;9434;p24"/>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35" name="Google Shape;9435;p24"/>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36" name="Google Shape;9436;p24"/>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37" name="Google Shape;9437;p24"/>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38" name="Google Shape;9438;p24"/>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39" name="Google Shape;9439;p24"/>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40" name="Google Shape;9440;p24"/>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41" name="Google Shape;9441;p24"/>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42" name="Google Shape;9442;p24"/>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43" name="Google Shape;9443;p24"/>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44" name="Google Shape;9444;p24"/>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45" name="Google Shape;9445;p24"/>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46" name="Google Shape;9446;p24"/>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47" name="Google Shape;9447;p24"/>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48" name="Google Shape;9448;p24"/>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49" name="Google Shape;9449;p24"/>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50" name="Google Shape;9450;p24"/>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51" name="Google Shape;9451;p24"/>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52" name="Google Shape;9452;p24"/>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53" name="Google Shape;9453;p24"/>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54" name="Google Shape;9454;p24"/>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55" name="Google Shape;9455;p24"/>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56" name="Google Shape;9456;p24"/>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57" name="Google Shape;9457;p24"/>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58" name="Google Shape;9458;p24"/>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59" name="Google Shape;9459;p24"/>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60" name="Google Shape;9460;p24"/>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61" name="Google Shape;9461;p24"/>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62" name="Google Shape;9462;p24"/>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63" name="Google Shape;9463;p24"/>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64" name="Google Shape;9464;p24"/>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65" name="Google Shape;9465;p24"/>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66" name="Google Shape;9466;p24"/>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67" name="Google Shape;9467;p24"/>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68" name="Google Shape;9468;p24"/>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69" name="Google Shape;9469;p24"/>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70" name="Google Shape;9470;p24"/>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71" name="Google Shape;9471;p24"/>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72" name="Google Shape;9472;p24"/>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73" name="Google Shape;9473;p24"/>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74" name="Google Shape;9474;p24"/>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75" name="Google Shape;9475;p24"/>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76" name="Google Shape;9476;p24"/>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77" name="Google Shape;9477;p24"/>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78" name="Google Shape;9478;p24"/>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79" name="Google Shape;9479;p24"/>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80" name="Google Shape;9480;p24"/>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81" name="Google Shape;9481;p24"/>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82" name="Google Shape;9482;p24"/>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83" name="Google Shape;9483;p24"/>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84" name="Google Shape;9484;p24"/>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85" name="Google Shape;9485;p24"/>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86" name="Google Shape;9486;p24"/>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87" name="Google Shape;9487;p24"/>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88" name="Google Shape;9488;p24"/>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89" name="Google Shape;9489;p24"/>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90" name="Google Shape;9490;p24"/>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91" name="Google Shape;9491;p24"/>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92" name="Google Shape;9492;p24"/>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93" name="Google Shape;9493;p24"/>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94" name="Google Shape;9494;p24"/>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95" name="Google Shape;9495;p24"/>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96" name="Google Shape;9496;p24"/>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97" name="Google Shape;9497;p24"/>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98" name="Google Shape;9498;p24"/>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99" name="Google Shape;9499;p24"/>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00" name="Google Shape;9500;p24"/>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01" name="Google Shape;9501;p24"/>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02" name="Google Shape;9502;p24"/>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03" name="Google Shape;9503;p24"/>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04" name="Google Shape;9504;p24"/>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05" name="Google Shape;9505;p24"/>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06" name="Google Shape;9506;p24"/>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07" name="Google Shape;9507;p24"/>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08" name="Google Shape;9508;p24"/>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09" name="Google Shape;9509;p24"/>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10" name="Google Shape;9510;p24"/>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11" name="Google Shape;9511;p24"/>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12" name="Google Shape;9512;p24"/>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13" name="Google Shape;9513;p24"/>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14" name="Google Shape;9514;p24"/>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15" name="Google Shape;9515;p24"/>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16" name="Google Shape;9516;p24"/>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17" name="Google Shape;9517;p24"/>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18" name="Google Shape;9518;p24"/>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19" name="Google Shape;9519;p24"/>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20" name="Google Shape;9520;p24"/>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21" name="Google Shape;9521;p24"/>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22" name="Google Shape;9522;p24"/>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23" name="Google Shape;9523;p24"/>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24" name="Google Shape;9524;p24"/>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25" name="Google Shape;9525;p24"/>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26" name="Google Shape;9526;p24"/>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27" name="Google Shape;9527;p24"/>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28" name="Google Shape;9528;p24"/>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29" name="Google Shape;9529;p24"/>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30" name="Google Shape;9530;p24"/>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31" name="Google Shape;9531;p24"/>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32" name="Google Shape;9532;p24"/>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33" name="Google Shape;9533;p24"/>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34" name="Google Shape;9534;p24"/>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35" name="Google Shape;9535;p24"/>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36" name="Google Shape;9536;p24"/>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37" name="Google Shape;9537;p24"/>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38" name="Google Shape;9538;p24"/>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39" name="Google Shape;9539;p24"/>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40" name="Google Shape;9540;p24"/>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41" name="Google Shape;9541;p24"/>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42" name="Google Shape;9542;p24"/>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43" name="Google Shape;9543;p24"/>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44" name="Google Shape;9544;p24"/>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45" name="Google Shape;9545;p24"/>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46" name="Google Shape;9546;p24"/>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47" name="Google Shape;9547;p24"/>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48" name="Google Shape;9548;p24"/>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49" name="Google Shape;9549;p24"/>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50" name="Google Shape;9550;p24"/>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51" name="Google Shape;9551;p24"/>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52" name="Google Shape;9552;p24"/>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53" name="Google Shape;9553;p24"/>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54" name="Google Shape;9554;p24"/>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55" name="Google Shape;9555;p24"/>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56" name="Google Shape;9556;p24"/>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57" name="Google Shape;9557;p24"/>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58" name="Google Shape;9558;p24"/>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59" name="Google Shape;9559;p24"/>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60" name="Google Shape;9560;p24"/>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61" name="Google Shape;9561;p24"/>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62" name="Google Shape;9562;p24"/>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63" name="Google Shape;9563;p24"/>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64" name="Google Shape;9564;p24"/>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65" name="Google Shape;9565;p24"/>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66" name="Google Shape;9566;p24"/>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67" name="Google Shape;9567;p24"/>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68" name="Google Shape;9568;p24"/>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69" name="Google Shape;9569;p24"/>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70" name="Google Shape;9570;p24"/>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71" name="Google Shape;9571;p24"/>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72" name="Google Shape;9572;p24"/>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73" name="Google Shape;9573;p24"/>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74" name="Google Shape;9574;p24"/>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75" name="Google Shape;9575;p24"/>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76" name="Google Shape;9576;p24"/>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77" name="Google Shape;9577;p24"/>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78" name="Google Shape;9578;p24"/>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79" name="Google Shape;9579;p24"/>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80" name="Google Shape;9580;p24"/>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81" name="Google Shape;9581;p24"/>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82" name="Google Shape;9582;p24"/>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83" name="Google Shape;9583;p24"/>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84" name="Google Shape;9584;p24"/>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85" name="Google Shape;9585;p24"/>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86" name="Google Shape;9586;p24"/>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87" name="Google Shape;9587;p24"/>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88" name="Google Shape;9588;p24"/>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89" name="Google Shape;9589;p24"/>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90" name="Google Shape;9590;p24"/>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91" name="Google Shape;9591;p24"/>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92" name="Google Shape;9592;p24"/>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93" name="Google Shape;9593;p24"/>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94" name="Google Shape;9594;p24"/>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95" name="Google Shape;9595;p24"/>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96" name="Google Shape;9596;p24"/>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97" name="Google Shape;9597;p24"/>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98" name="Google Shape;9598;p24"/>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99" name="Google Shape;9599;p24"/>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00" name="Google Shape;9600;p24"/>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01" name="Google Shape;9601;p24"/>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02" name="Google Shape;9602;p24"/>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03" name="Google Shape;9603;p24"/>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04" name="Google Shape;9604;p24"/>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05" name="Google Shape;9605;p24"/>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06" name="Google Shape;9606;p24"/>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07" name="Google Shape;9607;p24"/>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08" name="Google Shape;9608;p24"/>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09" name="Google Shape;9609;p24"/>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10" name="Google Shape;9610;p24"/>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11" name="Google Shape;9611;p24"/>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12" name="Google Shape;9612;p24"/>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13" name="Google Shape;9613;p24"/>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14" name="Google Shape;9614;p24"/>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15" name="Google Shape;9615;p24"/>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16" name="Google Shape;9616;p24"/>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17" name="Google Shape;9617;p24"/>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18" name="Google Shape;9618;p24"/>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19" name="Google Shape;9619;p24"/>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20" name="Google Shape;9620;p24"/>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21" name="Google Shape;9621;p24"/>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22" name="Google Shape;9622;p24"/>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23" name="Google Shape;9623;p24"/>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24" name="Google Shape;9624;p24"/>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25" name="Google Shape;9625;p24"/>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26" name="Google Shape;9626;p24"/>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27" name="Google Shape;9627;p24"/>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28" name="Google Shape;9628;p24"/>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29" name="Google Shape;9629;p24"/>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30" name="Google Shape;9630;p24"/>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31" name="Google Shape;9631;p24"/>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32" name="Google Shape;9632;p24"/>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33" name="Google Shape;9633;p24"/>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34" name="Google Shape;9634;p24"/>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35" name="Google Shape;9635;p24"/>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36" name="Google Shape;9636;p24"/>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37" name="Google Shape;9637;p24"/>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38" name="Google Shape;9638;p24"/>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39" name="Google Shape;9639;p24"/>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40" name="Google Shape;9640;p24"/>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41" name="Google Shape;9641;p24"/>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42" name="Google Shape;9642;p24"/>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43" name="Google Shape;9643;p24"/>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44" name="Google Shape;9644;p24"/>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45" name="Google Shape;9645;p24"/>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46" name="Google Shape;9646;p24"/>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47" name="Google Shape;9647;p24"/>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48" name="Google Shape;9648;p24"/>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49" name="Google Shape;9649;p24"/>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50" name="Google Shape;9650;p24"/>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51" name="Google Shape;9651;p24"/>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52" name="Google Shape;9652;p24"/>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53" name="Google Shape;9653;p24"/>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54" name="Google Shape;9654;p24"/>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55" name="Google Shape;9655;p24"/>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56" name="Google Shape;9656;p24"/>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57" name="Google Shape;9657;p24"/>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58" name="Google Shape;9658;p24"/>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59" name="Google Shape;9659;p24"/>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60" name="Google Shape;9660;p24"/>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61" name="Google Shape;9661;p24"/>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62" name="Google Shape;9662;p24"/>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63" name="Google Shape;9663;p24"/>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64" name="Google Shape;9664;p24"/>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65" name="Google Shape;9665;p24"/>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66" name="Google Shape;9666;p24"/>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67" name="Google Shape;9667;p24"/>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68" name="Google Shape;9668;p24"/>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69" name="Google Shape;9669;p24"/>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70" name="Google Shape;9670;p24"/>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71" name="Google Shape;9671;p24"/>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72" name="Google Shape;9672;p24"/>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73" name="Google Shape;9673;p24"/>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74" name="Google Shape;9674;p24"/>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75" name="Google Shape;9675;p24"/>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76" name="Google Shape;9676;p24"/>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77" name="Google Shape;9677;p24"/>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78" name="Google Shape;9678;p24"/>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79" name="Google Shape;9679;p24"/>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80" name="Google Shape;9680;p24"/>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81" name="Google Shape;9681;p24"/>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82" name="Google Shape;9682;p24"/>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83" name="Google Shape;9683;p24"/>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84" name="Google Shape;9684;p24"/>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85" name="Google Shape;9685;p24"/>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86" name="Google Shape;9686;p24"/>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87" name="Google Shape;9687;p24"/>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88" name="Google Shape;9688;p24"/>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89" name="Google Shape;9689;p24"/>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90" name="Google Shape;9690;p24"/>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91" name="Google Shape;9691;p24"/>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92" name="Google Shape;9692;p24"/>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93" name="Google Shape;9693;p24"/>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94" name="Google Shape;9694;p24"/>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95" name="Google Shape;9695;p24"/>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96" name="Google Shape;9696;p24"/>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97" name="Google Shape;9697;p24"/>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98" name="Google Shape;9698;p24"/>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699" name="Google Shape;9699;p24"/>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00" name="Google Shape;9700;p24"/>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01" name="Google Shape;9701;p24"/>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02" name="Google Shape;9702;p24"/>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03" name="Google Shape;9703;p24"/>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04" name="Google Shape;9704;p24"/>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05" name="Google Shape;9705;p24"/>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06" name="Google Shape;9706;p24"/>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07" name="Google Shape;9707;p24"/>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08" name="Google Shape;9708;p24"/>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09" name="Google Shape;9709;p24"/>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10" name="Google Shape;9710;p24"/>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11" name="Google Shape;9711;p24"/>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12" name="Google Shape;9712;p24"/>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13" name="Google Shape;9713;p24"/>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14" name="Google Shape;9714;p24"/>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15" name="Google Shape;9715;p24"/>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16" name="Google Shape;9716;p24"/>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17" name="Google Shape;9717;p24"/>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18" name="Google Shape;9718;p24"/>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19" name="Google Shape;9719;p24"/>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20" name="Google Shape;9720;p24"/>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21" name="Google Shape;9721;p24"/>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22" name="Google Shape;9722;p24"/>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23" name="Google Shape;9723;p24"/>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24" name="Google Shape;9724;p24"/>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25" name="Google Shape;9725;p24"/>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26" name="Google Shape;9726;p24"/>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27" name="Google Shape;9727;p24"/>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28" name="Google Shape;9728;p24"/>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29" name="Google Shape;9729;p24"/>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30" name="Google Shape;9730;p24"/>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31" name="Google Shape;9731;p24"/>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32" name="Google Shape;9732;p24"/>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33" name="Google Shape;9733;p24"/>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34" name="Google Shape;9734;p24"/>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35" name="Google Shape;9735;p24"/>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36" name="Google Shape;9736;p24"/>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37" name="Google Shape;9737;p24"/>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38" name="Google Shape;9738;p24"/>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39" name="Google Shape;9739;p24"/>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40" name="Google Shape;9740;p24"/>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41" name="Google Shape;9741;p24"/>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42" name="Google Shape;9742;p24"/>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43" name="Google Shape;9743;p24"/>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44" name="Google Shape;9744;p24"/>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45" name="Google Shape;9745;p24"/>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46" name="Google Shape;9746;p24"/>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47" name="Google Shape;9747;p24"/>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48" name="Google Shape;9748;p24"/>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49" name="Google Shape;9749;p24"/>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50" name="Google Shape;9750;p24"/>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51" name="Google Shape;9751;p24"/>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52" name="Google Shape;9752;p24"/>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53" name="Google Shape;9753;p24"/>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54" name="Google Shape;9754;p24"/>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55" name="Google Shape;9755;p24"/>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56" name="Google Shape;9756;p24"/>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57" name="Google Shape;9757;p24"/>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58" name="Google Shape;9758;p24"/>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59" name="Google Shape;9759;p24"/>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60" name="Google Shape;9760;p24"/>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61" name="Google Shape;9761;p24"/>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62" name="Google Shape;9762;p24"/>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63" name="Google Shape;9763;p24"/>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64" name="Google Shape;9764;p24"/>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65" name="Google Shape;9765;p24"/>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66" name="Google Shape;9766;p24"/>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67" name="Google Shape;9767;p24"/>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68" name="Google Shape;9768;p24"/>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69" name="Google Shape;9769;p24"/>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70" name="Google Shape;9770;p24"/>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71" name="Google Shape;9771;p24"/>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72" name="Google Shape;9772;p24"/>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73" name="Google Shape;9773;p24"/>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74" name="Google Shape;9774;p24"/>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75" name="Google Shape;9775;p24"/>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76" name="Google Shape;9776;p24"/>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77" name="Google Shape;9777;p24"/>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78" name="Google Shape;9778;p24"/>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79" name="Google Shape;9779;p24"/>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80" name="Google Shape;9780;p24"/>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81" name="Google Shape;9781;p24"/>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82" name="Google Shape;9782;p24"/>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83" name="Google Shape;9783;p24"/>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84" name="Google Shape;9784;p24"/>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85" name="Google Shape;9785;p24"/>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86" name="Google Shape;9786;p24"/>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87" name="Google Shape;9787;p24"/>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88" name="Google Shape;9788;p24"/>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89" name="Google Shape;9789;p24"/>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90" name="Google Shape;9790;p24"/>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91" name="Google Shape;9791;p24"/>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92" name="Google Shape;9792;p24"/>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93" name="Google Shape;9793;p24"/>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94" name="Google Shape;9794;p24"/>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95" name="Google Shape;9795;p24"/>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96" name="Google Shape;9796;p24"/>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97" name="Google Shape;9797;p24"/>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98" name="Google Shape;9798;p24"/>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799" name="Google Shape;9799;p24"/>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00" name="Google Shape;9800;p24"/>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01" name="Google Shape;9801;p24"/>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02" name="Google Shape;9802;p24"/>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03" name="Google Shape;9803;p24"/>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04" name="Google Shape;9804;p24"/>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05" name="Google Shape;9805;p24"/>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06" name="Google Shape;9806;p24"/>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07" name="Google Shape;9807;p24"/>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08" name="Google Shape;9808;p24"/>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09" name="Google Shape;9809;p24"/>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10" name="Google Shape;9810;p24"/>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11" name="Google Shape;9811;p24"/>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12" name="Google Shape;9812;p24"/>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13" name="Google Shape;9813;p24"/>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14" name="Google Shape;9814;p24"/>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15" name="Google Shape;9815;p24"/>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16" name="Google Shape;9816;p24"/>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17" name="Google Shape;9817;p24"/>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18" name="Google Shape;9818;p24"/>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19" name="Google Shape;9819;p24"/>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20" name="Google Shape;9820;p24"/>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21" name="Google Shape;9821;p24"/>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9822" name="Google Shape;9822;p24"/>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01" name="Shape 901"/>
        <p:cNvGrpSpPr/>
        <p:nvPr/>
      </p:nvGrpSpPr>
      <p:grpSpPr>
        <a:xfrm>
          <a:off x="0" y="0"/>
          <a:ext cx="0" cy="0"/>
          <a:chOff x="0" y="0"/>
          <a:chExt cx="0" cy="0"/>
        </a:xfrm>
      </p:grpSpPr>
      <p:grpSp>
        <p:nvGrpSpPr>
          <p:cNvPr id="902" name="Google Shape;902;p4"/>
          <p:cNvGrpSpPr/>
          <p:nvPr/>
        </p:nvGrpSpPr>
        <p:grpSpPr>
          <a:xfrm>
            <a:off x="-75" y="4475"/>
            <a:ext cx="9144000" cy="5143405"/>
            <a:chOff x="9222175" y="4475"/>
            <a:chExt cx="9144000" cy="5143405"/>
          </a:xfrm>
        </p:grpSpPr>
        <p:cxnSp>
          <p:nvCxnSpPr>
            <p:cNvPr id="903" name="Google Shape;903;p4"/>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4" name="Google Shape;904;p4"/>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5" name="Google Shape;905;p4"/>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6" name="Google Shape;906;p4"/>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7" name="Google Shape;907;p4"/>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8" name="Google Shape;908;p4"/>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09" name="Google Shape;909;p4"/>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0" name="Google Shape;910;p4"/>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1" name="Google Shape;911;p4"/>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2" name="Google Shape;912;p4"/>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3" name="Google Shape;913;p4"/>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4" name="Google Shape;914;p4"/>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5" name="Google Shape;915;p4"/>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6" name="Google Shape;916;p4"/>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7" name="Google Shape;917;p4"/>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8" name="Google Shape;918;p4"/>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19" name="Google Shape;919;p4"/>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0" name="Google Shape;920;p4"/>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1" name="Google Shape;921;p4"/>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2" name="Google Shape;922;p4"/>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3" name="Google Shape;923;p4"/>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4" name="Google Shape;924;p4"/>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5" name="Google Shape;925;p4"/>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6" name="Google Shape;926;p4"/>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7" name="Google Shape;927;p4"/>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8" name="Google Shape;928;p4"/>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29" name="Google Shape;929;p4"/>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0" name="Google Shape;930;p4"/>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1" name="Google Shape;931;p4"/>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2" name="Google Shape;932;p4"/>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3" name="Google Shape;933;p4"/>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4" name="Google Shape;934;p4"/>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5" name="Google Shape;935;p4"/>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6" name="Google Shape;936;p4"/>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7" name="Google Shape;937;p4"/>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8" name="Google Shape;938;p4"/>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39" name="Google Shape;939;p4"/>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0" name="Google Shape;940;p4"/>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1" name="Google Shape;941;p4"/>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2" name="Google Shape;942;p4"/>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3" name="Google Shape;943;p4"/>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4" name="Google Shape;944;p4"/>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5" name="Google Shape;945;p4"/>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6" name="Google Shape;946;p4"/>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7" name="Google Shape;947;p4"/>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8" name="Google Shape;948;p4"/>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49" name="Google Shape;949;p4"/>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0" name="Google Shape;950;p4"/>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1" name="Google Shape;951;p4"/>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2" name="Google Shape;952;p4"/>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3" name="Google Shape;953;p4"/>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4" name="Google Shape;954;p4"/>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5" name="Google Shape;955;p4"/>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6" name="Google Shape;956;p4"/>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7" name="Google Shape;957;p4"/>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8" name="Google Shape;958;p4"/>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59" name="Google Shape;959;p4"/>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0" name="Google Shape;960;p4"/>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1" name="Google Shape;961;p4"/>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2" name="Google Shape;962;p4"/>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3" name="Google Shape;963;p4"/>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4" name="Google Shape;964;p4"/>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5" name="Google Shape;965;p4"/>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6" name="Google Shape;966;p4"/>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7" name="Google Shape;967;p4"/>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8" name="Google Shape;968;p4"/>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69" name="Google Shape;969;p4"/>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70" name="Google Shape;970;p4"/>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71" name="Google Shape;971;p4"/>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72" name="Google Shape;972;p4"/>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73" name="Google Shape;973;p4"/>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74" name="Google Shape;974;p4"/>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75" name="Google Shape;975;p4"/>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76" name="Google Shape;976;p4"/>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77" name="Google Shape;977;p4"/>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78" name="Google Shape;978;p4"/>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79" name="Google Shape;979;p4"/>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80" name="Google Shape;980;p4"/>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81" name="Google Shape;981;p4"/>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82" name="Google Shape;982;p4"/>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83" name="Google Shape;983;p4"/>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84" name="Google Shape;984;p4"/>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85" name="Google Shape;985;p4"/>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86" name="Google Shape;986;p4"/>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87" name="Google Shape;987;p4"/>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88" name="Google Shape;988;p4"/>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89" name="Google Shape;989;p4"/>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90" name="Google Shape;990;p4"/>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91" name="Google Shape;991;p4"/>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92" name="Google Shape;992;p4"/>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93" name="Google Shape;993;p4"/>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94" name="Google Shape;994;p4"/>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95" name="Google Shape;995;p4"/>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96" name="Google Shape;996;p4"/>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97" name="Google Shape;997;p4"/>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98" name="Google Shape;998;p4"/>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999" name="Google Shape;999;p4"/>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00" name="Google Shape;1000;p4"/>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01" name="Google Shape;1001;p4"/>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02" name="Google Shape;1002;p4"/>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03" name="Google Shape;1003;p4"/>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04" name="Google Shape;1004;p4"/>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05" name="Google Shape;1005;p4"/>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06" name="Google Shape;1006;p4"/>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07" name="Google Shape;1007;p4"/>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08" name="Google Shape;1008;p4"/>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09" name="Google Shape;1009;p4"/>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10" name="Google Shape;1010;p4"/>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11" name="Google Shape;1011;p4"/>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12" name="Google Shape;1012;p4"/>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13" name="Google Shape;1013;p4"/>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14" name="Google Shape;1014;p4"/>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15" name="Google Shape;1015;p4"/>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16" name="Google Shape;1016;p4"/>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17" name="Google Shape;1017;p4"/>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18" name="Google Shape;1018;p4"/>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19" name="Google Shape;1019;p4"/>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20" name="Google Shape;1020;p4"/>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21" name="Google Shape;1021;p4"/>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22" name="Google Shape;1022;p4"/>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23" name="Google Shape;1023;p4"/>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24" name="Google Shape;1024;p4"/>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25" name="Google Shape;1025;p4"/>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26" name="Google Shape;1026;p4"/>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27" name="Google Shape;1027;p4"/>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28" name="Google Shape;1028;p4"/>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29" name="Google Shape;1029;p4"/>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30" name="Google Shape;1030;p4"/>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31" name="Google Shape;1031;p4"/>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32" name="Google Shape;1032;p4"/>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33" name="Google Shape;1033;p4"/>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34" name="Google Shape;1034;p4"/>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35" name="Google Shape;1035;p4"/>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36" name="Google Shape;1036;p4"/>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37" name="Google Shape;1037;p4"/>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38" name="Google Shape;1038;p4"/>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39" name="Google Shape;1039;p4"/>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40" name="Google Shape;1040;p4"/>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41" name="Google Shape;1041;p4"/>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42" name="Google Shape;1042;p4"/>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43" name="Google Shape;1043;p4"/>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44" name="Google Shape;1044;p4"/>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45" name="Google Shape;1045;p4"/>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46" name="Google Shape;1046;p4"/>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47" name="Google Shape;1047;p4"/>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48" name="Google Shape;1048;p4"/>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49" name="Google Shape;1049;p4"/>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50" name="Google Shape;1050;p4"/>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51" name="Google Shape;1051;p4"/>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52" name="Google Shape;1052;p4"/>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53" name="Google Shape;1053;p4"/>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54" name="Google Shape;1054;p4"/>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55" name="Google Shape;1055;p4"/>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56" name="Google Shape;1056;p4"/>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57" name="Google Shape;1057;p4"/>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58" name="Google Shape;1058;p4"/>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59" name="Google Shape;1059;p4"/>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60" name="Google Shape;1060;p4"/>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61" name="Google Shape;1061;p4"/>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62" name="Google Shape;1062;p4"/>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63" name="Google Shape;1063;p4"/>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64" name="Google Shape;1064;p4"/>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65" name="Google Shape;1065;p4"/>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66" name="Google Shape;1066;p4"/>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67" name="Google Shape;1067;p4"/>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68" name="Google Shape;1068;p4"/>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69" name="Google Shape;1069;p4"/>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70" name="Google Shape;1070;p4"/>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71" name="Google Shape;1071;p4"/>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72" name="Google Shape;1072;p4"/>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73" name="Google Shape;1073;p4"/>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74" name="Google Shape;1074;p4"/>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75" name="Google Shape;1075;p4"/>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76" name="Google Shape;1076;p4"/>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77" name="Google Shape;1077;p4"/>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78" name="Google Shape;1078;p4"/>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79" name="Google Shape;1079;p4"/>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80" name="Google Shape;1080;p4"/>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81" name="Google Shape;1081;p4"/>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82" name="Google Shape;1082;p4"/>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83" name="Google Shape;1083;p4"/>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84" name="Google Shape;1084;p4"/>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85" name="Google Shape;1085;p4"/>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86" name="Google Shape;1086;p4"/>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87" name="Google Shape;1087;p4"/>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88" name="Google Shape;1088;p4"/>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89" name="Google Shape;1089;p4"/>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90" name="Google Shape;1090;p4"/>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91" name="Google Shape;1091;p4"/>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92" name="Google Shape;1092;p4"/>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93" name="Google Shape;1093;p4"/>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94" name="Google Shape;1094;p4"/>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95" name="Google Shape;1095;p4"/>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96" name="Google Shape;1096;p4"/>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97" name="Google Shape;1097;p4"/>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98" name="Google Shape;1098;p4"/>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099" name="Google Shape;1099;p4"/>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00" name="Google Shape;1100;p4"/>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01" name="Google Shape;1101;p4"/>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02" name="Google Shape;1102;p4"/>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03" name="Google Shape;1103;p4"/>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04" name="Google Shape;1104;p4"/>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05" name="Google Shape;1105;p4"/>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06" name="Google Shape;1106;p4"/>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07" name="Google Shape;1107;p4"/>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08" name="Google Shape;1108;p4"/>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09" name="Google Shape;1109;p4"/>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10" name="Google Shape;1110;p4"/>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11" name="Google Shape;1111;p4"/>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12" name="Google Shape;1112;p4"/>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13" name="Google Shape;1113;p4"/>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14" name="Google Shape;1114;p4"/>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15" name="Google Shape;1115;p4"/>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16" name="Google Shape;1116;p4"/>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17" name="Google Shape;1117;p4"/>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18" name="Google Shape;1118;p4"/>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19" name="Google Shape;1119;p4"/>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20" name="Google Shape;1120;p4"/>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21" name="Google Shape;1121;p4"/>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22" name="Google Shape;1122;p4"/>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23" name="Google Shape;1123;p4"/>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24" name="Google Shape;1124;p4"/>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25" name="Google Shape;1125;p4"/>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26" name="Google Shape;1126;p4"/>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27" name="Google Shape;1127;p4"/>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28" name="Google Shape;1128;p4"/>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29" name="Google Shape;1129;p4"/>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30" name="Google Shape;1130;p4"/>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31" name="Google Shape;1131;p4"/>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32" name="Google Shape;1132;p4"/>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33" name="Google Shape;1133;p4"/>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34" name="Google Shape;1134;p4"/>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35" name="Google Shape;1135;p4"/>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36" name="Google Shape;1136;p4"/>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37" name="Google Shape;1137;p4"/>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38" name="Google Shape;1138;p4"/>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39" name="Google Shape;1139;p4"/>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40" name="Google Shape;1140;p4"/>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41" name="Google Shape;1141;p4"/>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42" name="Google Shape;1142;p4"/>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43" name="Google Shape;1143;p4"/>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44" name="Google Shape;1144;p4"/>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45" name="Google Shape;1145;p4"/>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46" name="Google Shape;1146;p4"/>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47" name="Google Shape;1147;p4"/>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48" name="Google Shape;1148;p4"/>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49" name="Google Shape;1149;p4"/>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50" name="Google Shape;1150;p4"/>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51" name="Google Shape;1151;p4"/>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52" name="Google Shape;1152;p4"/>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53" name="Google Shape;1153;p4"/>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54" name="Google Shape;1154;p4"/>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55" name="Google Shape;1155;p4"/>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56" name="Google Shape;1156;p4"/>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57" name="Google Shape;1157;p4"/>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58" name="Google Shape;1158;p4"/>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59" name="Google Shape;1159;p4"/>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60" name="Google Shape;1160;p4"/>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61" name="Google Shape;1161;p4"/>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62" name="Google Shape;1162;p4"/>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63" name="Google Shape;1163;p4"/>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64" name="Google Shape;1164;p4"/>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65" name="Google Shape;1165;p4"/>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66" name="Google Shape;1166;p4"/>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67" name="Google Shape;1167;p4"/>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68" name="Google Shape;1168;p4"/>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69" name="Google Shape;1169;p4"/>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70" name="Google Shape;1170;p4"/>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71" name="Google Shape;1171;p4"/>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72" name="Google Shape;1172;p4"/>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73" name="Google Shape;1173;p4"/>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74" name="Google Shape;1174;p4"/>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175" name="Google Shape;1175;p4"/>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76" name="Google Shape;1176;p4"/>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77" name="Google Shape;1177;p4"/>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78" name="Google Shape;1178;p4"/>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79" name="Google Shape;1179;p4"/>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80" name="Google Shape;1180;p4"/>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81" name="Google Shape;1181;p4"/>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82" name="Google Shape;1182;p4"/>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83" name="Google Shape;1183;p4"/>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84" name="Google Shape;1184;p4"/>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85" name="Google Shape;1185;p4"/>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86" name="Google Shape;1186;p4"/>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87" name="Google Shape;1187;p4"/>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88" name="Google Shape;1188;p4"/>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89" name="Google Shape;1189;p4"/>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90" name="Google Shape;1190;p4"/>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91" name="Google Shape;1191;p4"/>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92" name="Google Shape;1192;p4"/>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93" name="Google Shape;1193;p4"/>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94" name="Google Shape;1194;p4"/>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95" name="Google Shape;1195;p4"/>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96" name="Google Shape;1196;p4"/>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97" name="Google Shape;1197;p4"/>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98" name="Google Shape;1198;p4"/>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199" name="Google Shape;1199;p4"/>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00" name="Google Shape;1200;p4"/>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01" name="Google Shape;1201;p4"/>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02" name="Google Shape;1202;p4"/>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03" name="Google Shape;1203;p4"/>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04" name="Google Shape;1204;p4"/>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05" name="Google Shape;1205;p4"/>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06" name="Google Shape;1206;p4"/>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07" name="Google Shape;1207;p4"/>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08" name="Google Shape;1208;p4"/>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09" name="Google Shape;1209;p4"/>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10" name="Google Shape;1210;p4"/>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11" name="Google Shape;1211;p4"/>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12" name="Google Shape;1212;p4"/>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13" name="Google Shape;1213;p4"/>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14" name="Google Shape;1214;p4"/>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15" name="Google Shape;1215;p4"/>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16" name="Google Shape;1216;p4"/>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17" name="Google Shape;1217;p4"/>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18" name="Google Shape;1218;p4"/>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19" name="Google Shape;1219;p4"/>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20" name="Google Shape;1220;p4"/>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21" name="Google Shape;1221;p4"/>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22" name="Google Shape;1222;p4"/>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23" name="Google Shape;1223;p4"/>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24" name="Google Shape;1224;p4"/>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25" name="Google Shape;1225;p4"/>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26" name="Google Shape;1226;p4"/>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27" name="Google Shape;1227;p4"/>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28" name="Google Shape;1228;p4"/>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29" name="Google Shape;1229;p4"/>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30" name="Google Shape;1230;p4"/>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31" name="Google Shape;1231;p4"/>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32" name="Google Shape;1232;p4"/>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33" name="Google Shape;1233;p4"/>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34" name="Google Shape;1234;p4"/>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35" name="Google Shape;1235;p4"/>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36" name="Google Shape;1236;p4"/>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37" name="Google Shape;1237;p4"/>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38" name="Google Shape;1238;p4"/>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39" name="Google Shape;1239;p4"/>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40" name="Google Shape;1240;p4"/>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41" name="Google Shape;1241;p4"/>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42" name="Google Shape;1242;p4"/>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43" name="Google Shape;1243;p4"/>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44" name="Google Shape;1244;p4"/>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45" name="Google Shape;1245;p4"/>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46" name="Google Shape;1246;p4"/>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47" name="Google Shape;1247;p4"/>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48" name="Google Shape;1248;p4"/>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49" name="Google Shape;1249;p4"/>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50" name="Google Shape;1250;p4"/>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51" name="Google Shape;1251;p4"/>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52" name="Google Shape;1252;p4"/>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53" name="Google Shape;1253;p4"/>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54" name="Google Shape;1254;p4"/>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55" name="Google Shape;1255;p4"/>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56" name="Google Shape;1256;p4"/>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57" name="Google Shape;1257;p4"/>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58" name="Google Shape;1258;p4"/>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59" name="Google Shape;1259;p4"/>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60" name="Google Shape;1260;p4"/>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61" name="Google Shape;1261;p4"/>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62" name="Google Shape;1262;p4"/>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63" name="Google Shape;1263;p4"/>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64" name="Google Shape;1264;p4"/>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65" name="Google Shape;1265;p4"/>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66" name="Google Shape;1266;p4"/>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67" name="Google Shape;1267;p4"/>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68" name="Google Shape;1268;p4"/>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69" name="Google Shape;1269;p4"/>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70" name="Google Shape;1270;p4"/>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71" name="Google Shape;1271;p4"/>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72" name="Google Shape;1272;p4"/>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73" name="Google Shape;1273;p4"/>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74" name="Google Shape;1274;p4"/>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75" name="Google Shape;1275;p4"/>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76" name="Google Shape;1276;p4"/>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77" name="Google Shape;1277;p4"/>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78" name="Google Shape;1278;p4"/>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79" name="Google Shape;1279;p4"/>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80" name="Google Shape;1280;p4"/>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81" name="Google Shape;1281;p4"/>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82" name="Google Shape;1282;p4"/>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83" name="Google Shape;1283;p4"/>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84" name="Google Shape;1284;p4"/>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85" name="Google Shape;1285;p4"/>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86" name="Google Shape;1286;p4"/>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87" name="Google Shape;1287;p4"/>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88" name="Google Shape;1288;p4"/>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89" name="Google Shape;1289;p4"/>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90" name="Google Shape;1290;p4"/>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91" name="Google Shape;1291;p4"/>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92" name="Google Shape;1292;p4"/>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93" name="Google Shape;1293;p4"/>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94" name="Google Shape;1294;p4"/>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95" name="Google Shape;1295;p4"/>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96" name="Google Shape;1296;p4"/>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97" name="Google Shape;1297;p4"/>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98" name="Google Shape;1298;p4"/>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299" name="Google Shape;1299;p4"/>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00" name="Google Shape;1300;p4"/>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01" name="Google Shape;1301;p4"/>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02" name="Google Shape;1302;p4"/>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03" name="Google Shape;1303;p4"/>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04" name="Google Shape;1304;p4"/>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05" name="Google Shape;1305;p4"/>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06" name="Google Shape;1306;p4"/>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07" name="Google Shape;1307;p4"/>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08" name="Google Shape;1308;p4"/>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09" name="Google Shape;1309;p4"/>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10" name="Google Shape;1310;p4"/>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11" name="Google Shape;1311;p4"/>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12" name="Google Shape;1312;p4"/>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13" name="Google Shape;1313;p4"/>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14" name="Google Shape;1314;p4"/>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15" name="Google Shape;1315;p4"/>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16" name="Google Shape;1316;p4"/>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17" name="Google Shape;1317;p4"/>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18" name="Google Shape;1318;p4"/>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19" name="Google Shape;1319;p4"/>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20" name="Google Shape;1320;p4"/>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21" name="Google Shape;1321;p4"/>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22" name="Google Shape;1322;p4"/>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23" name="Google Shape;1323;p4"/>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24" name="Google Shape;1324;p4"/>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25" name="Google Shape;1325;p4"/>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26" name="Google Shape;1326;p4"/>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27" name="Google Shape;1327;p4"/>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28" name="Google Shape;1328;p4"/>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29" name="Google Shape;1329;p4"/>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30" name="Google Shape;1330;p4"/>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31" name="Google Shape;1331;p4"/>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32" name="Google Shape;1332;p4"/>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33" name="Google Shape;1333;p4"/>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34" name="Google Shape;1334;p4"/>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35" name="Google Shape;1335;p4"/>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336" name="Google Shape;1336;p4"/>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1337" name="Google Shape;1337;p4"/>
          <p:cNvSpPr txBox="1"/>
          <p:nvPr>
            <p:ph idx="1" type="subTitle"/>
          </p:nvPr>
        </p:nvSpPr>
        <p:spPr>
          <a:xfrm>
            <a:off x="714300" y="1140863"/>
            <a:ext cx="7715400" cy="3397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1"/>
              </a:buClr>
              <a:buSzPts val="1200"/>
              <a:buAutoNum type="arabicPeriod"/>
              <a:defRPr sz="1200"/>
            </a:lvl1pPr>
            <a:lvl2pPr lvl="1">
              <a:lnSpc>
                <a:spcPct val="100000"/>
              </a:lnSpc>
              <a:spcBef>
                <a:spcPts val="0"/>
              </a:spcBef>
              <a:spcAft>
                <a:spcPts val="0"/>
              </a:spcAft>
              <a:buClr>
                <a:srgbClr val="434343"/>
              </a:buClr>
              <a:buSzPts val="1200"/>
              <a:buFont typeface="Roboto Condensed Light"/>
              <a:buAutoNum type="alphaLcPeriod"/>
              <a:defRPr sz="1200"/>
            </a:lvl2pPr>
            <a:lvl3pPr lvl="2">
              <a:lnSpc>
                <a:spcPct val="100000"/>
              </a:lnSpc>
              <a:spcBef>
                <a:spcPts val="0"/>
              </a:spcBef>
              <a:spcAft>
                <a:spcPts val="0"/>
              </a:spcAft>
              <a:buClr>
                <a:srgbClr val="434343"/>
              </a:buClr>
              <a:buSzPts val="1200"/>
              <a:buFont typeface="Roboto Condensed Light"/>
              <a:buAutoNum type="romanLcPeriod"/>
              <a:defRPr sz="1200"/>
            </a:lvl3pPr>
            <a:lvl4pPr lvl="3">
              <a:lnSpc>
                <a:spcPct val="100000"/>
              </a:lnSpc>
              <a:spcBef>
                <a:spcPts val="0"/>
              </a:spcBef>
              <a:spcAft>
                <a:spcPts val="0"/>
              </a:spcAft>
              <a:buClr>
                <a:srgbClr val="434343"/>
              </a:buClr>
              <a:buSzPts val="1200"/>
              <a:buFont typeface="Roboto Condensed Light"/>
              <a:buAutoNum type="arabicPeriod"/>
              <a:defRPr sz="1200"/>
            </a:lvl4pPr>
            <a:lvl5pPr lvl="4">
              <a:lnSpc>
                <a:spcPct val="100000"/>
              </a:lnSpc>
              <a:spcBef>
                <a:spcPts val="0"/>
              </a:spcBef>
              <a:spcAft>
                <a:spcPts val="0"/>
              </a:spcAft>
              <a:buClr>
                <a:srgbClr val="434343"/>
              </a:buClr>
              <a:buSzPts val="1200"/>
              <a:buFont typeface="Roboto Condensed Light"/>
              <a:buAutoNum type="alphaLcPeriod"/>
              <a:defRPr sz="1200"/>
            </a:lvl5pPr>
            <a:lvl6pPr lvl="5">
              <a:lnSpc>
                <a:spcPct val="100000"/>
              </a:lnSpc>
              <a:spcBef>
                <a:spcPts val="0"/>
              </a:spcBef>
              <a:spcAft>
                <a:spcPts val="0"/>
              </a:spcAft>
              <a:buClr>
                <a:srgbClr val="434343"/>
              </a:buClr>
              <a:buSzPts val="1200"/>
              <a:buFont typeface="Roboto Condensed Light"/>
              <a:buAutoNum type="romanLcPeriod"/>
              <a:defRPr sz="1200"/>
            </a:lvl6pPr>
            <a:lvl7pPr lvl="6">
              <a:lnSpc>
                <a:spcPct val="100000"/>
              </a:lnSpc>
              <a:spcBef>
                <a:spcPts val="0"/>
              </a:spcBef>
              <a:spcAft>
                <a:spcPts val="0"/>
              </a:spcAft>
              <a:buClr>
                <a:srgbClr val="434343"/>
              </a:buClr>
              <a:buSzPts val="1200"/>
              <a:buFont typeface="Roboto Condensed Light"/>
              <a:buAutoNum type="arabicPeriod"/>
              <a:defRPr sz="1200"/>
            </a:lvl7pPr>
            <a:lvl8pPr lvl="7">
              <a:lnSpc>
                <a:spcPct val="100000"/>
              </a:lnSpc>
              <a:spcBef>
                <a:spcPts val="0"/>
              </a:spcBef>
              <a:spcAft>
                <a:spcPts val="0"/>
              </a:spcAft>
              <a:buClr>
                <a:srgbClr val="434343"/>
              </a:buClr>
              <a:buSzPts val="1200"/>
              <a:buFont typeface="Roboto Condensed Light"/>
              <a:buAutoNum type="alphaLcPeriod"/>
              <a:defRPr sz="1200"/>
            </a:lvl8pPr>
            <a:lvl9pPr lvl="8">
              <a:lnSpc>
                <a:spcPct val="100000"/>
              </a:lnSpc>
              <a:spcBef>
                <a:spcPts val="0"/>
              </a:spcBef>
              <a:spcAft>
                <a:spcPts val="0"/>
              </a:spcAft>
              <a:buClr>
                <a:srgbClr val="434343"/>
              </a:buClr>
              <a:buSzPts val="1200"/>
              <a:buFont typeface="Roboto Condensed Light"/>
              <a:buAutoNum type="romanLcPeriod"/>
              <a:defRPr sz="1200"/>
            </a:lvl9pPr>
          </a:lstStyle>
          <a:p/>
        </p:txBody>
      </p:sp>
      <p:sp>
        <p:nvSpPr>
          <p:cNvPr id="1338" name="Google Shape;1338;p4"/>
          <p:cNvSpPr txBox="1"/>
          <p:nvPr>
            <p:ph type="title"/>
          </p:nvPr>
        </p:nvSpPr>
        <p:spPr>
          <a:xfrm>
            <a:off x="714300" y="506875"/>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1339" name="Google Shape;1339;p4"/>
          <p:cNvCxnSpPr>
            <a:endCxn id="1340"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1340" name="Google Shape;1340;p4"/>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sp>
        <p:nvSpPr>
          <p:cNvPr id="1341" name="Google Shape;1341;p4"/>
          <p:cNvSpPr/>
          <p:nvPr/>
        </p:nvSpPr>
        <p:spPr>
          <a:xfrm>
            <a:off x="229350" y="25455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342" name="Google Shape;1342;p4"/>
          <p:cNvSpPr/>
          <p:nvPr/>
        </p:nvSpPr>
        <p:spPr>
          <a:xfrm>
            <a:off x="490475" y="7806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343" name="Google Shape;1343;p4"/>
          <p:cNvSpPr/>
          <p:nvPr/>
        </p:nvSpPr>
        <p:spPr>
          <a:xfrm>
            <a:off x="8879800" y="24682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344" name="Google Shape;1344;p4"/>
          <p:cNvSpPr/>
          <p:nvPr/>
        </p:nvSpPr>
        <p:spPr>
          <a:xfrm>
            <a:off x="8628925" y="10363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345" name="Google Shape;1345;p4"/>
          <p:cNvSpPr/>
          <p:nvPr/>
        </p:nvSpPr>
        <p:spPr>
          <a:xfrm>
            <a:off x="6414200" y="45969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cxnSp>
        <p:nvCxnSpPr>
          <p:cNvPr id="1346" name="Google Shape;1346;p4"/>
          <p:cNvCxnSpPr>
            <a:endCxn id="1347"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1347" name="Google Shape;1347;p4"/>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48" name="Shape 1348"/>
        <p:cNvGrpSpPr/>
        <p:nvPr/>
      </p:nvGrpSpPr>
      <p:grpSpPr>
        <a:xfrm>
          <a:off x="0" y="0"/>
          <a:ext cx="0" cy="0"/>
          <a:chOff x="0" y="0"/>
          <a:chExt cx="0" cy="0"/>
        </a:xfrm>
      </p:grpSpPr>
      <p:grpSp>
        <p:nvGrpSpPr>
          <p:cNvPr id="1349" name="Google Shape;1349;p5"/>
          <p:cNvGrpSpPr/>
          <p:nvPr/>
        </p:nvGrpSpPr>
        <p:grpSpPr>
          <a:xfrm>
            <a:off x="-75" y="4475"/>
            <a:ext cx="9144000" cy="5143405"/>
            <a:chOff x="9222175" y="4475"/>
            <a:chExt cx="9144000" cy="5143405"/>
          </a:xfrm>
        </p:grpSpPr>
        <p:cxnSp>
          <p:nvCxnSpPr>
            <p:cNvPr id="1350" name="Google Shape;1350;p5"/>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51" name="Google Shape;1351;p5"/>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52" name="Google Shape;1352;p5"/>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53" name="Google Shape;1353;p5"/>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54" name="Google Shape;1354;p5"/>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55" name="Google Shape;1355;p5"/>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56" name="Google Shape;1356;p5"/>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57" name="Google Shape;1357;p5"/>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58" name="Google Shape;1358;p5"/>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59" name="Google Shape;1359;p5"/>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60" name="Google Shape;1360;p5"/>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61" name="Google Shape;1361;p5"/>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62" name="Google Shape;1362;p5"/>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63" name="Google Shape;1363;p5"/>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64" name="Google Shape;1364;p5"/>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65" name="Google Shape;1365;p5"/>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66" name="Google Shape;1366;p5"/>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67" name="Google Shape;1367;p5"/>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68" name="Google Shape;1368;p5"/>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69" name="Google Shape;1369;p5"/>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70" name="Google Shape;1370;p5"/>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71" name="Google Shape;1371;p5"/>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72" name="Google Shape;1372;p5"/>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73" name="Google Shape;1373;p5"/>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74" name="Google Shape;1374;p5"/>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75" name="Google Shape;1375;p5"/>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76" name="Google Shape;1376;p5"/>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77" name="Google Shape;1377;p5"/>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78" name="Google Shape;1378;p5"/>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79" name="Google Shape;1379;p5"/>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80" name="Google Shape;1380;p5"/>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81" name="Google Shape;1381;p5"/>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82" name="Google Shape;1382;p5"/>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83" name="Google Shape;1383;p5"/>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84" name="Google Shape;1384;p5"/>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85" name="Google Shape;1385;p5"/>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86" name="Google Shape;1386;p5"/>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87" name="Google Shape;1387;p5"/>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88" name="Google Shape;1388;p5"/>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89" name="Google Shape;1389;p5"/>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90" name="Google Shape;1390;p5"/>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91" name="Google Shape;1391;p5"/>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92" name="Google Shape;1392;p5"/>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93" name="Google Shape;1393;p5"/>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94" name="Google Shape;1394;p5"/>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95" name="Google Shape;1395;p5"/>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96" name="Google Shape;1396;p5"/>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97" name="Google Shape;1397;p5"/>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98" name="Google Shape;1398;p5"/>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399" name="Google Shape;1399;p5"/>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00" name="Google Shape;1400;p5"/>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01" name="Google Shape;1401;p5"/>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02" name="Google Shape;1402;p5"/>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03" name="Google Shape;1403;p5"/>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04" name="Google Shape;1404;p5"/>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05" name="Google Shape;1405;p5"/>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06" name="Google Shape;1406;p5"/>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07" name="Google Shape;1407;p5"/>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08" name="Google Shape;1408;p5"/>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09" name="Google Shape;1409;p5"/>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10" name="Google Shape;1410;p5"/>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11" name="Google Shape;1411;p5"/>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12" name="Google Shape;1412;p5"/>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13" name="Google Shape;1413;p5"/>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14" name="Google Shape;1414;p5"/>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15" name="Google Shape;1415;p5"/>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16" name="Google Shape;1416;p5"/>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17" name="Google Shape;1417;p5"/>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18" name="Google Shape;1418;p5"/>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19" name="Google Shape;1419;p5"/>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20" name="Google Shape;1420;p5"/>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21" name="Google Shape;1421;p5"/>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22" name="Google Shape;1422;p5"/>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23" name="Google Shape;1423;p5"/>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24" name="Google Shape;1424;p5"/>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25" name="Google Shape;1425;p5"/>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26" name="Google Shape;1426;p5"/>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27" name="Google Shape;1427;p5"/>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28" name="Google Shape;1428;p5"/>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29" name="Google Shape;1429;p5"/>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30" name="Google Shape;1430;p5"/>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31" name="Google Shape;1431;p5"/>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32" name="Google Shape;1432;p5"/>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33" name="Google Shape;1433;p5"/>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34" name="Google Shape;1434;p5"/>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35" name="Google Shape;1435;p5"/>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36" name="Google Shape;1436;p5"/>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37" name="Google Shape;1437;p5"/>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38" name="Google Shape;1438;p5"/>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39" name="Google Shape;1439;p5"/>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40" name="Google Shape;1440;p5"/>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41" name="Google Shape;1441;p5"/>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42" name="Google Shape;1442;p5"/>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43" name="Google Shape;1443;p5"/>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44" name="Google Shape;1444;p5"/>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45" name="Google Shape;1445;p5"/>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46" name="Google Shape;1446;p5"/>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47" name="Google Shape;1447;p5"/>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48" name="Google Shape;1448;p5"/>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49" name="Google Shape;1449;p5"/>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50" name="Google Shape;1450;p5"/>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51" name="Google Shape;1451;p5"/>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52" name="Google Shape;1452;p5"/>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53" name="Google Shape;1453;p5"/>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54" name="Google Shape;1454;p5"/>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55" name="Google Shape;1455;p5"/>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56" name="Google Shape;1456;p5"/>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57" name="Google Shape;1457;p5"/>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58" name="Google Shape;1458;p5"/>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59" name="Google Shape;1459;p5"/>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60" name="Google Shape;1460;p5"/>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61" name="Google Shape;1461;p5"/>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62" name="Google Shape;1462;p5"/>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63" name="Google Shape;1463;p5"/>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64" name="Google Shape;1464;p5"/>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65" name="Google Shape;1465;p5"/>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66" name="Google Shape;1466;p5"/>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67" name="Google Shape;1467;p5"/>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68" name="Google Shape;1468;p5"/>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69" name="Google Shape;1469;p5"/>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70" name="Google Shape;1470;p5"/>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71" name="Google Shape;1471;p5"/>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72" name="Google Shape;1472;p5"/>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73" name="Google Shape;1473;p5"/>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74" name="Google Shape;1474;p5"/>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75" name="Google Shape;1475;p5"/>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76" name="Google Shape;1476;p5"/>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77" name="Google Shape;1477;p5"/>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78" name="Google Shape;1478;p5"/>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79" name="Google Shape;1479;p5"/>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80" name="Google Shape;1480;p5"/>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81" name="Google Shape;1481;p5"/>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82" name="Google Shape;1482;p5"/>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83" name="Google Shape;1483;p5"/>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84" name="Google Shape;1484;p5"/>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85" name="Google Shape;1485;p5"/>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86" name="Google Shape;1486;p5"/>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87" name="Google Shape;1487;p5"/>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88" name="Google Shape;1488;p5"/>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89" name="Google Shape;1489;p5"/>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90" name="Google Shape;1490;p5"/>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91" name="Google Shape;1491;p5"/>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92" name="Google Shape;1492;p5"/>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93" name="Google Shape;1493;p5"/>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94" name="Google Shape;1494;p5"/>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95" name="Google Shape;1495;p5"/>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96" name="Google Shape;1496;p5"/>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97" name="Google Shape;1497;p5"/>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98" name="Google Shape;1498;p5"/>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499" name="Google Shape;1499;p5"/>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00" name="Google Shape;1500;p5"/>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01" name="Google Shape;1501;p5"/>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02" name="Google Shape;1502;p5"/>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03" name="Google Shape;1503;p5"/>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04" name="Google Shape;1504;p5"/>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05" name="Google Shape;1505;p5"/>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06" name="Google Shape;1506;p5"/>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07" name="Google Shape;1507;p5"/>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08" name="Google Shape;1508;p5"/>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09" name="Google Shape;1509;p5"/>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10" name="Google Shape;1510;p5"/>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11" name="Google Shape;1511;p5"/>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12" name="Google Shape;1512;p5"/>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13" name="Google Shape;1513;p5"/>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14" name="Google Shape;1514;p5"/>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15" name="Google Shape;1515;p5"/>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16" name="Google Shape;1516;p5"/>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17" name="Google Shape;1517;p5"/>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18" name="Google Shape;1518;p5"/>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19" name="Google Shape;1519;p5"/>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20" name="Google Shape;1520;p5"/>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21" name="Google Shape;1521;p5"/>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22" name="Google Shape;1522;p5"/>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23" name="Google Shape;1523;p5"/>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24" name="Google Shape;1524;p5"/>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25" name="Google Shape;1525;p5"/>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26" name="Google Shape;1526;p5"/>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27" name="Google Shape;1527;p5"/>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28" name="Google Shape;1528;p5"/>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29" name="Google Shape;1529;p5"/>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30" name="Google Shape;1530;p5"/>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31" name="Google Shape;1531;p5"/>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32" name="Google Shape;1532;p5"/>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33" name="Google Shape;1533;p5"/>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34" name="Google Shape;1534;p5"/>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35" name="Google Shape;1535;p5"/>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36" name="Google Shape;1536;p5"/>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37" name="Google Shape;1537;p5"/>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38" name="Google Shape;1538;p5"/>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39" name="Google Shape;1539;p5"/>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40" name="Google Shape;1540;p5"/>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41" name="Google Shape;1541;p5"/>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42" name="Google Shape;1542;p5"/>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43" name="Google Shape;1543;p5"/>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44" name="Google Shape;1544;p5"/>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45" name="Google Shape;1545;p5"/>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46" name="Google Shape;1546;p5"/>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47" name="Google Shape;1547;p5"/>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48" name="Google Shape;1548;p5"/>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49" name="Google Shape;1549;p5"/>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50" name="Google Shape;1550;p5"/>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51" name="Google Shape;1551;p5"/>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52" name="Google Shape;1552;p5"/>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53" name="Google Shape;1553;p5"/>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54" name="Google Shape;1554;p5"/>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55" name="Google Shape;1555;p5"/>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56" name="Google Shape;1556;p5"/>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57" name="Google Shape;1557;p5"/>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58" name="Google Shape;1558;p5"/>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59" name="Google Shape;1559;p5"/>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60" name="Google Shape;1560;p5"/>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61" name="Google Shape;1561;p5"/>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62" name="Google Shape;1562;p5"/>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63" name="Google Shape;1563;p5"/>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64" name="Google Shape;1564;p5"/>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65" name="Google Shape;1565;p5"/>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66" name="Google Shape;1566;p5"/>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67" name="Google Shape;1567;p5"/>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68" name="Google Shape;1568;p5"/>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69" name="Google Shape;1569;p5"/>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70" name="Google Shape;1570;p5"/>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71" name="Google Shape;1571;p5"/>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72" name="Google Shape;1572;p5"/>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73" name="Google Shape;1573;p5"/>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74" name="Google Shape;1574;p5"/>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75" name="Google Shape;1575;p5"/>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76" name="Google Shape;1576;p5"/>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77" name="Google Shape;1577;p5"/>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78" name="Google Shape;1578;p5"/>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79" name="Google Shape;1579;p5"/>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80" name="Google Shape;1580;p5"/>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81" name="Google Shape;1581;p5"/>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82" name="Google Shape;1582;p5"/>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83" name="Google Shape;1583;p5"/>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84" name="Google Shape;1584;p5"/>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85" name="Google Shape;1585;p5"/>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86" name="Google Shape;1586;p5"/>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87" name="Google Shape;1587;p5"/>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88" name="Google Shape;1588;p5"/>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89" name="Google Shape;1589;p5"/>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90" name="Google Shape;1590;p5"/>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91" name="Google Shape;1591;p5"/>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92" name="Google Shape;1592;p5"/>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93" name="Google Shape;1593;p5"/>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94" name="Google Shape;1594;p5"/>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95" name="Google Shape;1595;p5"/>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96" name="Google Shape;1596;p5"/>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97" name="Google Shape;1597;p5"/>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98" name="Google Shape;1598;p5"/>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599" name="Google Shape;1599;p5"/>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00" name="Google Shape;1600;p5"/>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01" name="Google Shape;1601;p5"/>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02" name="Google Shape;1602;p5"/>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03" name="Google Shape;1603;p5"/>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04" name="Google Shape;1604;p5"/>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05" name="Google Shape;1605;p5"/>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06" name="Google Shape;1606;p5"/>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07" name="Google Shape;1607;p5"/>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08" name="Google Shape;1608;p5"/>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09" name="Google Shape;1609;p5"/>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10" name="Google Shape;1610;p5"/>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11" name="Google Shape;1611;p5"/>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12" name="Google Shape;1612;p5"/>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13" name="Google Shape;1613;p5"/>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14" name="Google Shape;1614;p5"/>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15" name="Google Shape;1615;p5"/>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16" name="Google Shape;1616;p5"/>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17" name="Google Shape;1617;p5"/>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18" name="Google Shape;1618;p5"/>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19" name="Google Shape;1619;p5"/>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20" name="Google Shape;1620;p5"/>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21" name="Google Shape;1621;p5"/>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622" name="Google Shape;1622;p5"/>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23" name="Google Shape;1623;p5"/>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24" name="Google Shape;1624;p5"/>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25" name="Google Shape;1625;p5"/>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26" name="Google Shape;1626;p5"/>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27" name="Google Shape;1627;p5"/>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28" name="Google Shape;1628;p5"/>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29" name="Google Shape;1629;p5"/>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30" name="Google Shape;1630;p5"/>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31" name="Google Shape;1631;p5"/>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32" name="Google Shape;1632;p5"/>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33" name="Google Shape;1633;p5"/>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34" name="Google Shape;1634;p5"/>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35" name="Google Shape;1635;p5"/>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36" name="Google Shape;1636;p5"/>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37" name="Google Shape;1637;p5"/>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38" name="Google Shape;1638;p5"/>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39" name="Google Shape;1639;p5"/>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40" name="Google Shape;1640;p5"/>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41" name="Google Shape;1641;p5"/>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42" name="Google Shape;1642;p5"/>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43" name="Google Shape;1643;p5"/>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44" name="Google Shape;1644;p5"/>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45" name="Google Shape;1645;p5"/>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46" name="Google Shape;1646;p5"/>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47" name="Google Shape;1647;p5"/>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48" name="Google Shape;1648;p5"/>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49" name="Google Shape;1649;p5"/>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50" name="Google Shape;1650;p5"/>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51" name="Google Shape;1651;p5"/>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52" name="Google Shape;1652;p5"/>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53" name="Google Shape;1653;p5"/>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54" name="Google Shape;1654;p5"/>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55" name="Google Shape;1655;p5"/>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56" name="Google Shape;1656;p5"/>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57" name="Google Shape;1657;p5"/>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58" name="Google Shape;1658;p5"/>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59" name="Google Shape;1659;p5"/>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60" name="Google Shape;1660;p5"/>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61" name="Google Shape;1661;p5"/>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62" name="Google Shape;1662;p5"/>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63" name="Google Shape;1663;p5"/>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64" name="Google Shape;1664;p5"/>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65" name="Google Shape;1665;p5"/>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66" name="Google Shape;1666;p5"/>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67" name="Google Shape;1667;p5"/>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68" name="Google Shape;1668;p5"/>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69" name="Google Shape;1669;p5"/>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70" name="Google Shape;1670;p5"/>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71" name="Google Shape;1671;p5"/>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72" name="Google Shape;1672;p5"/>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73" name="Google Shape;1673;p5"/>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74" name="Google Shape;1674;p5"/>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75" name="Google Shape;1675;p5"/>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76" name="Google Shape;1676;p5"/>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77" name="Google Shape;1677;p5"/>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78" name="Google Shape;1678;p5"/>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79" name="Google Shape;1679;p5"/>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80" name="Google Shape;1680;p5"/>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81" name="Google Shape;1681;p5"/>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82" name="Google Shape;1682;p5"/>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83" name="Google Shape;1683;p5"/>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84" name="Google Shape;1684;p5"/>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85" name="Google Shape;1685;p5"/>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86" name="Google Shape;1686;p5"/>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87" name="Google Shape;1687;p5"/>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88" name="Google Shape;1688;p5"/>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89" name="Google Shape;1689;p5"/>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90" name="Google Shape;1690;p5"/>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91" name="Google Shape;1691;p5"/>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92" name="Google Shape;1692;p5"/>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93" name="Google Shape;1693;p5"/>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94" name="Google Shape;1694;p5"/>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95" name="Google Shape;1695;p5"/>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96" name="Google Shape;1696;p5"/>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97" name="Google Shape;1697;p5"/>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98" name="Google Shape;1698;p5"/>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699" name="Google Shape;1699;p5"/>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00" name="Google Shape;1700;p5"/>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01" name="Google Shape;1701;p5"/>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02" name="Google Shape;1702;p5"/>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03" name="Google Shape;1703;p5"/>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04" name="Google Shape;1704;p5"/>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05" name="Google Shape;1705;p5"/>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06" name="Google Shape;1706;p5"/>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07" name="Google Shape;1707;p5"/>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08" name="Google Shape;1708;p5"/>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09" name="Google Shape;1709;p5"/>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10" name="Google Shape;1710;p5"/>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11" name="Google Shape;1711;p5"/>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12" name="Google Shape;1712;p5"/>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13" name="Google Shape;1713;p5"/>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14" name="Google Shape;1714;p5"/>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15" name="Google Shape;1715;p5"/>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16" name="Google Shape;1716;p5"/>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17" name="Google Shape;1717;p5"/>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18" name="Google Shape;1718;p5"/>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19" name="Google Shape;1719;p5"/>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20" name="Google Shape;1720;p5"/>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21" name="Google Shape;1721;p5"/>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22" name="Google Shape;1722;p5"/>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23" name="Google Shape;1723;p5"/>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24" name="Google Shape;1724;p5"/>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25" name="Google Shape;1725;p5"/>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26" name="Google Shape;1726;p5"/>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27" name="Google Shape;1727;p5"/>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28" name="Google Shape;1728;p5"/>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29" name="Google Shape;1729;p5"/>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30" name="Google Shape;1730;p5"/>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31" name="Google Shape;1731;p5"/>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32" name="Google Shape;1732;p5"/>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33" name="Google Shape;1733;p5"/>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34" name="Google Shape;1734;p5"/>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35" name="Google Shape;1735;p5"/>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36" name="Google Shape;1736;p5"/>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37" name="Google Shape;1737;p5"/>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38" name="Google Shape;1738;p5"/>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39" name="Google Shape;1739;p5"/>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40" name="Google Shape;1740;p5"/>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41" name="Google Shape;1741;p5"/>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42" name="Google Shape;1742;p5"/>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43" name="Google Shape;1743;p5"/>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44" name="Google Shape;1744;p5"/>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45" name="Google Shape;1745;p5"/>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46" name="Google Shape;1746;p5"/>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47" name="Google Shape;1747;p5"/>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48" name="Google Shape;1748;p5"/>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49" name="Google Shape;1749;p5"/>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50" name="Google Shape;1750;p5"/>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51" name="Google Shape;1751;p5"/>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52" name="Google Shape;1752;p5"/>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53" name="Google Shape;1753;p5"/>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54" name="Google Shape;1754;p5"/>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55" name="Google Shape;1755;p5"/>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56" name="Google Shape;1756;p5"/>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57" name="Google Shape;1757;p5"/>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58" name="Google Shape;1758;p5"/>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59" name="Google Shape;1759;p5"/>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60" name="Google Shape;1760;p5"/>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61" name="Google Shape;1761;p5"/>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62" name="Google Shape;1762;p5"/>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63" name="Google Shape;1763;p5"/>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64" name="Google Shape;1764;p5"/>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65" name="Google Shape;1765;p5"/>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66" name="Google Shape;1766;p5"/>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67" name="Google Shape;1767;p5"/>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68" name="Google Shape;1768;p5"/>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69" name="Google Shape;1769;p5"/>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70" name="Google Shape;1770;p5"/>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71" name="Google Shape;1771;p5"/>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72" name="Google Shape;1772;p5"/>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73" name="Google Shape;1773;p5"/>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74" name="Google Shape;1774;p5"/>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75" name="Google Shape;1775;p5"/>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76" name="Google Shape;1776;p5"/>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77" name="Google Shape;1777;p5"/>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78" name="Google Shape;1778;p5"/>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79" name="Google Shape;1779;p5"/>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80" name="Google Shape;1780;p5"/>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81" name="Google Shape;1781;p5"/>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82" name="Google Shape;1782;p5"/>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1783" name="Google Shape;1783;p5"/>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1784" name="Google Shape;1784;p5"/>
          <p:cNvSpPr txBox="1"/>
          <p:nvPr>
            <p:ph idx="1" type="subTitle"/>
          </p:nvPr>
        </p:nvSpPr>
        <p:spPr>
          <a:xfrm>
            <a:off x="1115121" y="2955650"/>
            <a:ext cx="2484600" cy="7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85" name="Google Shape;1785;p5"/>
          <p:cNvSpPr txBox="1"/>
          <p:nvPr>
            <p:ph type="title"/>
          </p:nvPr>
        </p:nvSpPr>
        <p:spPr>
          <a:xfrm>
            <a:off x="714300" y="506875"/>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786" name="Google Shape;1786;p5"/>
          <p:cNvSpPr txBox="1"/>
          <p:nvPr>
            <p:ph idx="2" type="title"/>
          </p:nvPr>
        </p:nvSpPr>
        <p:spPr>
          <a:xfrm>
            <a:off x="1115121" y="2583025"/>
            <a:ext cx="2484600" cy="372600"/>
          </a:xfrm>
          <a:prstGeom prst="rect">
            <a:avLst/>
          </a:prstGeom>
        </p:spPr>
        <p:txBody>
          <a:bodyPr anchorCtr="0" anchor="t" bIns="91425" lIns="91425" spcFirstLastPara="1" rIns="91425" wrap="square" tIns="91425">
            <a:noAutofit/>
          </a:bodyPr>
          <a:lstStyle>
            <a:lvl1pPr lvl="0">
              <a:spcBef>
                <a:spcPts val="0"/>
              </a:spcBef>
              <a:spcAft>
                <a:spcPts val="0"/>
              </a:spcAft>
              <a:buSzPts val="2100"/>
              <a:buNone/>
              <a:defRPr sz="20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1787" name="Google Shape;1787;p5"/>
          <p:cNvSpPr txBox="1"/>
          <p:nvPr>
            <p:ph idx="3" type="subTitle"/>
          </p:nvPr>
        </p:nvSpPr>
        <p:spPr>
          <a:xfrm flipH="1">
            <a:off x="5544279" y="2955638"/>
            <a:ext cx="2484600" cy="7812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88" name="Google Shape;1788;p5"/>
          <p:cNvSpPr txBox="1"/>
          <p:nvPr>
            <p:ph idx="4" type="title"/>
          </p:nvPr>
        </p:nvSpPr>
        <p:spPr>
          <a:xfrm flipH="1">
            <a:off x="5544279" y="2583013"/>
            <a:ext cx="2484600" cy="372600"/>
          </a:xfrm>
          <a:prstGeom prst="rect">
            <a:avLst/>
          </a:prstGeom>
        </p:spPr>
        <p:txBody>
          <a:bodyPr anchorCtr="0" anchor="t" bIns="91425" lIns="91425" spcFirstLastPara="1" rIns="91425" wrap="square" tIns="91425">
            <a:noAutofit/>
          </a:bodyPr>
          <a:lstStyle>
            <a:lvl1pPr lvl="0" algn="r">
              <a:spcBef>
                <a:spcPts val="0"/>
              </a:spcBef>
              <a:spcAft>
                <a:spcPts val="0"/>
              </a:spcAft>
              <a:buSzPts val="2100"/>
              <a:buNone/>
              <a:defRPr sz="20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1789" name="Google Shape;1789;p5"/>
          <p:cNvSpPr/>
          <p:nvPr/>
        </p:nvSpPr>
        <p:spPr>
          <a:xfrm>
            <a:off x="381750" y="41264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790" name="Google Shape;1790;p5"/>
          <p:cNvSpPr/>
          <p:nvPr/>
        </p:nvSpPr>
        <p:spPr>
          <a:xfrm>
            <a:off x="8757350" y="39823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791" name="Google Shape;1791;p5"/>
          <p:cNvSpPr/>
          <p:nvPr/>
        </p:nvSpPr>
        <p:spPr>
          <a:xfrm>
            <a:off x="381750" y="14684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cxnSp>
        <p:nvCxnSpPr>
          <p:cNvPr id="1792" name="Google Shape;1792;p5"/>
          <p:cNvCxnSpPr>
            <a:endCxn id="1793"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1793" name="Google Shape;1793;p5"/>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cxnSp>
        <p:nvCxnSpPr>
          <p:cNvPr id="1794" name="Google Shape;1794;p5"/>
          <p:cNvCxnSpPr>
            <a:endCxn id="1795"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1795" name="Google Shape;1795;p5"/>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96" name="Shape 1796"/>
        <p:cNvGrpSpPr/>
        <p:nvPr/>
      </p:nvGrpSpPr>
      <p:grpSpPr>
        <a:xfrm>
          <a:off x="0" y="0"/>
          <a:ext cx="0" cy="0"/>
          <a:chOff x="0" y="0"/>
          <a:chExt cx="0" cy="0"/>
        </a:xfrm>
      </p:grpSpPr>
      <p:grpSp>
        <p:nvGrpSpPr>
          <p:cNvPr id="1797" name="Google Shape;1797;p6"/>
          <p:cNvGrpSpPr/>
          <p:nvPr/>
        </p:nvGrpSpPr>
        <p:grpSpPr>
          <a:xfrm>
            <a:off x="-75" y="4475"/>
            <a:ext cx="9144000" cy="5143405"/>
            <a:chOff x="9222175" y="4475"/>
            <a:chExt cx="9144000" cy="5143405"/>
          </a:xfrm>
        </p:grpSpPr>
        <p:cxnSp>
          <p:nvCxnSpPr>
            <p:cNvPr id="1798" name="Google Shape;1798;p6"/>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799" name="Google Shape;1799;p6"/>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00" name="Google Shape;1800;p6"/>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01" name="Google Shape;1801;p6"/>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02" name="Google Shape;1802;p6"/>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03" name="Google Shape;1803;p6"/>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04" name="Google Shape;1804;p6"/>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05" name="Google Shape;1805;p6"/>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06" name="Google Shape;1806;p6"/>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07" name="Google Shape;1807;p6"/>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08" name="Google Shape;1808;p6"/>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09" name="Google Shape;1809;p6"/>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10" name="Google Shape;1810;p6"/>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11" name="Google Shape;1811;p6"/>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12" name="Google Shape;1812;p6"/>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13" name="Google Shape;1813;p6"/>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14" name="Google Shape;1814;p6"/>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15" name="Google Shape;1815;p6"/>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16" name="Google Shape;1816;p6"/>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17" name="Google Shape;1817;p6"/>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18" name="Google Shape;1818;p6"/>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19" name="Google Shape;1819;p6"/>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20" name="Google Shape;1820;p6"/>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21" name="Google Shape;1821;p6"/>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22" name="Google Shape;1822;p6"/>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23" name="Google Shape;1823;p6"/>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24" name="Google Shape;1824;p6"/>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25" name="Google Shape;1825;p6"/>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26" name="Google Shape;1826;p6"/>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27" name="Google Shape;1827;p6"/>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28" name="Google Shape;1828;p6"/>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29" name="Google Shape;1829;p6"/>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30" name="Google Shape;1830;p6"/>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31" name="Google Shape;1831;p6"/>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32" name="Google Shape;1832;p6"/>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33" name="Google Shape;1833;p6"/>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34" name="Google Shape;1834;p6"/>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35" name="Google Shape;1835;p6"/>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36" name="Google Shape;1836;p6"/>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37" name="Google Shape;1837;p6"/>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38" name="Google Shape;1838;p6"/>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39" name="Google Shape;1839;p6"/>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40" name="Google Shape;1840;p6"/>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41" name="Google Shape;1841;p6"/>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42" name="Google Shape;1842;p6"/>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43" name="Google Shape;1843;p6"/>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44" name="Google Shape;1844;p6"/>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45" name="Google Shape;1845;p6"/>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46" name="Google Shape;1846;p6"/>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47" name="Google Shape;1847;p6"/>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48" name="Google Shape;1848;p6"/>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49" name="Google Shape;1849;p6"/>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50" name="Google Shape;1850;p6"/>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51" name="Google Shape;1851;p6"/>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52" name="Google Shape;1852;p6"/>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53" name="Google Shape;1853;p6"/>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54" name="Google Shape;1854;p6"/>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55" name="Google Shape;1855;p6"/>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56" name="Google Shape;1856;p6"/>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57" name="Google Shape;1857;p6"/>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58" name="Google Shape;1858;p6"/>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59" name="Google Shape;1859;p6"/>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60" name="Google Shape;1860;p6"/>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61" name="Google Shape;1861;p6"/>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62" name="Google Shape;1862;p6"/>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63" name="Google Shape;1863;p6"/>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64" name="Google Shape;1864;p6"/>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65" name="Google Shape;1865;p6"/>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66" name="Google Shape;1866;p6"/>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67" name="Google Shape;1867;p6"/>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68" name="Google Shape;1868;p6"/>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69" name="Google Shape;1869;p6"/>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70" name="Google Shape;1870;p6"/>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71" name="Google Shape;1871;p6"/>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72" name="Google Shape;1872;p6"/>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73" name="Google Shape;1873;p6"/>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74" name="Google Shape;1874;p6"/>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75" name="Google Shape;1875;p6"/>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76" name="Google Shape;1876;p6"/>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77" name="Google Shape;1877;p6"/>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78" name="Google Shape;1878;p6"/>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79" name="Google Shape;1879;p6"/>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80" name="Google Shape;1880;p6"/>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81" name="Google Shape;1881;p6"/>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82" name="Google Shape;1882;p6"/>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83" name="Google Shape;1883;p6"/>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84" name="Google Shape;1884;p6"/>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85" name="Google Shape;1885;p6"/>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86" name="Google Shape;1886;p6"/>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87" name="Google Shape;1887;p6"/>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88" name="Google Shape;1888;p6"/>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89" name="Google Shape;1889;p6"/>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90" name="Google Shape;1890;p6"/>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91" name="Google Shape;1891;p6"/>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92" name="Google Shape;1892;p6"/>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93" name="Google Shape;1893;p6"/>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94" name="Google Shape;1894;p6"/>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95" name="Google Shape;1895;p6"/>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96" name="Google Shape;1896;p6"/>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97" name="Google Shape;1897;p6"/>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98" name="Google Shape;1898;p6"/>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899" name="Google Shape;1899;p6"/>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00" name="Google Shape;1900;p6"/>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01" name="Google Shape;1901;p6"/>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02" name="Google Shape;1902;p6"/>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03" name="Google Shape;1903;p6"/>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04" name="Google Shape;1904;p6"/>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05" name="Google Shape;1905;p6"/>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06" name="Google Shape;1906;p6"/>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07" name="Google Shape;1907;p6"/>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08" name="Google Shape;1908;p6"/>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09" name="Google Shape;1909;p6"/>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10" name="Google Shape;1910;p6"/>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11" name="Google Shape;1911;p6"/>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12" name="Google Shape;1912;p6"/>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13" name="Google Shape;1913;p6"/>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14" name="Google Shape;1914;p6"/>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15" name="Google Shape;1915;p6"/>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16" name="Google Shape;1916;p6"/>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17" name="Google Shape;1917;p6"/>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18" name="Google Shape;1918;p6"/>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19" name="Google Shape;1919;p6"/>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20" name="Google Shape;1920;p6"/>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21" name="Google Shape;1921;p6"/>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22" name="Google Shape;1922;p6"/>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23" name="Google Shape;1923;p6"/>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24" name="Google Shape;1924;p6"/>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25" name="Google Shape;1925;p6"/>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26" name="Google Shape;1926;p6"/>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27" name="Google Shape;1927;p6"/>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28" name="Google Shape;1928;p6"/>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29" name="Google Shape;1929;p6"/>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30" name="Google Shape;1930;p6"/>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31" name="Google Shape;1931;p6"/>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32" name="Google Shape;1932;p6"/>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33" name="Google Shape;1933;p6"/>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34" name="Google Shape;1934;p6"/>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35" name="Google Shape;1935;p6"/>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36" name="Google Shape;1936;p6"/>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37" name="Google Shape;1937;p6"/>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38" name="Google Shape;1938;p6"/>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39" name="Google Shape;1939;p6"/>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40" name="Google Shape;1940;p6"/>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41" name="Google Shape;1941;p6"/>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42" name="Google Shape;1942;p6"/>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43" name="Google Shape;1943;p6"/>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44" name="Google Shape;1944;p6"/>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45" name="Google Shape;1945;p6"/>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46" name="Google Shape;1946;p6"/>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47" name="Google Shape;1947;p6"/>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48" name="Google Shape;1948;p6"/>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49" name="Google Shape;1949;p6"/>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50" name="Google Shape;1950;p6"/>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51" name="Google Shape;1951;p6"/>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52" name="Google Shape;1952;p6"/>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53" name="Google Shape;1953;p6"/>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54" name="Google Shape;1954;p6"/>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55" name="Google Shape;1955;p6"/>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56" name="Google Shape;1956;p6"/>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57" name="Google Shape;1957;p6"/>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58" name="Google Shape;1958;p6"/>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59" name="Google Shape;1959;p6"/>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60" name="Google Shape;1960;p6"/>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61" name="Google Shape;1961;p6"/>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62" name="Google Shape;1962;p6"/>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63" name="Google Shape;1963;p6"/>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64" name="Google Shape;1964;p6"/>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65" name="Google Shape;1965;p6"/>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66" name="Google Shape;1966;p6"/>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67" name="Google Shape;1967;p6"/>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68" name="Google Shape;1968;p6"/>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69" name="Google Shape;1969;p6"/>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70" name="Google Shape;1970;p6"/>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71" name="Google Shape;1971;p6"/>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72" name="Google Shape;1972;p6"/>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73" name="Google Shape;1973;p6"/>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74" name="Google Shape;1974;p6"/>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75" name="Google Shape;1975;p6"/>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76" name="Google Shape;1976;p6"/>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77" name="Google Shape;1977;p6"/>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78" name="Google Shape;1978;p6"/>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79" name="Google Shape;1979;p6"/>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80" name="Google Shape;1980;p6"/>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81" name="Google Shape;1981;p6"/>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82" name="Google Shape;1982;p6"/>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83" name="Google Shape;1983;p6"/>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84" name="Google Shape;1984;p6"/>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85" name="Google Shape;1985;p6"/>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86" name="Google Shape;1986;p6"/>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87" name="Google Shape;1987;p6"/>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88" name="Google Shape;1988;p6"/>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89" name="Google Shape;1989;p6"/>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90" name="Google Shape;1990;p6"/>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91" name="Google Shape;1991;p6"/>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92" name="Google Shape;1992;p6"/>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93" name="Google Shape;1993;p6"/>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94" name="Google Shape;1994;p6"/>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95" name="Google Shape;1995;p6"/>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96" name="Google Shape;1996;p6"/>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97" name="Google Shape;1997;p6"/>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98" name="Google Shape;1998;p6"/>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1999" name="Google Shape;1999;p6"/>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00" name="Google Shape;2000;p6"/>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01" name="Google Shape;2001;p6"/>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02" name="Google Shape;2002;p6"/>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03" name="Google Shape;2003;p6"/>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04" name="Google Shape;2004;p6"/>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05" name="Google Shape;2005;p6"/>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06" name="Google Shape;2006;p6"/>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07" name="Google Shape;2007;p6"/>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08" name="Google Shape;2008;p6"/>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09" name="Google Shape;2009;p6"/>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10" name="Google Shape;2010;p6"/>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11" name="Google Shape;2011;p6"/>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12" name="Google Shape;2012;p6"/>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13" name="Google Shape;2013;p6"/>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14" name="Google Shape;2014;p6"/>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15" name="Google Shape;2015;p6"/>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16" name="Google Shape;2016;p6"/>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17" name="Google Shape;2017;p6"/>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18" name="Google Shape;2018;p6"/>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19" name="Google Shape;2019;p6"/>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20" name="Google Shape;2020;p6"/>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21" name="Google Shape;2021;p6"/>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22" name="Google Shape;2022;p6"/>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23" name="Google Shape;2023;p6"/>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24" name="Google Shape;2024;p6"/>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25" name="Google Shape;2025;p6"/>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26" name="Google Shape;2026;p6"/>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27" name="Google Shape;2027;p6"/>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28" name="Google Shape;2028;p6"/>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29" name="Google Shape;2029;p6"/>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30" name="Google Shape;2030;p6"/>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31" name="Google Shape;2031;p6"/>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32" name="Google Shape;2032;p6"/>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33" name="Google Shape;2033;p6"/>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34" name="Google Shape;2034;p6"/>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35" name="Google Shape;2035;p6"/>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36" name="Google Shape;2036;p6"/>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37" name="Google Shape;2037;p6"/>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38" name="Google Shape;2038;p6"/>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39" name="Google Shape;2039;p6"/>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40" name="Google Shape;2040;p6"/>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41" name="Google Shape;2041;p6"/>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42" name="Google Shape;2042;p6"/>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43" name="Google Shape;2043;p6"/>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44" name="Google Shape;2044;p6"/>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45" name="Google Shape;2045;p6"/>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46" name="Google Shape;2046;p6"/>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47" name="Google Shape;2047;p6"/>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48" name="Google Shape;2048;p6"/>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49" name="Google Shape;2049;p6"/>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50" name="Google Shape;2050;p6"/>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51" name="Google Shape;2051;p6"/>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52" name="Google Shape;2052;p6"/>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53" name="Google Shape;2053;p6"/>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54" name="Google Shape;2054;p6"/>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55" name="Google Shape;2055;p6"/>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56" name="Google Shape;2056;p6"/>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57" name="Google Shape;2057;p6"/>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58" name="Google Shape;2058;p6"/>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59" name="Google Shape;2059;p6"/>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60" name="Google Shape;2060;p6"/>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61" name="Google Shape;2061;p6"/>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62" name="Google Shape;2062;p6"/>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63" name="Google Shape;2063;p6"/>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64" name="Google Shape;2064;p6"/>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65" name="Google Shape;2065;p6"/>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66" name="Google Shape;2066;p6"/>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67" name="Google Shape;2067;p6"/>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68" name="Google Shape;2068;p6"/>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69" name="Google Shape;2069;p6"/>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070" name="Google Shape;2070;p6"/>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71" name="Google Shape;2071;p6"/>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72" name="Google Shape;2072;p6"/>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73" name="Google Shape;2073;p6"/>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74" name="Google Shape;2074;p6"/>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75" name="Google Shape;2075;p6"/>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76" name="Google Shape;2076;p6"/>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77" name="Google Shape;2077;p6"/>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78" name="Google Shape;2078;p6"/>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79" name="Google Shape;2079;p6"/>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80" name="Google Shape;2080;p6"/>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81" name="Google Shape;2081;p6"/>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82" name="Google Shape;2082;p6"/>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83" name="Google Shape;2083;p6"/>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84" name="Google Shape;2084;p6"/>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85" name="Google Shape;2085;p6"/>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86" name="Google Shape;2086;p6"/>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87" name="Google Shape;2087;p6"/>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88" name="Google Shape;2088;p6"/>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89" name="Google Shape;2089;p6"/>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90" name="Google Shape;2090;p6"/>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91" name="Google Shape;2091;p6"/>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92" name="Google Shape;2092;p6"/>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93" name="Google Shape;2093;p6"/>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94" name="Google Shape;2094;p6"/>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95" name="Google Shape;2095;p6"/>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96" name="Google Shape;2096;p6"/>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97" name="Google Shape;2097;p6"/>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98" name="Google Shape;2098;p6"/>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099" name="Google Shape;2099;p6"/>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00" name="Google Shape;2100;p6"/>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01" name="Google Shape;2101;p6"/>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02" name="Google Shape;2102;p6"/>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03" name="Google Shape;2103;p6"/>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04" name="Google Shape;2104;p6"/>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05" name="Google Shape;2105;p6"/>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06" name="Google Shape;2106;p6"/>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07" name="Google Shape;2107;p6"/>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08" name="Google Shape;2108;p6"/>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09" name="Google Shape;2109;p6"/>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10" name="Google Shape;2110;p6"/>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11" name="Google Shape;2111;p6"/>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12" name="Google Shape;2112;p6"/>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13" name="Google Shape;2113;p6"/>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14" name="Google Shape;2114;p6"/>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15" name="Google Shape;2115;p6"/>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16" name="Google Shape;2116;p6"/>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17" name="Google Shape;2117;p6"/>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18" name="Google Shape;2118;p6"/>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19" name="Google Shape;2119;p6"/>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20" name="Google Shape;2120;p6"/>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21" name="Google Shape;2121;p6"/>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22" name="Google Shape;2122;p6"/>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23" name="Google Shape;2123;p6"/>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24" name="Google Shape;2124;p6"/>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25" name="Google Shape;2125;p6"/>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26" name="Google Shape;2126;p6"/>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27" name="Google Shape;2127;p6"/>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28" name="Google Shape;2128;p6"/>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29" name="Google Shape;2129;p6"/>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30" name="Google Shape;2130;p6"/>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31" name="Google Shape;2131;p6"/>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32" name="Google Shape;2132;p6"/>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33" name="Google Shape;2133;p6"/>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34" name="Google Shape;2134;p6"/>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35" name="Google Shape;2135;p6"/>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36" name="Google Shape;2136;p6"/>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37" name="Google Shape;2137;p6"/>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38" name="Google Shape;2138;p6"/>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39" name="Google Shape;2139;p6"/>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40" name="Google Shape;2140;p6"/>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41" name="Google Shape;2141;p6"/>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42" name="Google Shape;2142;p6"/>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43" name="Google Shape;2143;p6"/>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44" name="Google Shape;2144;p6"/>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45" name="Google Shape;2145;p6"/>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46" name="Google Shape;2146;p6"/>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47" name="Google Shape;2147;p6"/>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48" name="Google Shape;2148;p6"/>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49" name="Google Shape;2149;p6"/>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50" name="Google Shape;2150;p6"/>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51" name="Google Shape;2151;p6"/>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52" name="Google Shape;2152;p6"/>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53" name="Google Shape;2153;p6"/>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54" name="Google Shape;2154;p6"/>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55" name="Google Shape;2155;p6"/>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56" name="Google Shape;2156;p6"/>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57" name="Google Shape;2157;p6"/>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58" name="Google Shape;2158;p6"/>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59" name="Google Shape;2159;p6"/>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60" name="Google Shape;2160;p6"/>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61" name="Google Shape;2161;p6"/>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62" name="Google Shape;2162;p6"/>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63" name="Google Shape;2163;p6"/>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64" name="Google Shape;2164;p6"/>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65" name="Google Shape;2165;p6"/>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66" name="Google Shape;2166;p6"/>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67" name="Google Shape;2167;p6"/>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68" name="Google Shape;2168;p6"/>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69" name="Google Shape;2169;p6"/>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70" name="Google Shape;2170;p6"/>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71" name="Google Shape;2171;p6"/>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72" name="Google Shape;2172;p6"/>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73" name="Google Shape;2173;p6"/>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74" name="Google Shape;2174;p6"/>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75" name="Google Shape;2175;p6"/>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76" name="Google Shape;2176;p6"/>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77" name="Google Shape;2177;p6"/>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78" name="Google Shape;2178;p6"/>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79" name="Google Shape;2179;p6"/>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80" name="Google Shape;2180;p6"/>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81" name="Google Shape;2181;p6"/>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82" name="Google Shape;2182;p6"/>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83" name="Google Shape;2183;p6"/>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84" name="Google Shape;2184;p6"/>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85" name="Google Shape;2185;p6"/>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86" name="Google Shape;2186;p6"/>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87" name="Google Shape;2187;p6"/>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88" name="Google Shape;2188;p6"/>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89" name="Google Shape;2189;p6"/>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90" name="Google Shape;2190;p6"/>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91" name="Google Shape;2191;p6"/>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92" name="Google Shape;2192;p6"/>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93" name="Google Shape;2193;p6"/>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94" name="Google Shape;2194;p6"/>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95" name="Google Shape;2195;p6"/>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96" name="Google Shape;2196;p6"/>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97" name="Google Shape;2197;p6"/>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98" name="Google Shape;2198;p6"/>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199" name="Google Shape;2199;p6"/>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00" name="Google Shape;2200;p6"/>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01" name="Google Shape;2201;p6"/>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02" name="Google Shape;2202;p6"/>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03" name="Google Shape;2203;p6"/>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04" name="Google Shape;2204;p6"/>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05" name="Google Shape;2205;p6"/>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06" name="Google Shape;2206;p6"/>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07" name="Google Shape;2207;p6"/>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08" name="Google Shape;2208;p6"/>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09" name="Google Shape;2209;p6"/>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10" name="Google Shape;2210;p6"/>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11" name="Google Shape;2211;p6"/>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12" name="Google Shape;2212;p6"/>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13" name="Google Shape;2213;p6"/>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14" name="Google Shape;2214;p6"/>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15" name="Google Shape;2215;p6"/>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16" name="Google Shape;2216;p6"/>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17" name="Google Shape;2217;p6"/>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18" name="Google Shape;2218;p6"/>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19" name="Google Shape;2219;p6"/>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20" name="Google Shape;2220;p6"/>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21" name="Google Shape;2221;p6"/>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22" name="Google Shape;2222;p6"/>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23" name="Google Shape;2223;p6"/>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24" name="Google Shape;2224;p6"/>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25" name="Google Shape;2225;p6"/>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26" name="Google Shape;2226;p6"/>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27" name="Google Shape;2227;p6"/>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28" name="Google Shape;2228;p6"/>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29" name="Google Shape;2229;p6"/>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30" name="Google Shape;2230;p6"/>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231" name="Google Shape;2231;p6"/>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2232" name="Google Shape;2232;p6"/>
          <p:cNvSpPr/>
          <p:nvPr/>
        </p:nvSpPr>
        <p:spPr>
          <a:xfrm>
            <a:off x="292150" y="16473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2233" name="Google Shape;2233;p6"/>
          <p:cNvSpPr/>
          <p:nvPr/>
        </p:nvSpPr>
        <p:spPr>
          <a:xfrm>
            <a:off x="8638450" y="6839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2234" name="Google Shape;2234;p6"/>
          <p:cNvSpPr/>
          <p:nvPr/>
        </p:nvSpPr>
        <p:spPr>
          <a:xfrm>
            <a:off x="8879800" y="25455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2235" name="Google Shape;2235;p6"/>
          <p:cNvSpPr/>
          <p:nvPr/>
        </p:nvSpPr>
        <p:spPr>
          <a:xfrm>
            <a:off x="292150" y="39636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2236" name="Google Shape;2236;p6"/>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cxnSp>
        <p:nvCxnSpPr>
          <p:cNvPr id="2237" name="Google Shape;2237;p6"/>
          <p:cNvCxnSpPr>
            <a:endCxn id="2236"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2238" name="Google Shape;2238;p6"/>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cxnSp>
        <p:nvCxnSpPr>
          <p:cNvPr id="2239" name="Google Shape;2239;p6"/>
          <p:cNvCxnSpPr>
            <a:endCxn id="2238"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2240" name="Google Shape;2240;p6"/>
          <p:cNvSpPr txBox="1"/>
          <p:nvPr>
            <p:ph type="title"/>
          </p:nvPr>
        </p:nvSpPr>
        <p:spPr>
          <a:xfrm>
            <a:off x="714300" y="506875"/>
            <a:ext cx="7715400" cy="4680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41" name="Shape 2241"/>
        <p:cNvGrpSpPr/>
        <p:nvPr/>
      </p:nvGrpSpPr>
      <p:grpSpPr>
        <a:xfrm>
          <a:off x="0" y="0"/>
          <a:ext cx="0" cy="0"/>
          <a:chOff x="0" y="0"/>
          <a:chExt cx="0" cy="0"/>
        </a:xfrm>
      </p:grpSpPr>
      <p:grpSp>
        <p:nvGrpSpPr>
          <p:cNvPr id="2242" name="Google Shape;2242;p7"/>
          <p:cNvGrpSpPr/>
          <p:nvPr/>
        </p:nvGrpSpPr>
        <p:grpSpPr>
          <a:xfrm>
            <a:off x="-75" y="4475"/>
            <a:ext cx="9144000" cy="5143405"/>
            <a:chOff x="9222175" y="4475"/>
            <a:chExt cx="9144000" cy="5143405"/>
          </a:xfrm>
        </p:grpSpPr>
        <p:cxnSp>
          <p:nvCxnSpPr>
            <p:cNvPr id="2243" name="Google Shape;2243;p7"/>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44" name="Google Shape;2244;p7"/>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45" name="Google Shape;2245;p7"/>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46" name="Google Shape;2246;p7"/>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47" name="Google Shape;2247;p7"/>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48" name="Google Shape;2248;p7"/>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49" name="Google Shape;2249;p7"/>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50" name="Google Shape;2250;p7"/>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51" name="Google Shape;2251;p7"/>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52" name="Google Shape;2252;p7"/>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53" name="Google Shape;2253;p7"/>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54" name="Google Shape;2254;p7"/>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55" name="Google Shape;2255;p7"/>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56" name="Google Shape;2256;p7"/>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57" name="Google Shape;2257;p7"/>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58" name="Google Shape;2258;p7"/>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59" name="Google Shape;2259;p7"/>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60" name="Google Shape;2260;p7"/>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61" name="Google Shape;2261;p7"/>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62" name="Google Shape;2262;p7"/>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63" name="Google Shape;2263;p7"/>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64" name="Google Shape;2264;p7"/>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65" name="Google Shape;2265;p7"/>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66" name="Google Shape;2266;p7"/>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67" name="Google Shape;2267;p7"/>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68" name="Google Shape;2268;p7"/>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69" name="Google Shape;2269;p7"/>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70" name="Google Shape;2270;p7"/>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71" name="Google Shape;2271;p7"/>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72" name="Google Shape;2272;p7"/>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73" name="Google Shape;2273;p7"/>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74" name="Google Shape;2274;p7"/>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75" name="Google Shape;2275;p7"/>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76" name="Google Shape;2276;p7"/>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77" name="Google Shape;2277;p7"/>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78" name="Google Shape;2278;p7"/>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79" name="Google Shape;2279;p7"/>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80" name="Google Shape;2280;p7"/>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81" name="Google Shape;2281;p7"/>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82" name="Google Shape;2282;p7"/>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83" name="Google Shape;2283;p7"/>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84" name="Google Shape;2284;p7"/>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85" name="Google Shape;2285;p7"/>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86" name="Google Shape;2286;p7"/>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87" name="Google Shape;2287;p7"/>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88" name="Google Shape;2288;p7"/>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89" name="Google Shape;2289;p7"/>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90" name="Google Shape;2290;p7"/>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91" name="Google Shape;2291;p7"/>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92" name="Google Shape;2292;p7"/>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93" name="Google Shape;2293;p7"/>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94" name="Google Shape;2294;p7"/>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95" name="Google Shape;2295;p7"/>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96" name="Google Shape;2296;p7"/>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97" name="Google Shape;2297;p7"/>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98" name="Google Shape;2298;p7"/>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299" name="Google Shape;2299;p7"/>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00" name="Google Shape;2300;p7"/>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01" name="Google Shape;2301;p7"/>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02" name="Google Shape;2302;p7"/>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03" name="Google Shape;2303;p7"/>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04" name="Google Shape;2304;p7"/>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05" name="Google Shape;2305;p7"/>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06" name="Google Shape;2306;p7"/>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07" name="Google Shape;2307;p7"/>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08" name="Google Shape;2308;p7"/>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09" name="Google Shape;2309;p7"/>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10" name="Google Shape;2310;p7"/>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11" name="Google Shape;2311;p7"/>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12" name="Google Shape;2312;p7"/>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13" name="Google Shape;2313;p7"/>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14" name="Google Shape;2314;p7"/>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15" name="Google Shape;2315;p7"/>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16" name="Google Shape;2316;p7"/>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17" name="Google Shape;2317;p7"/>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18" name="Google Shape;2318;p7"/>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19" name="Google Shape;2319;p7"/>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20" name="Google Shape;2320;p7"/>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21" name="Google Shape;2321;p7"/>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22" name="Google Shape;2322;p7"/>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23" name="Google Shape;2323;p7"/>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24" name="Google Shape;2324;p7"/>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25" name="Google Shape;2325;p7"/>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26" name="Google Shape;2326;p7"/>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27" name="Google Shape;2327;p7"/>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28" name="Google Shape;2328;p7"/>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29" name="Google Shape;2329;p7"/>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30" name="Google Shape;2330;p7"/>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31" name="Google Shape;2331;p7"/>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32" name="Google Shape;2332;p7"/>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33" name="Google Shape;2333;p7"/>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34" name="Google Shape;2334;p7"/>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35" name="Google Shape;2335;p7"/>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36" name="Google Shape;2336;p7"/>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37" name="Google Shape;2337;p7"/>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38" name="Google Shape;2338;p7"/>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39" name="Google Shape;2339;p7"/>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40" name="Google Shape;2340;p7"/>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41" name="Google Shape;2341;p7"/>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42" name="Google Shape;2342;p7"/>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43" name="Google Shape;2343;p7"/>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44" name="Google Shape;2344;p7"/>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45" name="Google Shape;2345;p7"/>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46" name="Google Shape;2346;p7"/>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47" name="Google Shape;2347;p7"/>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48" name="Google Shape;2348;p7"/>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49" name="Google Shape;2349;p7"/>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50" name="Google Shape;2350;p7"/>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51" name="Google Shape;2351;p7"/>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52" name="Google Shape;2352;p7"/>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53" name="Google Shape;2353;p7"/>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54" name="Google Shape;2354;p7"/>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55" name="Google Shape;2355;p7"/>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56" name="Google Shape;2356;p7"/>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57" name="Google Shape;2357;p7"/>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58" name="Google Shape;2358;p7"/>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59" name="Google Shape;2359;p7"/>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60" name="Google Shape;2360;p7"/>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61" name="Google Shape;2361;p7"/>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62" name="Google Shape;2362;p7"/>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63" name="Google Shape;2363;p7"/>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64" name="Google Shape;2364;p7"/>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65" name="Google Shape;2365;p7"/>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66" name="Google Shape;2366;p7"/>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67" name="Google Shape;2367;p7"/>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68" name="Google Shape;2368;p7"/>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69" name="Google Shape;2369;p7"/>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70" name="Google Shape;2370;p7"/>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71" name="Google Shape;2371;p7"/>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72" name="Google Shape;2372;p7"/>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73" name="Google Shape;2373;p7"/>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74" name="Google Shape;2374;p7"/>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75" name="Google Shape;2375;p7"/>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76" name="Google Shape;2376;p7"/>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77" name="Google Shape;2377;p7"/>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78" name="Google Shape;2378;p7"/>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79" name="Google Shape;2379;p7"/>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80" name="Google Shape;2380;p7"/>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81" name="Google Shape;2381;p7"/>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82" name="Google Shape;2382;p7"/>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83" name="Google Shape;2383;p7"/>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84" name="Google Shape;2384;p7"/>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85" name="Google Shape;2385;p7"/>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86" name="Google Shape;2386;p7"/>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87" name="Google Shape;2387;p7"/>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88" name="Google Shape;2388;p7"/>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89" name="Google Shape;2389;p7"/>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90" name="Google Shape;2390;p7"/>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91" name="Google Shape;2391;p7"/>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92" name="Google Shape;2392;p7"/>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93" name="Google Shape;2393;p7"/>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94" name="Google Shape;2394;p7"/>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95" name="Google Shape;2395;p7"/>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96" name="Google Shape;2396;p7"/>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97" name="Google Shape;2397;p7"/>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98" name="Google Shape;2398;p7"/>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399" name="Google Shape;2399;p7"/>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00" name="Google Shape;2400;p7"/>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01" name="Google Shape;2401;p7"/>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02" name="Google Shape;2402;p7"/>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03" name="Google Shape;2403;p7"/>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04" name="Google Shape;2404;p7"/>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05" name="Google Shape;2405;p7"/>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06" name="Google Shape;2406;p7"/>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07" name="Google Shape;2407;p7"/>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08" name="Google Shape;2408;p7"/>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09" name="Google Shape;2409;p7"/>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10" name="Google Shape;2410;p7"/>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11" name="Google Shape;2411;p7"/>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12" name="Google Shape;2412;p7"/>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13" name="Google Shape;2413;p7"/>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14" name="Google Shape;2414;p7"/>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15" name="Google Shape;2415;p7"/>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16" name="Google Shape;2416;p7"/>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17" name="Google Shape;2417;p7"/>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18" name="Google Shape;2418;p7"/>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19" name="Google Shape;2419;p7"/>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20" name="Google Shape;2420;p7"/>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21" name="Google Shape;2421;p7"/>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22" name="Google Shape;2422;p7"/>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23" name="Google Shape;2423;p7"/>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24" name="Google Shape;2424;p7"/>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25" name="Google Shape;2425;p7"/>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26" name="Google Shape;2426;p7"/>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27" name="Google Shape;2427;p7"/>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28" name="Google Shape;2428;p7"/>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29" name="Google Shape;2429;p7"/>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30" name="Google Shape;2430;p7"/>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31" name="Google Shape;2431;p7"/>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32" name="Google Shape;2432;p7"/>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33" name="Google Shape;2433;p7"/>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34" name="Google Shape;2434;p7"/>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35" name="Google Shape;2435;p7"/>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36" name="Google Shape;2436;p7"/>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37" name="Google Shape;2437;p7"/>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38" name="Google Shape;2438;p7"/>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39" name="Google Shape;2439;p7"/>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40" name="Google Shape;2440;p7"/>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41" name="Google Shape;2441;p7"/>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42" name="Google Shape;2442;p7"/>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43" name="Google Shape;2443;p7"/>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44" name="Google Shape;2444;p7"/>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45" name="Google Shape;2445;p7"/>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46" name="Google Shape;2446;p7"/>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47" name="Google Shape;2447;p7"/>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48" name="Google Shape;2448;p7"/>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49" name="Google Shape;2449;p7"/>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50" name="Google Shape;2450;p7"/>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51" name="Google Shape;2451;p7"/>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52" name="Google Shape;2452;p7"/>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53" name="Google Shape;2453;p7"/>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54" name="Google Shape;2454;p7"/>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55" name="Google Shape;2455;p7"/>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56" name="Google Shape;2456;p7"/>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57" name="Google Shape;2457;p7"/>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58" name="Google Shape;2458;p7"/>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59" name="Google Shape;2459;p7"/>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60" name="Google Shape;2460;p7"/>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61" name="Google Shape;2461;p7"/>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62" name="Google Shape;2462;p7"/>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63" name="Google Shape;2463;p7"/>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64" name="Google Shape;2464;p7"/>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65" name="Google Shape;2465;p7"/>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66" name="Google Shape;2466;p7"/>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67" name="Google Shape;2467;p7"/>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68" name="Google Shape;2468;p7"/>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69" name="Google Shape;2469;p7"/>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70" name="Google Shape;2470;p7"/>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71" name="Google Shape;2471;p7"/>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72" name="Google Shape;2472;p7"/>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73" name="Google Shape;2473;p7"/>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74" name="Google Shape;2474;p7"/>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75" name="Google Shape;2475;p7"/>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76" name="Google Shape;2476;p7"/>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77" name="Google Shape;2477;p7"/>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78" name="Google Shape;2478;p7"/>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79" name="Google Shape;2479;p7"/>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80" name="Google Shape;2480;p7"/>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81" name="Google Shape;2481;p7"/>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82" name="Google Shape;2482;p7"/>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83" name="Google Shape;2483;p7"/>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84" name="Google Shape;2484;p7"/>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85" name="Google Shape;2485;p7"/>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86" name="Google Shape;2486;p7"/>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87" name="Google Shape;2487;p7"/>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88" name="Google Shape;2488;p7"/>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89" name="Google Shape;2489;p7"/>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90" name="Google Shape;2490;p7"/>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91" name="Google Shape;2491;p7"/>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92" name="Google Shape;2492;p7"/>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93" name="Google Shape;2493;p7"/>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94" name="Google Shape;2494;p7"/>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95" name="Google Shape;2495;p7"/>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96" name="Google Shape;2496;p7"/>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97" name="Google Shape;2497;p7"/>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98" name="Google Shape;2498;p7"/>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499" name="Google Shape;2499;p7"/>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00" name="Google Shape;2500;p7"/>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01" name="Google Shape;2501;p7"/>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02" name="Google Shape;2502;p7"/>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03" name="Google Shape;2503;p7"/>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04" name="Google Shape;2504;p7"/>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05" name="Google Shape;2505;p7"/>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06" name="Google Shape;2506;p7"/>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07" name="Google Shape;2507;p7"/>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08" name="Google Shape;2508;p7"/>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09" name="Google Shape;2509;p7"/>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10" name="Google Shape;2510;p7"/>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11" name="Google Shape;2511;p7"/>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12" name="Google Shape;2512;p7"/>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13" name="Google Shape;2513;p7"/>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14" name="Google Shape;2514;p7"/>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515" name="Google Shape;2515;p7"/>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16" name="Google Shape;2516;p7"/>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17" name="Google Shape;2517;p7"/>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18" name="Google Shape;2518;p7"/>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19" name="Google Shape;2519;p7"/>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20" name="Google Shape;2520;p7"/>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21" name="Google Shape;2521;p7"/>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22" name="Google Shape;2522;p7"/>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23" name="Google Shape;2523;p7"/>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24" name="Google Shape;2524;p7"/>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25" name="Google Shape;2525;p7"/>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26" name="Google Shape;2526;p7"/>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27" name="Google Shape;2527;p7"/>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28" name="Google Shape;2528;p7"/>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29" name="Google Shape;2529;p7"/>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30" name="Google Shape;2530;p7"/>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31" name="Google Shape;2531;p7"/>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32" name="Google Shape;2532;p7"/>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33" name="Google Shape;2533;p7"/>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34" name="Google Shape;2534;p7"/>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35" name="Google Shape;2535;p7"/>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36" name="Google Shape;2536;p7"/>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37" name="Google Shape;2537;p7"/>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38" name="Google Shape;2538;p7"/>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39" name="Google Shape;2539;p7"/>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40" name="Google Shape;2540;p7"/>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41" name="Google Shape;2541;p7"/>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42" name="Google Shape;2542;p7"/>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43" name="Google Shape;2543;p7"/>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44" name="Google Shape;2544;p7"/>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45" name="Google Shape;2545;p7"/>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46" name="Google Shape;2546;p7"/>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47" name="Google Shape;2547;p7"/>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48" name="Google Shape;2548;p7"/>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49" name="Google Shape;2549;p7"/>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50" name="Google Shape;2550;p7"/>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51" name="Google Shape;2551;p7"/>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52" name="Google Shape;2552;p7"/>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53" name="Google Shape;2553;p7"/>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54" name="Google Shape;2554;p7"/>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55" name="Google Shape;2555;p7"/>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56" name="Google Shape;2556;p7"/>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57" name="Google Shape;2557;p7"/>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58" name="Google Shape;2558;p7"/>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59" name="Google Shape;2559;p7"/>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60" name="Google Shape;2560;p7"/>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61" name="Google Shape;2561;p7"/>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62" name="Google Shape;2562;p7"/>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63" name="Google Shape;2563;p7"/>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64" name="Google Shape;2564;p7"/>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65" name="Google Shape;2565;p7"/>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66" name="Google Shape;2566;p7"/>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67" name="Google Shape;2567;p7"/>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68" name="Google Shape;2568;p7"/>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69" name="Google Shape;2569;p7"/>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70" name="Google Shape;2570;p7"/>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71" name="Google Shape;2571;p7"/>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72" name="Google Shape;2572;p7"/>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73" name="Google Shape;2573;p7"/>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74" name="Google Shape;2574;p7"/>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75" name="Google Shape;2575;p7"/>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76" name="Google Shape;2576;p7"/>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77" name="Google Shape;2577;p7"/>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78" name="Google Shape;2578;p7"/>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79" name="Google Shape;2579;p7"/>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80" name="Google Shape;2580;p7"/>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81" name="Google Shape;2581;p7"/>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82" name="Google Shape;2582;p7"/>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83" name="Google Shape;2583;p7"/>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84" name="Google Shape;2584;p7"/>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85" name="Google Shape;2585;p7"/>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86" name="Google Shape;2586;p7"/>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87" name="Google Shape;2587;p7"/>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88" name="Google Shape;2588;p7"/>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89" name="Google Shape;2589;p7"/>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90" name="Google Shape;2590;p7"/>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91" name="Google Shape;2591;p7"/>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92" name="Google Shape;2592;p7"/>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93" name="Google Shape;2593;p7"/>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94" name="Google Shape;2594;p7"/>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95" name="Google Shape;2595;p7"/>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96" name="Google Shape;2596;p7"/>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97" name="Google Shape;2597;p7"/>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98" name="Google Shape;2598;p7"/>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599" name="Google Shape;2599;p7"/>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00" name="Google Shape;2600;p7"/>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01" name="Google Shape;2601;p7"/>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02" name="Google Shape;2602;p7"/>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03" name="Google Shape;2603;p7"/>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04" name="Google Shape;2604;p7"/>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05" name="Google Shape;2605;p7"/>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06" name="Google Shape;2606;p7"/>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07" name="Google Shape;2607;p7"/>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08" name="Google Shape;2608;p7"/>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09" name="Google Shape;2609;p7"/>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10" name="Google Shape;2610;p7"/>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11" name="Google Shape;2611;p7"/>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12" name="Google Shape;2612;p7"/>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13" name="Google Shape;2613;p7"/>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14" name="Google Shape;2614;p7"/>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15" name="Google Shape;2615;p7"/>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16" name="Google Shape;2616;p7"/>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17" name="Google Shape;2617;p7"/>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18" name="Google Shape;2618;p7"/>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19" name="Google Shape;2619;p7"/>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20" name="Google Shape;2620;p7"/>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21" name="Google Shape;2621;p7"/>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22" name="Google Shape;2622;p7"/>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23" name="Google Shape;2623;p7"/>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24" name="Google Shape;2624;p7"/>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25" name="Google Shape;2625;p7"/>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26" name="Google Shape;2626;p7"/>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27" name="Google Shape;2627;p7"/>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28" name="Google Shape;2628;p7"/>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29" name="Google Shape;2629;p7"/>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30" name="Google Shape;2630;p7"/>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31" name="Google Shape;2631;p7"/>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32" name="Google Shape;2632;p7"/>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33" name="Google Shape;2633;p7"/>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34" name="Google Shape;2634;p7"/>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35" name="Google Shape;2635;p7"/>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36" name="Google Shape;2636;p7"/>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37" name="Google Shape;2637;p7"/>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38" name="Google Shape;2638;p7"/>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39" name="Google Shape;2639;p7"/>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40" name="Google Shape;2640;p7"/>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41" name="Google Shape;2641;p7"/>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42" name="Google Shape;2642;p7"/>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43" name="Google Shape;2643;p7"/>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44" name="Google Shape;2644;p7"/>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45" name="Google Shape;2645;p7"/>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46" name="Google Shape;2646;p7"/>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47" name="Google Shape;2647;p7"/>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48" name="Google Shape;2648;p7"/>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49" name="Google Shape;2649;p7"/>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50" name="Google Shape;2650;p7"/>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51" name="Google Shape;2651;p7"/>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52" name="Google Shape;2652;p7"/>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53" name="Google Shape;2653;p7"/>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54" name="Google Shape;2654;p7"/>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55" name="Google Shape;2655;p7"/>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56" name="Google Shape;2656;p7"/>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57" name="Google Shape;2657;p7"/>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58" name="Google Shape;2658;p7"/>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59" name="Google Shape;2659;p7"/>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60" name="Google Shape;2660;p7"/>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61" name="Google Shape;2661;p7"/>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62" name="Google Shape;2662;p7"/>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63" name="Google Shape;2663;p7"/>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64" name="Google Shape;2664;p7"/>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65" name="Google Shape;2665;p7"/>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66" name="Google Shape;2666;p7"/>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67" name="Google Shape;2667;p7"/>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68" name="Google Shape;2668;p7"/>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69" name="Google Shape;2669;p7"/>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70" name="Google Shape;2670;p7"/>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71" name="Google Shape;2671;p7"/>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72" name="Google Shape;2672;p7"/>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73" name="Google Shape;2673;p7"/>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74" name="Google Shape;2674;p7"/>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75" name="Google Shape;2675;p7"/>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676" name="Google Shape;2676;p7"/>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2677" name="Google Shape;2677;p7"/>
          <p:cNvSpPr txBox="1"/>
          <p:nvPr>
            <p:ph idx="1" type="subTitle"/>
          </p:nvPr>
        </p:nvSpPr>
        <p:spPr>
          <a:xfrm>
            <a:off x="714300" y="1753325"/>
            <a:ext cx="3789000" cy="2685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Font typeface="Anaheim"/>
              <a:buChar char="●"/>
              <a:defRPr sz="1400"/>
            </a:lvl1pPr>
            <a:lvl2pPr lvl="1">
              <a:lnSpc>
                <a:spcPct val="100000"/>
              </a:lnSpc>
              <a:spcBef>
                <a:spcPts val="0"/>
              </a:spcBef>
              <a:spcAft>
                <a:spcPts val="0"/>
              </a:spcAft>
              <a:buClr>
                <a:srgbClr val="595959"/>
              </a:buClr>
              <a:buSzPts val="1400"/>
              <a:buFont typeface="Anaheim"/>
              <a:buChar char="○"/>
              <a:defRPr/>
            </a:lvl2pPr>
            <a:lvl3pPr lvl="2">
              <a:lnSpc>
                <a:spcPct val="100000"/>
              </a:lnSpc>
              <a:spcBef>
                <a:spcPts val="0"/>
              </a:spcBef>
              <a:spcAft>
                <a:spcPts val="0"/>
              </a:spcAft>
              <a:buClr>
                <a:srgbClr val="595959"/>
              </a:buClr>
              <a:buSzPts val="1400"/>
              <a:buFont typeface="Anaheim"/>
              <a:buChar char="■"/>
              <a:defRPr/>
            </a:lvl3pPr>
            <a:lvl4pPr lvl="3">
              <a:lnSpc>
                <a:spcPct val="100000"/>
              </a:lnSpc>
              <a:spcBef>
                <a:spcPts val="0"/>
              </a:spcBef>
              <a:spcAft>
                <a:spcPts val="0"/>
              </a:spcAft>
              <a:buClr>
                <a:srgbClr val="595959"/>
              </a:buClr>
              <a:buSzPts val="1400"/>
              <a:buFont typeface="Anaheim"/>
              <a:buChar char="●"/>
              <a:defRPr/>
            </a:lvl4pPr>
            <a:lvl5pPr lvl="4">
              <a:lnSpc>
                <a:spcPct val="100000"/>
              </a:lnSpc>
              <a:spcBef>
                <a:spcPts val="0"/>
              </a:spcBef>
              <a:spcAft>
                <a:spcPts val="0"/>
              </a:spcAft>
              <a:buClr>
                <a:srgbClr val="595959"/>
              </a:buClr>
              <a:buSzPts val="1400"/>
              <a:buFont typeface="Anaheim"/>
              <a:buChar char="○"/>
              <a:defRPr/>
            </a:lvl5pPr>
            <a:lvl6pPr lvl="5">
              <a:lnSpc>
                <a:spcPct val="100000"/>
              </a:lnSpc>
              <a:spcBef>
                <a:spcPts val="0"/>
              </a:spcBef>
              <a:spcAft>
                <a:spcPts val="0"/>
              </a:spcAft>
              <a:buClr>
                <a:srgbClr val="595959"/>
              </a:buClr>
              <a:buSzPts val="1400"/>
              <a:buFont typeface="Anaheim"/>
              <a:buChar char="■"/>
              <a:defRPr/>
            </a:lvl6pPr>
            <a:lvl7pPr lvl="6">
              <a:lnSpc>
                <a:spcPct val="100000"/>
              </a:lnSpc>
              <a:spcBef>
                <a:spcPts val="0"/>
              </a:spcBef>
              <a:spcAft>
                <a:spcPts val="0"/>
              </a:spcAft>
              <a:buClr>
                <a:srgbClr val="595959"/>
              </a:buClr>
              <a:buSzPts val="1400"/>
              <a:buFont typeface="Anaheim"/>
              <a:buChar char="●"/>
              <a:defRPr/>
            </a:lvl7pPr>
            <a:lvl8pPr lvl="7">
              <a:lnSpc>
                <a:spcPct val="100000"/>
              </a:lnSpc>
              <a:spcBef>
                <a:spcPts val="0"/>
              </a:spcBef>
              <a:spcAft>
                <a:spcPts val="0"/>
              </a:spcAft>
              <a:buClr>
                <a:srgbClr val="595959"/>
              </a:buClr>
              <a:buSzPts val="1400"/>
              <a:buFont typeface="Anaheim"/>
              <a:buChar char="○"/>
              <a:defRPr/>
            </a:lvl8pPr>
            <a:lvl9pPr lvl="8">
              <a:lnSpc>
                <a:spcPct val="100000"/>
              </a:lnSpc>
              <a:spcBef>
                <a:spcPts val="0"/>
              </a:spcBef>
              <a:spcAft>
                <a:spcPts val="0"/>
              </a:spcAft>
              <a:buClr>
                <a:srgbClr val="595959"/>
              </a:buClr>
              <a:buSzPts val="1400"/>
              <a:buFont typeface="Anaheim"/>
              <a:buChar char="■"/>
              <a:defRPr/>
            </a:lvl9pPr>
          </a:lstStyle>
          <a:p/>
        </p:txBody>
      </p:sp>
      <p:sp>
        <p:nvSpPr>
          <p:cNvPr id="2678" name="Google Shape;2678;p7"/>
          <p:cNvSpPr txBox="1"/>
          <p:nvPr>
            <p:ph type="title"/>
          </p:nvPr>
        </p:nvSpPr>
        <p:spPr>
          <a:xfrm>
            <a:off x="714300" y="506875"/>
            <a:ext cx="4466400" cy="989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79" name="Google Shape;2679;p7"/>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cxnSp>
        <p:nvCxnSpPr>
          <p:cNvPr id="2680" name="Google Shape;2680;p7"/>
          <p:cNvCxnSpPr>
            <a:endCxn id="2681"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2681" name="Google Shape;2681;p7"/>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sp>
        <p:nvSpPr>
          <p:cNvPr id="2682" name="Google Shape;2682;p7"/>
          <p:cNvSpPr/>
          <p:nvPr/>
        </p:nvSpPr>
        <p:spPr>
          <a:xfrm>
            <a:off x="8691625" y="39854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2683" name="Google Shape;2683;p7"/>
          <p:cNvSpPr/>
          <p:nvPr/>
        </p:nvSpPr>
        <p:spPr>
          <a:xfrm>
            <a:off x="338200" y="37663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2684" name="Google Shape;2684;p7"/>
          <p:cNvSpPr/>
          <p:nvPr/>
        </p:nvSpPr>
        <p:spPr>
          <a:xfrm>
            <a:off x="109600" y="11002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cxnSp>
        <p:nvCxnSpPr>
          <p:cNvPr id="2685" name="Google Shape;2685;p7"/>
          <p:cNvCxnSpPr>
            <a:endCxn id="2679"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686" name="Shape 2686"/>
        <p:cNvGrpSpPr/>
        <p:nvPr/>
      </p:nvGrpSpPr>
      <p:grpSpPr>
        <a:xfrm>
          <a:off x="0" y="0"/>
          <a:ext cx="0" cy="0"/>
          <a:chOff x="0" y="0"/>
          <a:chExt cx="0" cy="0"/>
        </a:xfrm>
      </p:grpSpPr>
      <p:grpSp>
        <p:nvGrpSpPr>
          <p:cNvPr id="2687" name="Google Shape;2687;p8"/>
          <p:cNvGrpSpPr/>
          <p:nvPr/>
        </p:nvGrpSpPr>
        <p:grpSpPr>
          <a:xfrm>
            <a:off x="-75" y="4475"/>
            <a:ext cx="9144000" cy="5143405"/>
            <a:chOff x="9222175" y="4475"/>
            <a:chExt cx="9144000" cy="5143405"/>
          </a:xfrm>
        </p:grpSpPr>
        <p:cxnSp>
          <p:nvCxnSpPr>
            <p:cNvPr id="2688" name="Google Shape;2688;p8"/>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89" name="Google Shape;2689;p8"/>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90" name="Google Shape;2690;p8"/>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91" name="Google Shape;2691;p8"/>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92" name="Google Shape;2692;p8"/>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93" name="Google Shape;2693;p8"/>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94" name="Google Shape;2694;p8"/>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95" name="Google Shape;2695;p8"/>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96" name="Google Shape;2696;p8"/>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97" name="Google Shape;2697;p8"/>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98" name="Google Shape;2698;p8"/>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699" name="Google Shape;2699;p8"/>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00" name="Google Shape;2700;p8"/>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01" name="Google Shape;2701;p8"/>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02" name="Google Shape;2702;p8"/>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03" name="Google Shape;2703;p8"/>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04" name="Google Shape;2704;p8"/>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05" name="Google Shape;2705;p8"/>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06" name="Google Shape;2706;p8"/>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07" name="Google Shape;2707;p8"/>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08" name="Google Shape;2708;p8"/>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09" name="Google Shape;2709;p8"/>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10" name="Google Shape;2710;p8"/>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11" name="Google Shape;2711;p8"/>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12" name="Google Shape;2712;p8"/>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13" name="Google Shape;2713;p8"/>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14" name="Google Shape;2714;p8"/>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15" name="Google Shape;2715;p8"/>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16" name="Google Shape;2716;p8"/>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17" name="Google Shape;2717;p8"/>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18" name="Google Shape;2718;p8"/>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19" name="Google Shape;2719;p8"/>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20" name="Google Shape;2720;p8"/>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21" name="Google Shape;2721;p8"/>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22" name="Google Shape;2722;p8"/>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23" name="Google Shape;2723;p8"/>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24" name="Google Shape;2724;p8"/>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25" name="Google Shape;2725;p8"/>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26" name="Google Shape;2726;p8"/>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27" name="Google Shape;2727;p8"/>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28" name="Google Shape;2728;p8"/>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29" name="Google Shape;2729;p8"/>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30" name="Google Shape;2730;p8"/>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31" name="Google Shape;2731;p8"/>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32" name="Google Shape;2732;p8"/>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33" name="Google Shape;2733;p8"/>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34" name="Google Shape;2734;p8"/>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35" name="Google Shape;2735;p8"/>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36" name="Google Shape;2736;p8"/>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37" name="Google Shape;2737;p8"/>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38" name="Google Shape;2738;p8"/>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39" name="Google Shape;2739;p8"/>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40" name="Google Shape;2740;p8"/>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41" name="Google Shape;2741;p8"/>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42" name="Google Shape;2742;p8"/>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43" name="Google Shape;2743;p8"/>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44" name="Google Shape;2744;p8"/>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45" name="Google Shape;2745;p8"/>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46" name="Google Shape;2746;p8"/>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47" name="Google Shape;2747;p8"/>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48" name="Google Shape;2748;p8"/>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49" name="Google Shape;2749;p8"/>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50" name="Google Shape;2750;p8"/>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51" name="Google Shape;2751;p8"/>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52" name="Google Shape;2752;p8"/>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53" name="Google Shape;2753;p8"/>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54" name="Google Shape;2754;p8"/>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55" name="Google Shape;2755;p8"/>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56" name="Google Shape;2756;p8"/>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57" name="Google Shape;2757;p8"/>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58" name="Google Shape;2758;p8"/>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59" name="Google Shape;2759;p8"/>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60" name="Google Shape;2760;p8"/>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61" name="Google Shape;2761;p8"/>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62" name="Google Shape;2762;p8"/>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63" name="Google Shape;2763;p8"/>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64" name="Google Shape;2764;p8"/>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65" name="Google Shape;2765;p8"/>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66" name="Google Shape;2766;p8"/>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67" name="Google Shape;2767;p8"/>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68" name="Google Shape;2768;p8"/>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69" name="Google Shape;2769;p8"/>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70" name="Google Shape;2770;p8"/>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71" name="Google Shape;2771;p8"/>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72" name="Google Shape;2772;p8"/>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73" name="Google Shape;2773;p8"/>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74" name="Google Shape;2774;p8"/>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75" name="Google Shape;2775;p8"/>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76" name="Google Shape;2776;p8"/>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77" name="Google Shape;2777;p8"/>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78" name="Google Shape;2778;p8"/>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79" name="Google Shape;2779;p8"/>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80" name="Google Shape;2780;p8"/>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81" name="Google Shape;2781;p8"/>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82" name="Google Shape;2782;p8"/>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83" name="Google Shape;2783;p8"/>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84" name="Google Shape;2784;p8"/>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85" name="Google Shape;2785;p8"/>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86" name="Google Shape;2786;p8"/>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87" name="Google Shape;2787;p8"/>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88" name="Google Shape;2788;p8"/>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89" name="Google Shape;2789;p8"/>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90" name="Google Shape;2790;p8"/>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91" name="Google Shape;2791;p8"/>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92" name="Google Shape;2792;p8"/>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93" name="Google Shape;2793;p8"/>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94" name="Google Shape;2794;p8"/>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95" name="Google Shape;2795;p8"/>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96" name="Google Shape;2796;p8"/>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97" name="Google Shape;2797;p8"/>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98" name="Google Shape;2798;p8"/>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799" name="Google Shape;2799;p8"/>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00" name="Google Shape;2800;p8"/>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01" name="Google Shape;2801;p8"/>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02" name="Google Shape;2802;p8"/>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03" name="Google Shape;2803;p8"/>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04" name="Google Shape;2804;p8"/>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05" name="Google Shape;2805;p8"/>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06" name="Google Shape;2806;p8"/>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07" name="Google Shape;2807;p8"/>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08" name="Google Shape;2808;p8"/>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09" name="Google Shape;2809;p8"/>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10" name="Google Shape;2810;p8"/>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11" name="Google Shape;2811;p8"/>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12" name="Google Shape;2812;p8"/>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13" name="Google Shape;2813;p8"/>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14" name="Google Shape;2814;p8"/>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15" name="Google Shape;2815;p8"/>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16" name="Google Shape;2816;p8"/>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17" name="Google Shape;2817;p8"/>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18" name="Google Shape;2818;p8"/>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19" name="Google Shape;2819;p8"/>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20" name="Google Shape;2820;p8"/>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21" name="Google Shape;2821;p8"/>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22" name="Google Shape;2822;p8"/>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23" name="Google Shape;2823;p8"/>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24" name="Google Shape;2824;p8"/>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25" name="Google Shape;2825;p8"/>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26" name="Google Shape;2826;p8"/>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27" name="Google Shape;2827;p8"/>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28" name="Google Shape;2828;p8"/>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29" name="Google Shape;2829;p8"/>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30" name="Google Shape;2830;p8"/>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31" name="Google Shape;2831;p8"/>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32" name="Google Shape;2832;p8"/>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33" name="Google Shape;2833;p8"/>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34" name="Google Shape;2834;p8"/>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35" name="Google Shape;2835;p8"/>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36" name="Google Shape;2836;p8"/>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37" name="Google Shape;2837;p8"/>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38" name="Google Shape;2838;p8"/>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39" name="Google Shape;2839;p8"/>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40" name="Google Shape;2840;p8"/>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41" name="Google Shape;2841;p8"/>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42" name="Google Shape;2842;p8"/>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43" name="Google Shape;2843;p8"/>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44" name="Google Shape;2844;p8"/>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45" name="Google Shape;2845;p8"/>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46" name="Google Shape;2846;p8"/>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47" name="Google Shape;2847;p8"/>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48" name="Google Shape;2848;p8"/>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49" name="Google Shape;2849;p8"/>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50" name="Google Shape;2850;p8"/>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51" name="Google Shape;2851;p8"/>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52" name="Google Shape;2852;p8"/>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53" name="Google Shape;2853;p8"/>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54" name="Google Shape;2854;p8"/>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55" name="Google Shape;2855;p8"/>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56" name="Google Shape;2856;p8"/>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57" name="Google Shape;2857;p8"/>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58" name="Google Shape;2858;p8"/>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59" name="Google Shape;2859;p8"/>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60" name="Google Shape;2860;p8"/>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61" name="Google Shape;2861;p8"/>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62" name="Google Shape;2862;p8"/>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63" name="Google Shape;2863;p8"/>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64" name="Google Shape;2864;p8"/>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65" name="Google Shape;2865;p8"/>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66" name="Google Shape;2866;p8"/>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67" name="Google Shape;2867;p8"/>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68" name="Google Shape;2868;p8"/>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69" name="Google Shape;2869;p8"/>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70" name="Google Shape;2870;p8"/>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71" name="Google Shape;2871;p8"/>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72" name="Google Shape;2872;p8"/>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73" name="Google Shape;2873;p8"/>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74" name="Google Shape;2874;p8"/>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75" name="Google Shape;2875;p8"/>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76" name="Google Shape;2876;p8"/>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77" name="Google Shape;2877;p8"/>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78" name="Google Shape;2878;p8"/>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79" name="Google Shape;2879;p8"/>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80" name="Google Shape;2880;p8"/>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81" name="Google Shape;2881;p8"/>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82" name="Google Shape;2882;p8"/>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83" name="Google Shape;2883;p8"/>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84" name="Google Shape;2884;p8"/>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85" name="Google Shape;2885;p8"/>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86" name="Google Shape;2886;p8"/>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87" name="Google Shape;2887;p8"/>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88" name="Google Shape;2888;p8"/>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89" name="Google Shape;2889;p8"/>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90" name="Google Shape;2890;p8"/>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91" name="Google Shape;2891;p8"/>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92" name="Google Shape;2892;p8"/>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93" name="Google Shape;2893;p8"/>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94" name="Google Shape;2894;p8"/>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95" name="Google Shape;2895;p8"/>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96" name="Google Shape;2896;p8"/>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97" name="Google Shape;2897;p8"/>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98" name="Google Shape;2898;p8"/>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899" name="Google Shape;2899;p8"/>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00" name="Google Shape;2900;p8"/>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01" name="Google Shape;2901;p8"/>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02" name="Google Shape;2902;p8"/>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03" name="Google Shape;2903;p8"/>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04" name="Google Shape;2904;p8"/>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05" name="Google Shape;2905;p8"/>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06" name="Google Shape;2906;p8"/>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07" name="Google Shape;2907;p8"/>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08" name="Google Shape;2908;p8"/>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09" name="Google Shape;2909;p8"/>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10" name="Google Shape;2910;p8"/>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11" name="Google Shape;2911;p8"/>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12" name="Google Shape;2912;p8"/>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13" name="Google Shape;2913;p8"/>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14" name="Google Shape;2914;p8"/>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15" name="Google Shape;2915;p8"/>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16" name="Google Shape;2916;p8"/>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17" name="Google Shape;2917;p8"/>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18" name="Google Shape;2918;p8"/>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19" name="Google Shape;2919;p8"/>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20" name="Google Shape;2920;p8"/>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21" name="Google Shape;2921;p8"/>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22" name="Google Shape;2922;p8"/>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23" name="Google Shape;2923;p8"/>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24" name="Google Shape;2924;p8"/>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25" name="Google Shape;2925;p8"/>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26" name="Google Shape;2926;p8"/>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27" name="Google Shape;2927;p8"/>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28" name="Google Shape;2928;p8"/>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29" name="Google Shape;2929;p8"/>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30" name="Google Shape;2930;p8"/>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31" name="Google Shape;2931;p8"/>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32" name="Google Shape;2932;p8"/>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33" name="Google Shape;2933;p8"/>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34" name="Google Shape;2934;p8"/>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35" name="Google Shape;2935;p8"/>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36" name="Google Shape;2936;p8"/>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37" name="Google Shape;2937;p8"/>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38" name="Google Shape;2938;p8"/>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39" name="Google Shape;2939;p8"/>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40" name="Google Shape;2940;p8"/>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41" name="Google Shape;2941;p8"/>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42" name="Google Shape;2942;p8"/>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43" name="Google Shape;2943;p8"/>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44" name="Google Shape;2944;p8"/>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45" name="Google Shape;2945;p8"/>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46" name="Google Shape;2946;p8"/>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47" name="Google Shape;2947;p8"/>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48" name="Google Shape;2948;p8"/>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49" name="Google Shape;2949;p8"/>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50" name="Google Shape;2950;p8"/>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51" name="Google Shape;2951;p8"/>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52" name="Google Shape;2952;p8"/>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53" name="Google Shape;2953;p8"/>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54" name="Google Shape;2954;p8"/>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55" name="Google Shape;2955;p8"/>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56" name="Google Shape;2956;p8"/>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57" name="Google Shape;2957;p8"/>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58" name="Google Shape;2958;p8"/>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59" name="Google Shape;2959;p8"/>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2960" name="Google Shape;2960;p8"/>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61" name="Google Shape;2961;p8"/>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62" name="Google Shape;2962;p8"/>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63" name="Google Shape;2963;p8"/>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64" name="Google Shape;2964;p8"/>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65" name="Google Shape;2965;p8"/>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66" name="Google Shape;2966;p8"/>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67" name="Google Shape;2967;p8"/>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68" name="Google Shape;2968;p8"/>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69" name="Google Shape;2969;p8"/>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70" name="Google Shape;2970;p8"/>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71" name="Google Shape;2971;p8"/>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72" name="Google Shape;2972;p8"/>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73" name="Google Shape;2973;p8"/>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74" name="Google Shape;2974;p8"/>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75" name="Google Shape;2975;p8"/>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76" name="Google Shape;2976;p8"/>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77" name="Google Shape;2977;p8"/>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78" name="Google Shape;2978;p8"/>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79" name="Google Shape;2979;p8"/>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80" name="Google Shape;2980;p8"/>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81" name="Google Shape;2981;p8"/>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82" name="Google Shape;2982;p8"/>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83" name="Google Shape;2983;p8"/>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84" name="Google Shape;2984;p8"/>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85" name="Google Shape;2985;p8"/>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86" name="Google Shape;2986;p8"/>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87" name="Google Shape;2987;p8"/>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88" name="Google Shape;2988;p8"/>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89" name="Google Shape;2989;p8"/>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90" name="Google Shape;2990;p8"/>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91" name="Google Shape;2991;p8"/>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92" name="Google Shape;2992;p8"/>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93" name="Google Shape;2993;p8"/>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94" name="Google Shape;2994;p8"/>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95" name="Google Shape;2995;p8"/>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96" name="Google Shape;2996;p8"/>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97" name="Google Shape;2997;p8"/>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98" name="Google Shape;2998;p8"/>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2999" name="Google Shape;2999;p8"/>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00" name="Google Shape;3000;p8"/>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01" name="Google Shape;3001;p8"/>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02" name="Google Shape;3002;p8"/>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03" name="Google Shape;3003;p8"/>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04" name="Google Shape;3004;p8"/>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05" name="Google Shape;3005;p8"/>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06" name="Google Shape;3006;p8"/>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07" name="Google Shape;3007;p8"/>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08" name="Google Shape;3008;p8"/>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09" name="Google Shape;3009;p8"/>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10" name="Google Shape;3010;p8"/>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11" name="Google Shape;3011;p8"/>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12" name="Google Shape;3012;p8"/>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13" name="Google Shape;3013;p8"/>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14" name="Google Shape;3014;p8"/>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15" name="Google Shape;3015;p8"/>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16" name="Google Shape;3016;p8"/>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17" name="Google Shape;3017;p8"/>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18" name="Google Shape;3018;p8"/>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19" name="Google Shape;3019;p8"/>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20" name="Google Shape;3020;p8"/>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21" name="Google Shape;3021;p8"/>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22" name="Google Shape;3022;p8"/>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23" name="Google Shape;3023;p8"/>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24" name="Google Shape;3024;p8"/>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25" name="Google Shape;3025;p8"/>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26" name="Google Shape;3026;p8"/>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27" name="Google Shape;3027;p8"/>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28" name="Google Shape;3028;p8"/>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29" name="Google Shape;3029;p8"/>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30" name="Google Shape;3030;p8"/>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31" name="Google Shape;3031;p8"/>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32" name="Google Shape;3032;p8"/>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33" name="Google Shape;3033;p8"/>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34" name="Google Shape;3034;p8"/>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35" name="Google Shape;3035;p8"/>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36" name="Google Shape;3036;p8"/>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37" name="Google Shape;3037;p8"/>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38" name="Google Shape;3038;p8"/>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39" name="Google Shape;3039;p8"/>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40" name="Google Shape;3040;p8"/>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41" name="Google Shape;3041;p8"/>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42" name="Google Shape;3042;p8"/>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43" name="Google Shape;3043;p8"/>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44" name="Google Shape;3044;p8"/>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45" name="Google Shape;3045;p8"/>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46" name="Google Shape;3046;p8"/>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47" name="Google Shape;3047;p8"/>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48" name="Google Shape;3048;p8"/>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49" name="Google Shape;3049;p8"/>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50" name="Google Shape;3050;p8"/>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51" name="Google Shape;3051;p8"/>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52" name="Google Shape;3052;p8"/>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53" name="Google Shape;3053;p8"/>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54" name="Google Shape;3054;p8"/>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55" name="Google Shape;3055;p8"/>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56" name="Google Shape;3056;p8"/>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57" name="Google Shape;3057;p8"/>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58" name="Google Shape;3058;p8"/>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59" name="Google Shape;3059;p8"/>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60" name="Google Shape;3060;p8"/>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61" name="Google Shape;3061;p8"/>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62" name="Google Shape;3062;p8"/>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63" name="Google Shape;3063;p8"/>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64" name="Google Shape;3064;p8"/>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65" name="Google Shape;3065;p8"/>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66" name="Google Shape;3066;p8"/>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67" name="Google Shape;3067;p8"/>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68" name="Google Shape;3068;p8"/>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69" name="Google Shape;3069;p8"/>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70" name="Google Shape;3070;p8"/>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71" name="Google Shape;3071;p8"/>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72" name="Google Shape;3072;p8"/>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73" name="Google Shape;3073;p8"/>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74" name="Google Shape;3074;p8"/>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75" name="Google Shape;3075;p8"/>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76" name="Google Shape;3076;p8"/>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77" name="Google Shape;3077;p8"/>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78" name="Google Shape;3078;p8"/>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79" name="Google Shape;3079;p8"/>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80" name="Google Shape;3080;p8"/>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81" name="Google Shape;3081;p8"/>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82" name="Google Shape;3082;p8"/>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83" name="Google Shape;3083;p8"/>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84" name="Google Shape;3084;p8"/>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85" name="Google Shape;3085;p8"/>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86" name="Google Shape;3086;p8"/>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87" name="Google Shape;3087;p8"/>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88" name="Google Shape;3088;p8"/>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89" name="Google Shape;3089;p8"/>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90" name="Google Shape;3090;p8"/>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91" name="Google Shape;3091;p8"/>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92" name="Google Shape;3092;p8"/>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93" name="Google Shape;3093;p8"/>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94" name="Google Shape;3094;p8"/>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95" name="Google Shape;3095;p8"/>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96" name="Google Shape;3096;p8"/>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97" name="Google Shape;3097;p8"/>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98" name="Google Shape;3098;p8"/>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099" name="Google Shape;3099;p8"/>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00" name="Google Shape;3100;p8"/>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01" name="Google Shape;3101;p8"/>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02" name="Google Shape;3102;p8"/>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03" name="Google Shape;3103;p8"/>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04" name="Google Shape;3104;p8"/>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05" name="Google Shape;3105;p8"/>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06" name="Google Shape;3106;p8"/>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07" name="Google Shape;3107;p8"/>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08" name="Google Shape;3108;p8"/>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09" name="Google Shape;3109;p8"/>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10" name="Google Shape;3110;p8"/>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11" name="Google Shape;3111;p8"/>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12" name="Google Shape;3112;p8"/>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13" name="Google Shape;3113;p8"/>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14" name="Google Shape;3114;p8"/>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15" name="Google Shape;3115;p8"/>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16" name="Google Shape;3116;p8"/>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17" name="Google Shape;3117;p8"/>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18" name="Google Shape;3118;p8"/>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19" name="Google Shape;3119;p8"/>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20" name="Google Shape;3120;p8"/>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121" name="Google Shape;3121;p8"/>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3122" name="Google Shape;3122;p8"/>
          <p:cNvSpPr txBox="1"/>
          <p:nvPr>
            <p:ph type="title"/>
          </p:nvPr>
        </p:nvSpPr>
        <p:spPr>
          <a:xfrm>
            <a:off x="2069550" y="1345050"/>
            <a:ext cx="5004900" cy="2453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123" name="Google Shape;3123;p8"/>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cxnSp>
        <p:nvCxnSpPr>
          <p:cNvPr id="3124" name="Google Shape;3124;p8"/>
          <p:cNvCxnSpPr>
            <a:endCxn id="3125"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3125" name="Google Shape;3125;p8"/>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sp>
        <p:nvSpPr>
          <p:cNvPr id="3126" name="Google Shape;3126;p8"/>
          <p:cNvSpPr/>
          <p:nvPr/>
        </p:nvSpPr>
        <p:spPr>
          <a:xfrm>
            <a:off x="339775" y="1006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3127" name="Google Shape;3127;p8"/>
          <p:cNvSpPr/>
          <p:nvPr/>
        </p:nvSpPr>
        <p:spPr>
          <a:xfrm>
            <a:off x="229350" y="36699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3128" name="Google Shape;3128;p8"/>
          <p:cNvSpPr/>
          <p:nvPr/>
        </p:nvSpPr>
        <p:spPr>
          <a:xfrm>
            <a:off x="8761225" y="17217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3129" name="Google Shape;3129;p8"/>
          <p:cNvSpPr/>
          <p:nvPr/>
        </p:nvSpPr>
        <p:spPr>
          <a:xfrm>
            <a:off x="8761225" y="43986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cxnSp>
        <p:nvCxnSpPr>
          <p:cNvPr id="3130" name="Google Shape;3130;p8"/>
          <p:cNvCxnSpPr>
            <a:endCxn id="3123"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31" name="Shape 3131"/>
        <p:cNvGrpSpPr/>
        <p:nvPr/>
      </p:nvGrpSpPr>
      <p:grpSpPr>
        <a:xfrm>
          <a:off x="0" y="0"/>
          <a:ext cx="0" cy="0"/>
          <a:chOff x="0" y="0"/>
          <a:chExt cx="0" cy="0"/>
        </a:xfrm>
      </p:grpSpPr>
      <p:grpSp>
        <p:nvGrpSpPr>
          <p:cNvPr id="3132" name="Google Shape;3132;p9"/>
          <p:cNvGrpSpPr/>
          <p:nvPr/>
        </p:nvGrpSpPr>
        <p:grpSpPr>
          <a:xfrm>
            <a:off x="-75" y="4475"/>
            <a:ext cx="9144000" cy="5143405"/>
            <a:chOff x="9222175" y="4475"/>
            <a:chExt cx="9144000" cy="5143405"/>
          </a:xfrm>
        </p:grpSpPr>
        <p:cxnSp>
          <p:nvCxnSpPr>
            <p:cNvPr id="3133" name="Google Shape;3133;p9"/>
            <p:cNvCxnSpPr/>
            <p:nvPr/>
          </p:nvCxnSpPr>
          <p:spPr>
            <a:xfrm>
              <a:off x="92455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34" name="Google Shape;3134;p9"/>
            <p:cNvCxnSpPr/>
            <p:nvPr/>
          </p:nvCxnSpPr>
          <p:spPr>
            <a:xfrm>
              <a:off x="92791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35" name="Google Shape;3135;p9"/>
            <p:cNvCxnSpPr/>
            <p:nvPr/>
          </p:nvCxnSpPr>
          <p:spPr>
            <a:xfrm>
              <a:off x="93128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36" name="Google Shape;3136;p9"/>
            <p:cNvCxnSpPr/>
            <p:nvPr/>
          </p:nvCxnSpPr>
          <p:spPr>
            <a:xfrm>
              <a:off x="93464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37" name="Google Shape;3137;p9"/>
            <p:cNvCxnSpPr/>
            <p:nvPr/>
          </p:nvCxnSpPr>
          <p:spPr>
            <a:xfrm>
              <a:off x="93800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38" name="Google Shape;3138;p9"/>
            <p:cNvCxnSpPr/>
            <p:nvPr/>
          </p:nvCxnSpPr>
          <p:spPr>
            <a:xfrm>
              <a:off x="94136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39" name="Google Shape;3139;p9"/>
            <p:cNvCxnSpPr/>
            <p:nvPr/>
          </p:nvCxnSpPr>
          <p:spPr>
            <a:xfrm>
              <a:off x="94473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40" name="Google Shape;3140;p9"/>
            <p:cNvCxnSpPr/>
            <p:nvPr/>
          </p:nvCxnSpPr>
          <p:spPr>
            <a:xfrm>
              <a:off x="94809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41" name="Google Shape;3141;p9"/>
            <p:cNvCxnSpPr/>
            <p:nvPr/>
          </p:nvCxnSpPr>
          <p:spPr>
            <a:xfrm>
              <a:off x="95145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42" name="Google Shape;3142;p9"/>
            <p:cNvCxnSpPr/>
            <p:nvPr/>
          </p:nvCxnSpPr>
          <p:spPr>
            <a:xfrm>
              <a:off x="95481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43" name="Google Shape;3143;p9"/>
            <p:cNvCxnSpPr/>
            <p:nvPr/>
          </p:nvCxnSpPr>
          <p:spPr>
            <a:xfrm>
              <a:off x="95817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44" name="Google Shape;3144;p9"/>
            <p:cNvCxnSpPr/>
            <p:nvPr/>
          </p:nvCxnSpPr>
          <p:spPr>
            <a:xfrm>
              <a:off x="96154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45" name="Google Shape;3145;p9"/>
            <p:cNvCxnSpPr/>
            <p:nvPr/>
          </p:nvCxnSpPr>
          <p:spPr>
            <a:xfrm>
              <a:off x="96490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46" name="Google Shape;3146;p9"/>
            <p:cNvCxnSpPr/>
            <p:nvPr/>
          </p:nvCxnSpPr>
          <p:spPr>
            <a:xfrm>
              <a:off x="96826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47" name="Google Shape;3147;p9"/>
            <p:cNvCxnSpPr/>
            <p:nvPr/>
          </p:nvCxnSpPr>
          <p:spPr>
            <a:xfrm>
              <a:off x="97162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48" name="Google Shape;3148;p9"/>
            <p:cNvCxnSpPr/>
            <p:nvPr/>
          </p:nvCxnSpPr>
          <p:spPr>
            <a:xfrm>
              <a:off x="97498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49" name="Google Shape;3149;p9"/>
            <p:cNvCxnSpPr/>
            <p:nvPr/>
          </p:nvCxnSpPr>
          <p:spPr>
            <a:xfrm>
              <a:off x="97835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50" name="Google Shape;3150;p9"/>
            <p:cNvCxnSpPr/>
            <p:nvPr/>
          </p:nvCxnSpPr>
          <p:spPr>
            <a:xfrm>
              <a:off x="98171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51" name="Google Shape;3151;p9"/>
            <p:cNvCxnSpPr/>
            <p:nvPr/>
          </p:nvCxnSpPr>
          <p:spPr>
            <a:xfrm>
              <a:off x="98507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52" name="Google Shape;3152;p9"/>
            <p:cNvCxnSpPr/>
            <p:nvPr/>
          </p:nvCxnSpPr>
          <p:spPr>
            <a:xfrm>
              <a:off x="988437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53" name="Google Shape;3153;p9"/>
            <p:cNvCxnSpPr/>
            <p:nvPr/>
          </p:nvCxnSpPr>
          <p:spPr>
            <a:xfrm>
              <a:off x="991799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54" name="Google Shape;3154;p9"/>
            <p:cNvCxnSpPr/>
            <p:nvPr/>
          </p:nvCxnSpPr>
          <p:spPr>
            <a:xfrm>
              <a:off x="995161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55" name="Google Shape;3155;p9"/>
            <p:cNvCxnSpPr/>
            <p:nvPr/>
          </p:nvCxnSpPr>
          <p:spPr>
            <a:xfrm>
              <a:off x="998523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56" name="Google Shape;3156;p9"/>
            <p:cNvCxnSpPr/>
            <p:nvPr/>
          </p:nvCxnSpPr>
          <p:spPr>
            <a:xfrm>
              <a:off x="1001885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57" name="Google Shape;3157;p9"/>
            <p:cNvCxnSpPr/>
            <p:nvPr/>
          </p:nvCxnSpPr>
          <p:spPr>
            <a:xfrm>
              <a:off x="1005248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58" name="Google Shape;3158;p9"/>
            <p:cNvCxnSpPr/>
            <p:nvPr/>
          </p:nvCxnSpPr>
          <p:spPr>
            <a:xfrm>
              <a:off x="1008610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59" name="Google Shape;3159;p9"/>
            <p:cNvCxnSpPr/>
            <p:nvPr/>
          </p:nvCxnSpPr>
          <p:spPr>
            <a:xfrm>
              <a:off x="1011972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60" name="Google Shape;3160;p9"/>
            <p:cNvCxnSpPr/>
            <p:nvPr/>
          </p:nvCxnSpPr>
          <p:spPr>
            <a:xfrm>
              <a:off x="1015334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61" name="Google Shape;3161;p9"/>
            <p:cNvCxnSpPr/>
            <p:nvPr/>
          </p:nvCxnSpPr>
          <p:spPr>
            <a:xfrm>
              <a:off x="1018696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62" name="Google Shape;3162;p9"/>
            <p:cNvCxnSpPr/>
            <p:nvPr/>
          </p:nvCxnSpPr>
          <p:spPr>
            <a:xfrm>
              <a:off x="1022058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63" name="Google Shape;3163;p9"/>
            <p:cNvCxnSpPr/>
            <p:nvPr/>
          </p:nvCxnSpPr>
          <p:spPr>
            <a:xfrm>
              <a:off x="1025420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64" name="Google Shape;3164;p9"/>
            <p:cNvCxnSpPr/>
            <p:nvPr/>
          </p:nvCxnSpPr>
          <p:spPr>
            <a:xfrm>
              <a:off x="1028782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65" name="Google Shape;3165;p9"/>
            <p:cNvCxnSpPr/>
            <p:nvPr/>
          </p:nvCxnSpPr>
          <p:spPr>
            <a:xfrm>
              <a:off x="1032144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66" name="Google Shape;3166;p9"/>
            <p:cNvCxnSpPr/>
            <p:nvPr/>
          </p:nvCxnSpPr>
          <p:spPr>
            <a:xfrm>
              <a:off x="1035506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67" name="Google Shape;3167;p9"/>
            <p:cNvCxnSpPr/>
            <p:nvPr/>
          </p:nvCxnSpPr>
          <p:spPr>
            <a:xfrm>
              <a:off x="1038869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68" name="Google Shape;3168;p9"/>
            <p:cNvCxnSpPr/>
            <p:nvPr/>
          </p:nvCxnSpPr>
          <p:spPr>
            <a:xfrm>
              <a:off x="1042231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69" name="Google Shape;3169;p9"/>
            <p:cNvCxnSpPr/>
            <p:nvPr/>
          </p:nvCxnSpPr>
          <p:spPr>
            <a:xfrm>
              <a:off x="104559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70" name="Google Shape;3170;p9"/>
            <p:cNvCxnSpPr/>
            <p:nvPr/>
          </p:nvCxnSpPr>
          <p:spPr>
            <a:xfrm>
              <a:off x="104895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71" name="Google Shape;3171;p9"/>
            <p:cNvCxnSpPr/>
            <p:nvPr/>
          </p:nvCxnSpPr>
          <p:spPr>
            <a:xfrm>
              <a:off x="105231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72" name="Google Shape;3172;p9"/>
            <p:cNvCxnSpPr/>
            <p:nvPr/>
          </p:nvCxnSpPr>
          <p:spPr>
            <a:xfrm>
              <a:off x="105567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73" name="Google Shape;3173;p9"/>
            <p:cNvCxnSpPr/>
            <p:nvPr/>
          </p:nvCxnSpPr>
          <p:spPr>
            <a:xfrm>
              <a:off x="105904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74" name="Google Shape;3174;p9"/>
            <p:cNvCxnSpPr/>
            <p:nvPr/>
          </p:nvCxnSpPr>
          <p:spPr>
            <a:xfrm>
              <a:off x="106240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75" name="Google Shape;3175;p9"/>
            <p:cNvCxnSpPr/>
            <p:nvPr/>
          </p:nvCxnSpPr>
          <p:spPr>
            <a:xfrm>
              <a:off x="106576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76" name="Google Shape;3176;p9"/>
            <p:cNvCxnSpPr/>
            <p:nvPr/>
          </p:nvCxnSpPr>
          <p:spPr>
            <a:xfrm>
              <a:off x="106912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77" name="Google Shape;3177;p9"/>
            <p:cNvCxnSpPr/>
            <p:nvPr/>
          </p:nvCxnSpPr>
          <p:spPr>
            <a:xfrm>
              <a:off x="107249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78" name="Google Shape;3178;p9"/>
            <p:cNvCxnSpPr/>
            <p:nvPr/>
          </p:nvCxnSpPr>
          <p:spPr>
            <a:xfrm>
              <a:off x="107585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79" name="Google Shape;3179;p9"/>
            <p:cNvCxnSpPr/>
            <p:nvPr/>
          </p:nvCxnSpPr>
          <p:spPr>
            <a:xfrm>
              <a:off x="107921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80" name="Google Shape;3180;p9"/>
            <p:cNvCxnSpPr/>
            <p:nvPr/>
          </p:nvCxnSpPr>
          <p:spPr>
            <a:xfrm>
              <a:off x="108257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81" name="Google Shape;3181;p9"/>
            <p:cNvCxnSpPr/>
            <p:nvPr/>
          </p:nvCxnSpPr>
          <p:spPr>
            <a:xfrm>
              <a:off x="108593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82" name="Google Shape;3182;p9"/>
            <p:cNvCxnSpPr/>
            <p:nvPr/>
          </p:nvCxnSpPr>
          <p:spPr>
            <a:xfrm>
              <a:off x="108930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83" name="Google Shape;3183;p9"/>
            <p:cNvCxnSpPr/>
            <p:nvPr/>
          </p:nvCxnSpPr>
          <p:spPr>
            <a:xfrm>
              <a:off x="109266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84" name="Google Shape;3184;p9"/>
            <p:cNvCxnSpPr/>
            <p:nvPr/>
          </p:nvCxnSpPr>
          <p:spPr>
            <a:xfrm>
              <a:off x="109602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85" name="Google Shape;3185;p9"/>
            <p:cNvCxnSpPr/>
            <p:nvPr/>
          </p:nvCxnSpPr>
          <p:spPr>
            <a:xfrm>
              <a:off x="109938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86" name="Google Shape;3186;p9"/>
            <p:cNvCxnSpPr/>
            <p:nvPr/>
          </p:nvCxnSpPr>
          <p:spPr>
            <a:xfrm>
              <a:off x="110274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87" name="Google Shape;3187;p9"/>
            <p:cNvCxnSpPr/>
            <p:nvPr/>
          </p:nvCxnSpPr>
          <p:spPr>
            <a:xfrm>
              <a:off x="110611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88" name="Google Shape;3188;p9"/>
            <p:cNvCxnSpPr/>
            <p:nvPr/>
          </p:nvCxnSpPr>
          <p:spPr>
            <a:xfrm>
              <a:off x="1109473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89" name="Google Shape;3189;p9"/>
            <p:cNvCxnSpPr/>
            <p:nvPr/>
          </p:nvCxnSpPr>
          <p:spPr>
            <a:xfrm>
              <a:off x="1112835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90" name="Google Shape;3190;p9"/>
            <p:cNvCxnSpPr/>
            <p:nvPr/>
          </p:nvCxnSpPr>
          <p:spPr>
            <a:xfrm>
              <a:off x="1116197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91" name="Google Shape;3191;p9"/>
            <p:cNvCxnSpPr/>
            <p:nvPr/>
          </p:nvCxnSpPr>
          <p:spPr>
            <a:xfrm>
              <a:off x="1119559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92" name="Google Shape;3192;p9"/>
            <p:cNvCxnSpPr/>
            <p:nvPr/>
          </p:nvCxnSpPr>
          <p:spPr>
            <a:xfrm>
              <a:off x="1122921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93" name="Google Shape;3193;p9"/>
            <p:cNvCxnSpPr/>
            <p:nvPr/>
          </p:nvCxnSpPr>
          <p:spPr>
            <a:xfrm>
              <a:off x="1126283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94" name="Google Shape;3194;p9"/>
            <p:cNvCxnSpPr/>
            <p:nvPr/>
          </p:nvCxnSpPr>
          <p:spPr>
            <a:xfrm>
              <a:off x="1129645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95" name="Google Shape;3195;p9"/>
            <p:cNvCxnSpPr/>
            <p:nvPr/>
          </p:nvCxnSpPr>
          <p:spPr>
            <a:xfrm>
              <a:off x="1133007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96" name="Google Shape;3196;p9"/>
            <p:cNvCxnSpPr/>
            <p:nvPr/>
          </p:nvCxnSpPr>
          <p:spPr>
            <a:xfrm>
              <a:off x="1136370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97" name="Google Shape;3197;p9"/>
            <p:cNvCxnSpPr/>
            <p:nvPr/>
          </p:nvCxnSpPr>
          <p:spPr>
            <a:xfrm>
              <a:off x="1139732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98" name="Google Shape;3198;p9"/>
            <p:cNvCxnSpPr/>
            <p:nvPr/>
          </p:nvCxnSpPr>
          <p:spPr>
            <a:xfrm>
              <a:off x="1143094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199" name="Google Shape;3199;p9"/>
            <p:cNvCxnSpPr/>
            <p:nvPr/>
          </p:nvCxnSpPr>
          <p:spPr>
            <a:xfrm>
              <a:off x="1146456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00" name="Google Shape;3200;p9"/>
            <p:cNvCxnSpPr/>
            <p:nvPr/>
          </p:nvCxnSpPr>
          <p:spPr>
            <a:xfrm>
              <a:off x="1149818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01" name="Google Shape;3201;p9"/>
            <p:cNvCxnSpPr/>
            <p:nvPr/>
          </p:nvCxnSpPr>
          <p:spPr>
            <a:xfrm>
              <a:off x="1153180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02" name="Google Shape;3202;p9"/>
            <p:cNvCxnSpPr/>
            <p:nvPr/>
          </p:nvCxnSpPr>
          <p:spPr>
            <a:xfrm>
              <a:off x="1156542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03" name="Google Shape;3203;p9"/>
            <p:cNvCxnSpPr/>
            <p:nvPr/>
          </p:nvCxnSpPr>
          <p:spPr>
            <a:xfrm>
              <a:off x="1159904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04" name="Google Shape;3204;p9"/>
            <p:cNvCxnSpPr/>
            <p:nvPr/>
          </p:nvCxnSpPr>
          <p:spPr>
            <a:xfrm>
              <a:off x="1163266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05" name="Google Shape;3205;p9"/>
            <p:cNvCxnSpPr/>
            <p:nvPr/>
          </p:nvCxnSpPr>
          <p:spPr>
            <a:xfrm>
              <a:off x="1166628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06" name="Google Shape;3206;p9"/>
            <p:cNvCxnSpPr/>
            <p:nvPr/>
          </p:nvCxnSpPr>
          <p:spPr>
            <a:xfrm>
              <a:off x="116999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07" name="Google Shape;3207;p9"/>
            <p:cNvCxnSpPr/>
            <p:nvPr/>
          </p:nvCxnSpPr>
          <p:spPr>
            <a:xfrm>
              <a:off x="117335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08" name="Google Shape;3208;p9"/>
            <p:cNvCxnSpPr/>
            <p:nvPr/>
          </p:nvCxnSpPr>
          <p:spPr>
            <a:xfrm>
              <a:off x="117671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09" name="Google Shape;3209;p9"/>
            <p:cNvCxnSpPr/>
            <p:nvPr/>
          </p:nvCxnSpPr>
          <p:spPr>
            <a:xfrm>
              <a:off x="1180077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10" name="Google Shape;3210;p9"/>
            <p:cNvCxnSpPr/>
            <p:nvPr/>
          </p:nvCxnSpPr>
          <p:spPr>
            <a:xfrm>
              <a:off x="1183439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11" name="Google Shape;3211;p9"/>
            <p:cNvCxnSpPr/>
            <p:nvPr/>
          </p:nvCxnSpPr>
          <p:spPr>
            <a:xfrm>
              <a:off x="1186801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12" name="Google Shape;3212;p9"/>
            <p:cNvCxnSpPr/>
            <p:nvPr/>
          </p:nvCxnSpPr>
          <p:spPr>
            <a:xfrm>
              <a:off x="1190163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13" name="Google Shape;3213;p9"/>
            <p:cNvCxnSpPr/>
            <p:nvPr/>
          </p:nvCxnSpPr>
          <p:spPr>
            <a:xfrm>
              <a:off x="1193525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14" name="Google Shape;3214;p9"/>
            <p:cNvCxnSpPr/>
            <p:nvPr/>
          </p:nvCxnSpPr>
          <p:spPr>
            <a:xfrm>
              <a:off x="1196887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15" name="Google Shape;3215;p9"/>
            <p:cNvCxnSpPr/>
            <p:nvPr/>
          </p:nvCxnSpPr>
          <p:spPr>
            <a:xfrm>
              <a:off x="12002499"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16" name="Google Shape;3216;p9"/>
            <p:cNvCxnSpPr/>
            <p:nvPr/>
          </p:nvCxnSpPr>
          <p:spPr>
            <a:xfrm>
              <a:off x="1203612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17" name="Google Shape;3217;p9"/>
            <p:cNvCxnSpPr/>
            <p:nvPr/>
          </p:nvCxnSpPr>
          <p:spPr>
            <a:xfrm>
              <a:off x="1206974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18" name="Google Shape;3218;p9"/>
            <p:cNvCxnSpPr/>
            <p:nvPr/>
          </p:nvCxnSpPr>
          <p:spPr>
            <a:xfrm>
              <a:off x="1210336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19" name="Google Shape;3219;p9"/>
            <p:cNvCxnSpPr/>
            <p:nvPr/>
          </p:nvCxnSpPr>
          <p:spPr>
            <a:xfrm>
              <a:off x="12136983"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20" name="Google Shape;3220;p9"/>
            <p:cNvCxnSpPr/>
            <p:nvPr/>
          </p:nvCxnSpPr>
          <p:spPr>
            <a:xfrm>
              <a:off x="12170604"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21" name="Google Shape;3221;p9"/>
            <p:cNvCxnSpPr/>
            <p:nvPr/>
          </p:nvCxnSpPr>
          <p:spPr>
            <a:xfrm>
              <a:off x="12204225"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22" name="Google Shape;3222;p9"/>
            <p:cNvCxnSpPr/>
            <p:nvPr/>
          </p:nvCxnSpPr>
          <p:spPr>
            <a:xfrm>
              <a:off x="12237846"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23" name="Google Shape;3223;p9"/>
            <p:cNvCxnSpPr/>
            <p:nvPr/>
          </p:nvCxnSpPr>
          <p:spPr>
            <a:xfrm>
              <a:off x="12271467"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24" name="Google Shape;3224;p9"/>
            <p:cNvCxnSpPr/>
            <p:nvPr/>
          </p:nvCxnSpPr>
          <p:spPr>
            <a:xfrm>
              <a:off x="12305088"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25" name="Google Shape;3225;p9"/>
            <p:cNvCxnSpPr/>
            <p:nvPr/>
          </p:nvCxnSpPr>
          <p:spPr>
            <a:xfrm>
              <a:off x="12338710"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26" name="Google Shape;3226;p9"/>
            <p:cNvCxnSpPr/>
            <p:nvPr/>
          </p:nvCxnSpPr>
          <p:spPr>
            <a:xfrm>
              <a:off x="12372331"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27" name="Google Shape;3227;p9"/>
            <p:cNvCxnSpPr/>
            <p:nvPr/>
          </p:nvCxnSpPr>
          <p:spPr>
            <a:xfrm>
              <a:off x="12405952" y="4475"/>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28" name="Google Shape;3228;p9"/>
            <p:cNvCxnSpPr/>
            <p:nvPr/>
          </p:nvCxnSpPr>
          <p:spPr>
            <a:xfrm>
              <a:off x="124395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29" name="Google Shape;3229;p9"/>
            <p:cNvCxnSpPr/>
            <p:nvPr/>
          </p:nvCxnSpPr>
          <p:spPr>
            <a:xfrm>
              <a:off x="124731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30" name="Google Shape;3230;p9"/>
            <p:cNvCxnSpPr/>
            <p:nvPr/>
          </p:nvCxnSpPr>
          <p:spPr>
            <a:xfrm>
              <a:off x="125068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31" name="Google Shape;3231;p9"/>
            <p:cNvCxnSpPr/>
            <p:nvPr/>
          </p:nvCxnSpPr>
          <p:spPr>
            <a:xfrm>
              <a:off x="125404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32" name="Google Shape;3232;p9"/>
            <p:cNvCxnSpPr/>
            <p:nvPr/>
          </p:nvCxnSpPr>
          <p:spPr>
            <a:xfrm>
              <a:off x="1257405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33" name="Google Shape;3233;p9"/>
            <p:cNvCxnSpPr/>
            <p:nvPr/>
          </p:nvCxnSpPr>
          <p:spPr>
            <a:xfrm>
              <a:off x="1260767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34" name="Google Shape;3234;p9"/>
            <p:cNvCxnSpPr/>
            <p:nvPr/>
          </p:nvCxnSpPr>
          <p:spPr>
            <a:xfrm>
              <a:off x="1264130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35" name="Google Shape;3235;p9"/>
            <p:cNvCxnSpPr/>
            <p:nvPr/>
          </p:nvCxnSpPr>
          <p:spPr>
            <a:xfrm>
              <a:off x="1267492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36" name="Google Shape;3236;p9"/>
            <p:cNvCxnSpPr/>
            <p:nvPr/>
          </p:nvCxnSpPr>
          <p:spPr>
            <a:xfrm>
              <a:off x="1270854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37" name="Google Shape;3237;p9"/>
            <p:cNvCxnSpPr/>
            <p:nvPr/>
          </p:nvCxnSpPr>
          <p:spPr>
            <a:xfrm>
              <a:off x="1274216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38" name="Google Shape;3238;p9"/>
            <p:cNvCxnSpPr/>
            <p:nvPr/>
          </p:nvCxnSpPr>
          <p:spPr>
            <a:xfrm>
              <a:off x="1277578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39" name="Google Shape;3239;p9"/>
            <p:cNvCxnSpPr/>
            <p:nvPr/>
          </p:nvCxnSpPr>
          <p:spPr>
            <a:xfrm>
              <a:off x="1280940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40" name="Google Shape;3240;p9"/>
            <p:cNvCxnSpPr/>
            <p:nvPr/>
          </p:nvCxnSpPr>
          <p:spPr>
            <a:xfrm>
              <a:off x="1284302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41" name="Google Shape;3241;p9"/>
            <p:cNvCxnSpPr/>
            <p:nvPr/>
          </p:nvCxnSpPr>
          <p:spPr>
            <a:xfrm>
              <a:off x="1287664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42" name="Google Shape;3242;p9"/>
            <p:cNvCxnSpPr/>
            <p:nvPr/>
          </p:nvCxnSpPr>
          <p:spPr>
            <a:xfrm>
              <a:off x="1291026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43" name="Google Shape;3243;p9"/>
            <p:cNvCxnSpPr/>
            <p:nvPr/>
          </p:nvCxnSpPr>
          <p:spPr>
            <a:xfrm>
              <a:off x="1294388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44" name="Google Shape;3244;p9"/>
            <p:cNvCxnSpPr/>
            <p:nvPr/>
          </p:nvCxnSpPr>
          <p:spPr>
            <a:xfrm>
              <a:off x="1297751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45" name="Google Shape;3245;p9"/>
            <p:cNvCxnSpPr/>
            <p:nvPr/>
          </p:nvCxnSpPr>
          <p:spPr>
            <a:xfrm>
              <a:off x="1301113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46" name="Google Shape;3246;p9"/>
            <p:cNvCxnSpPr/>
            <p:nvPr/>
          </p:nvCxnSpPr>
          <p:spPr>
            <a:xfrm>
              <a:off x="1304475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47" name="Google Shape;3247;p9"/>
            <p:cNvCxnSpPr/>
            <p:nvPr/>
          </p:nvCxnSpPr>
          <p:spPr>
            <a:xfrm>
              <a:off x="1307837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48" name="Google Shape;3248;p9"/>
            <p:cNvCxnSpPr/>
            <p:nvPr/>
          </p:nvCxnSpPr>
          <p:spPr>
            <a:xfrm>
              <a:off x="1311199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49" name="Google Shape;3249;p9"/>
            <p:cNvCxnSpPr/>
            <p:nvPr/>
          </p:nvCxnSpPr>
          <p:spPr>
            <a:xfrm>
              <a:off x="1314561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50" name="Google Shape;3250;p9"/>
            <p:cNvCxnSpPr/>
            <p:nvPr/>
          </p:nvCxnSpPr>
          <p:spPr>
            <a:xfrm>
              <a:off x="131792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51" name="Google Shape;3251;p9"/>
            <p:cNvCxnSpPr/>
            <p:nvPr/>
          </p:nvCxnSpPr>
          <p:spPr>
            <a:xfrm>
              <a:off x="132128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52" name="Google Shape;3252;p9"/>
            <p:cNvCxnSpPr/>
            <p:nvPr/>
          </p:nvCxnSpPr>
          <p:spPr>
            <a:xfrm>
              <a:off x="132464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53" name="Google Shape;3253;p9"/>
            <p:cNvCxnSpPr/>
            <p:nvPr/>
          </p:nvCxnSpPr>
          <p:spPr>
            <a:xfrm>
              <a:off x="132800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54" name="Google Shape;3254;p9"/>
            <p:cNvCxnSpPr/>
            <p:nvPr/>
          </p:nvCxnSpPr>
          <p:spPr>
            <a:xfrm>
              <a:off x="133137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55" name="Google Shape;3255;p9"/>
            <p:cNvCxnSpPr/>
            <p:nvPr/>
          </p:nvCxnSpPr>
          <p:spPr>
            <a:xfrm>
              <a:off x="133473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56" name="Google Shape;3256;p9"/>
            <p:cNvCxnSpPr/>
            <p:nvPr/>
          </p:nvCxnSpPr>
          <p:spPr>
            <a:xfrm>
              <a:off x="133809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57" name="Google Shape;3257;p9"/>
            <p:cNvCxnSpPr/>
            <p:nvPr/>
          </p:nvCxnSpPr>
          <p:spPr>
            <a:xfrm>
              <a:off x="134145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58" name="Google Shape;3258;p9"/>
            <p:cNvCxnSpPr/>
            <p:nvPr/>
          </p:nvCxnSpPr>
          <p:spPr>
            <a:xfrm>
              <a:off x="134482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59" name="Google Shape;3259;p9"/>
            <p:cNvCxnSpPr/>
            <p:nvPr/>
          </p:nvCxnSpPr>
          <p:spPr>
            <a:xfrm>
              <a:off x="134818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60" name="Google Shape;3260;p9"/>
            <p:cNvCxnSpPr/>
            <p:nvPr/>
          </p:nvCxnSpPr>
          <p:spPr>
            <a:xfrm>
              <a:off x="135154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61" name="Google Shape;3261;p9"/>
            <p:cNvCxnSpPr/>
            <p:nvPr/>
          </p:nvCxnSpPr>
          <p:spPr>
            <a:xfrm>
              <a:off x="135490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62" name="Google Shape;3262;p9"/>
            <p:cNvCxnSpPr/>
            <p:nvPr/>
          </p:nvCxnSpPr>
          <p:spPr>
            <a:xfrm>
              <a:off x="135826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63" name="Google Shape;3263;p9"/>
            <p:cNvCxnSpPr/>
            <p:nvPr/>
          </p:nvCxnSpPr>
          <p:spPr>
            <a:xfrm>
              <a:off x="136163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64" name="Google Shape;3264;p9"/>
            <p:cNvCxnSpPr/>
            <p:nvPr/>
          </p:nvCxnSpPr>
          <p:spPr>
            <a:xfrm>
              <a:off x="136499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65" name="Google Shape;3265;p9"/>
            <p:cNvCxnSpPr/>
            <p:nvPr/>
          </p:nvCxnSpPr>
          <p:spPr>
            <a:xfrm>
              <a:off x="136835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66" name="Google Shape;3266;p9"/>
            <p:cNvCxnSpPr/>
            <p:nvPr/>
          </p:nvCxnSpPr>
          <p:spPr>
            <a:xfrm>
              <a:off x="137171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67" name="Google Shape;3267;p9"/>
            <p:cNvCxnSpPr/>
            <p:nvPr/>
          </p:nvCxnSpPr>
          <p:spPr>
            <a:xfrm>
              <a:off x="137507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68" name="Google Shape;3268;p9"/>
            <p:cNvCxnSpPr/>
            <p:nvPr/>
          </p:nvCxnSpPr>
          <p:spPr>
            <a:xfrm>
              <a:off x="137844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69" name="Google Shape;3269;p9"/>
            <p:cNvCxnSpPr/>
            <p:nvPr/>
          </p:nvCxnSpPr>
          <p:spPr>
            <a:xfrm>
              <a:off x="1381803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70" name="Google Shape;3270;p9"/>
            <p:cNvCxnSpPr/>
            <p:nvPr/>
          </p:nvCxnSpPr>
          <p:spPr>
            <a:xfrm>
              <a:off x="1385165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71" name="Google Shape;3271;p9"/>
            <p:cNvCxnSpPr/>
            <p:nvPr/>
          </p:nvCxnSpPr>
          <p:spPr>
            <a:xfrm>
              <a:off x="1388527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72" name="Google Shape;3272;p9"/>
            <p:cNvCxnSpPr/>
            <p:nvPr/>
          </p:nvCxnSpPr>
          <p:spPr>
            <a:xfrm>
              <a:off x="1391889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73" name="Google Shape;3273;p9"/>
            <p:cNvCxnSpPr/>
            <p:nvPr/>
          </p:nvCxnSpPr>
          <p:spPr>
            <a:xfrm>
              <a:off x="1395252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74" name="Google Shape;3274;p9"/>
            <p:cNvCxnSpPr/>
            <p:nvPr/>
          </p:nvCxnSpPr>
          <p:spPr>
            <a:xfrm>
              <a:off x="1398614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75" name="Google Shape;3275;p9"/>
            <p:cNvCxnSpPr/>
            <p:nvPr/>
          </p:nvCxnSpPr>
          <p:spPr>
            <a:xfrm>
              <a:off x="1401976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76" name="Google Shape;3276;p9"/>
            <p:cNvCxnSpPr/>
            <p:nvPr/>
          </p:nvCxnSpPr>
          <p:spPr>
            <a:xfrm>
              <a:off x="1405338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77" name="Google Shape;3277;p9"/>
            <p:cNvCxnSpPr/>
            <p:nvPr/>
          </p:nvCxnSpPr>
          <p:spPr>
            <a:xfrm>
              <a:off x="1408700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78" name="Google Shape;3278;p9"/>
            <p:cNvCxnSpPr/>
            <p:nvPr/>
          </p:nvCxnSpPr>
          <p:spPr>
            <a:xfrm>
              <a:off x="1412062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79" name="Google Shape;3279;p9"/>
            <p:cNvCxnSpPr/>
            <p:nvPr/>
          </p:nvCxnSpPr>
          <p:spPr>
            <a:xfrm>
              <a:off x="1415424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80" name="Google Shape;3280;p9"/>
            <p:cNvCxnSpPr/>
            <p:nvPr/>
          </p:nvCxnSpPr>
          <p:spPr>
            <a:xfrm>
              <a:off x="1418786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81" name="Google Shape;3281;p9"/>
            <p:cNvCxnSpPr/>
            <p:nvPr/>
          </p:nvCxnSpPr>
          <p:spPr>
            <a:xfrm>
              <a:off x="1422148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82" name="Google Shape;3282;p9"/>
            <p:cNvCxnSpPr/>
            <p:nvPr/>
          </p:nvCxnSpPr>
          <p:spPr>
            <a:xfrm>
              <a:off x="1425510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83" name="Google Shape;3283;p9"/>
            <p:cNvCxnSpPr/>
            <p:nvPr/>
          </p:nvCxnSpPr>
          <p:spPr>
            <a:xfrm>
              <a:off x="1428873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84" name="Google Shape;3284;p9"/>
            <p:cNvCxnSpPr/>
            <p:nvPr/>
          </p:nvCxnSpPr>
          <p:spPr>
            <a:xfrm>
              <a:off x="1432235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85" name="Google Shape;3285;p9"/>
            <p:cNvCxnSpPr/>
            <p:nvPr/>
          </p:nvCxnSpPr>
          <p:spPr>
            <a:xfrm>
              <a:off x="1435597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86" name="Google Shape;3286;p9"/>
            <p:cNvCxnSpPr/>
            <p:nvPr/>
          </p:nvCxnSpPr>
          <p:spPr>
            <a:xfrm>
              <a:off x="1438959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87" name="Google Shape;3287;p9"/>
            <p:cNvCxnSpPr/>
            <p:nvPr/>
          </p:nvCxnSpPr>
          <p:spPr>
            <a:xfrm>
              <a:off x="144232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88" name="Google Shape;3288;p9"/>
            <p:cNvCxnSpPr/>
            <p:nvPr/>
          </p:nvCxnSpPr>
          <p:spPr>
            <a:xfrm>
              <a:off x="144568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89" name="Google Shape;3289;p9"/>
            <p:cNvCxnSpPr/>
            <p:nvPr/>
          </p:nvCxnSpPr>
          <p:spPr>
            <a:xfrm>
              <a:off x="144904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90" name="Google Shape;3290;p9"/>
            <p:cNvCxnSpPr/>
            <p:nvPr/>
          </p:nvCxnSpPr>
          <p:spPr>
            <a:xfrm>
              <a:off x="145240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91" name="Google Shape;3291;p9"/>
            <p:cNvCxnSpPr/>
            <p:nvPr/>
          </p:nvCxnSpPr>
          <p:spPr>
            <a:xfrm>
              <a:off x="145576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92" name="Google Shape;3292;p9"/>
            <p:cNvCxnSpPr/>
            <p:nvPr/>
          </p:nvCxnSpPr>
          <p:spPr>
            <a:xfrm>
              <a:off x="145913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93" name="Google Shape;3293;p9"/>
            <p:cNvCxnSpPr/>
            <p:nvPr/>
          </p:nvCxnSpPr>
          <p:spPr>
            <a:xfrm>
              <a:off x="146249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94" name="Google Shape;3294;p9"/>
            <p:cNvCxnSpPr/>
            <p:nvPr/>
          </p:nvCxnSpPr>
          <p:spPr>
            <a:xfrm>
              <a:off x="146585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95" name="Google Shape;3295;p9"/>
            <p:cNvCxnSpPr/>
            <p:nvPr/>
          </p:nvCxnSpPr>
          <p:spPr>
            <a:xfrm>
              <a:off x="146921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96" name="Google Shape;3296;p9"/>
            <p:cNvCxnSpPr/>
            <p:nvPr/>
          </p:nvCxnSpPr>
          <p:spPr>
            <a:xfrm>
              <a:off x="147258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97" name="Google Shape;3297;p9"/>
            <p:cNvCxnSpPr/>
            <p:nvPr/>
          </p:nvCxnSpPr>
          <p:spPr>
            <a:xfrm>
              <a:off x="147594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98" name="Google Shape;3298;p9"/>
            <p:cNvCxnSpPr/>
            <p:nvPr/>
          </p:nvCxnSpPr>
          <p:spPr>
            <a:xfrm>
              <a:off x="147930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299" name="Google Shape;3299;p9"/>
            <p:cNvCxnSpPr/>
            <p:nvPr/>
          </p:nvCxnSpPr>
          <p:spPr>
            <a:xfrm>
              <a:off x="148266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00" name="Google Shape;3300;p9"/>
            <p:cNvCxnSpPr/>
            <p:nvPr/>
          </p:nvCxnSpPr>
          <p:spPr>
            <a:xfrm>
              <a:off x="148602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01" name="Google Shape;3301;p9"/>
            <p:cNvCxnSpPr/>
            <p:nvPr/>
          </p:nvCxnSpPr>
          <p:spPr>
            <a:xfrm>
              <a:off x="148939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02" name="Google Shape;3302;p9"/>
            <p:cNvCxnSpPr/>
            <p:nvPr/>
          </p:nvCxnSpPr>
          <p:spPr>
            <a:xfrm>
              <a:off x="149275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03" name="Google Shape;3303;p9"/>
            <p:cNvCxnSpPr/>
            <p:nvPr/>
          </p:nvCxnSpPr>
          <p:spPr>
            <a:xfrm>
              <a:off x="149611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04" name="Google Shape;3304;p9"/>
            <p:cNvCxnSpPr/>
            <p:nvPr/>
          </p:nvCxnSpPr>
          <p:spPr>
            <a:xfrm>
              <a:off x="1499477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05" name="Google Shape;3305;p9"/>
            <p:cNvCxnSpPr/>
            <p:nvPr/>
          </p:nvCxnSpPr>
          <p:spPr>
            <a:xfrm>
              <a:off x="1502839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06" name="Google Shape;3306;p9"/>
            <p:cNvCxnSpPr/>
            <p:nvPr/>
          </p:nvCxnSpPr>
          <p:spPr>
            <a:xfrm>
              <a:off x="1506201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07" name="Google Shape;3307;p9"/>
            <p:cNvCxnSpPr/>
            <p:nvPr/>
          </p:nvCxnSpPr>
          <p:spPr>
            <a:xfrm>
              <a:off x="1509563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08" name="Google Shape;3308;p9"/>
            <p:cNvCxnSpPr/>
            <p:nvPr/>
          </p:nvCxnSpPr>
          <p:spPr>
            <a:xfrm>
              <a:off x="1512925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09" name="Google Shape;3309;p9"/>
            <p:cNvCxnSpPr/>
            <p:nvPr/>
          </p:nvCxnSpPr>
          <p:spPr>
            <a:xfrm>
              <a:off x="1516287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10" name="Google Shape;3310;p9"/>
            <p:cNvCxnSpPr/>
            <p:nvPr/>
          </p:nvCxnSpPr>
          <p:spPr>
            <a:xfrm>
              <a:off x="1519649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11" name="Google Shape;3311;p9"/>
            <p:cNvCxnSpPr/>
            <p:nvPr/>
          </p:nvCxnSpPr>
          <p:spPr>
            <a:xfrm>
              <a:off x="1523011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12" name="Google Shape;3312;p9"/>
            <p:cNvCxnSpPr/>
            <p:nvPr/>
          </p:nvCxnSpPr>
          <p:spPr>
            <a:xfrm>
              <a:off x="1526374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13" name="Google Shape;3313;p9"/>
            <p:cNvCxnSpPr/>
            <p:nvPr/>
          </p:nvCxnSpPr>
          <p:spPr>
            <a:xfrm>
              <a:off x="15297361"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14" name="Google Shape;3314;p9"/>
            <p:cNvCxnSpPr/>
            <p:nvPr/>
          </p:nvCxnSpPr>
          <p:spPr>
            <a:xfrm>
              <a:off x="15330982"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15" name="Google Shape;3315;p9"/>
            <p:cNvCxnSpPr/>
            <p:nvPr/>
          </p:nvCxnSpPr>
          <p:spPr>
            <a:xfrm>
              <a:off x="15364603"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16" name="Google Shape;3316;p9"/>
            <p:cNvCxnSpPr/>
            <p:nvPr/>
          </p:nvCxnSpPr>
          <p:spPr>
            <a:xfrm>
              <a:off x="15398224"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17" name="Google Shape;3317;p9"/>
            <p:cNvCxnSpPr/>
            <p:nvPr/>
          </p:nvCxnSpPr>
          <p:spPr>
            <a:xfrm>
              <a:off x="15431845"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18" name="Google Shape;3318;p9"/>
            <p:cNvCxnSpPr/>
            <p:nvPr/>
          </p:nvCxnSpPr>
          <p:spPr>
            <a:xfrm>
              <a:off x="15465466"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19" name="Google Shape;3319;p9"/>
            <p:cNvCxnSpPr/>
            <p:nvPr/>
          </p:nvCxnSpPr>
          <p:spPr>
            <a:xfrm>
              <a:off x="15499087"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20" name="Google Shape;3320;p9"/>
            <p:cNvCxnSpPr/>
            <p:nvPr/>
          </p:nvCxnSpPr>
          <p:spPr>
            <a:xfrm>
              <a:off x="15532708"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21" name="Google Shape;3321;p9"/>
            <p:cNvCxnSpPr/>
            <p:nvPr/>
          </p:nvCxnSpPr>
          <p:spPr>
            <a:xfrm>
              <a:off x="15566329"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22" name="Google Shape;3322;p9"/>
            <p:cNvCxnSpPr/>
            <p:nvPr/>
          </p:nvCxnSpPr>
          <p:spPr>
            <a:xfrm>
              <a:off x="15599950" y="451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23" name="Google Shape;3323;p9"/>
            <p:cNvCxnSpPr/>
            <p:nvPr/>
          </p:nvCxnSpPr>
          <p:spPr>
            <a:xfrm>
              <a:off x="1563357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24" name="Google Shape;3324;p9"/>
            <p:cNvCxnSpPr/>
            <p:nvPr/>
          </p:nvCxnSpPr>
          <p:spPr>
            <a:xfrm>
              <a:off x="1566719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25" name="Google Shape;3325;p9"/>
            <p:cNvCxnSpPr/>
            <p:nvPr/>
          </p:nvCxnSpPr>
          <p:spPr>
            <a:xfrm>
              <a:off x="1570081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26" name="Google Shape;3326;p9"/>
            <p:cNvCxnSpPr/>
            <p:nvPr/>
          </p:nvCxnSpPr>
          <p:spPr>
            <a:xfrm>
              <a:off x="1573443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27" name="Google Shape;3327;p9"/>
            <p:cNvCxnSpPr/>
            <p:nvPr/>
          </p:nvCxnSpPr>
          <p:spPr>
            <a:xfrm>
              <a:off x="1576805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28" name="Google Shape;3328;p9"/>
            <p:cNvCxnSpPr/>
            <p:nvPr/>
          </p:nvCxnSpPr>
          <p:spPr>
            <a:xfrm>
              <a:off x="1580167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29" name="Google Shape;3329;p9"/>
            <p:cNvCxnSpPr/>
            <p:nvPr/>
          </p:nvCxnSpPr>
          <p:spPr>
            <a:xfrm>
              <a:off x="1583529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30" name="Google Shape;3330;p9"/>
            <p:cNvCxnSpPr/>
            <p:nvPr/>
          </p:nvCxnSpPr>
          <p:spPr>
            <a:xfrm>
              <a:off x="158689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31" name="Google Shape;3331;p9"/>
            <p:cNvCxnSpPr/>
            <p:nvPr/>
          </p:nvCxnSpPr>
          <p:spPr>
            <a:xfrm>
              <a:off x="159025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32" name="Google Shape;3332;p9"/>
            <p:cNvCxnSpPr/>
            <p:nvPr/>
          </p:nvCxnSpPr>
          <p:spPr>
            <a:xfrm>
              <a:off x="159361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33" name="Google Shape;3333;p9"/>
            <p:cNvCxnSpPr/>
            <p:nvPr/>
          </p:nvCxnSpPr>
          <p:spPr>
            <a:xfrm>
              <a:off x="159697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34" name="Google Shape;3334;p9"/>
            <p:cNvCxnSpPr/>
            <p:nvPr/>
          </p:nvCxnSpPr>
          <p:spPr>
            <a:xfrm>
              <a:off x="160034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35" name="Google Shape;3335;p9"/>
            <p:cNvCxnSpPr/>
            <p:nvPr/>
          </p:nvCxnSpPr>
          <p:spPr>
            <a:xfrm>
              <a:off x="160370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36" name="Google Shape;3336;p9"/>
            <p:cNvCxnSpPr/>
            <p:nvPr/>
          </p:nvCxnSpPr>
          <p:spPr>
            <a:xfrm>
              <a:off x="160706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37" name="Google Shape;3337;p9"/>
            <p:cNvCxnSpPr/>
            <p:nvPr/>
          </p:nvCxnSpPr>
          <p:spPr>
            <a:xfrm>
              <a:off x="161042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38" name="Google Shape;3338;p9"/>
            <p:cNvCxnSpPr/>
            <p:nvPr/>
          </p:nvCxnSpPr>
          <p:spPr>
            <a:xfrm>
              <a:off x="161378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39" name="Google Shape;3339;p9"/>
            <p:cNvCxnSpPr/>
            <p:nvPr/>
          </p:nvCxnSpPr>
          <p:spPr>
            <a:xfrm>
              <a:off x="161715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40" name="Google Shape;3340;p9"/>
            <p:cNvCxnSpPr/>
            <p:nvPr/>
          </p:nvCxnSpPr>
          <p:spPr>
            <a:xfrm>
              <a:off x="162051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41" name="Google Shape;3341;p9"/>
            <p:cNvCxnSpPr/>
            <p:nvPr/>
          </p:nvCxnSpPr>
          <p:spPr>
            <a:xfrm>
              <a:off x="162387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42" name="Google Shape;3342;p9"/>
            <p:cNvCxnSpPr/>
            <p:nvPr/>
          </p:nvCxnSpPr>
          <p:spPr>
            <a:xfrm>
              <a:off x="162723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43" name="Google Shape;3343;p9"/>
            <p:cNvCxnSpPr/>
            <p:nvPr/>
          </p:nvCxnSpPr>
          <p:spPr>
            <a:xfrm>
              <a:off x="163059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44" name="Google Shape;3344;p9"/>
            <p:cNvCxnSpPr/>
            <p:nvPr/>
          </p:nvCxnSpPr>
          <p:spPr>
            <a:xfrm>
              <a:off x="163396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45" name="Google Shape;3345;p9"/>
            <p:cNvCxnSpPr/>
            <p:nvPr/>
          </p:nvCxnSpPr>
          <p:spPr>
            <a:xfrm>
              <a:off x="163732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46" name="Google Shape;3346;p9"/>
            <p:cNvCxnSpPr/>
            <p:nvPr/>
          </p:nvCxnSpPr>
          <p:spPr>
            <a:xfrm>
              <a:off x="164068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47" name="Google Shape;3347;p9"/>
            <p:cNvCxnSpPr/>
            <p:nvPr/>
          </p:nvCxnSpPr>
          <p:spPr>
            <a:xfrm>
              <a:off x="164404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48" name="Google Shape;3348;p9"/>
            <p:cNvCxnSpPr/>
            <p:nvPr/>
          </p:nvCxnSpPr>
          <p:spPr>
            <a:xfrm>
              <a:off x="164740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49" name="Google Shape;3349;p9"/>
            <p:cNvCxnSpPr/>
            <p:nvPr/>
          </p:nvCxnSpPr>
          <p:spPr>
            <a:xfrm>
              <a:off x="1650771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50" name="Google Shape;3350;p9"/>
            <p:cNvCxnSpPr/>
            <p:nvPr/>
          </p:nvCxnSpPr>
          <p:spPr>
            <a:xfrm>
              <a:off x="1654134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51" name="Google Shape;3351;p9"/>
            <p:cNvCxnSpPr/>
            <p:nvPr/>
          </p:nvCxnSpPr>
          <p:spPr>
            <a:xfrm>
              <a:off x="1657496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52" name="Google Shape;3352;p9"/>
            <p:cNvCxnSpPr/>
            <p:nvPr/>
          </p:nvCxnSpPr>
          <p:spPr>
            <a:xfrm>
              <a:off x="1660858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53" name="Google Shape;3353;p9"/>
            <p:cNvCxnSpPr/>
            <p:nvPr/>
          </p:nvCxnSpPr>
          <p:spPr>
            <a:xfrm>
              <a:off x="1664220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54" name="Google Shape;3354;p9"/>
            <p:cNvCxnSpPr/>
            <p:nvPr/>
          </p:nvCxnSpPr>
          <p:spPr>
            <a:xfrm>
              <a:off x="1667582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55" name="Google Shape;3355;p9"/>
            <p:cNvCxnSpPr/>
            <p:nvPr/>
          </p:nvCxnSpPr>
          <p:spPr>
            <a:xfrm>
              <a:off x="1670944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56" name="Google Shape;3356;p9"/>
            <p:cNvCxnSpPr/>
            <p:nvPr/>
          </p:nvCxnSpPr>
          <p:spPr>
            <a:xfrm>
              <a:off x="1674306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57" name="Google Shape;3357;p9"/>
            <p:cNvCxnSpPr/>
            <p:nvPr/>
          </p:nvCxnSpPr>
          <p:spPr>
            <a:xfrm>
              <a:off x="1677668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58" name="Google Shape;3358;p9"/>
            <p:cNvCxnSpPr/>
            <p:nvPr/>
          </p:nvCxnSpPr>
          <p:spPr>
            <a:xfrm>
              <a:off x="1681030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59" name="Google Shape;3359;p9"/>
            <p:cNvCxnSpPr/>
            <p:nvPr/>
          </p:nvCxnSpPr>
          <p:spPr>
            <a:xfrm>
              <a:off x="1684392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60" name="Google Shape;3360;p9"/>
            <p:cNvCxnSpPr/>
            <p:nvPr/>
          </p:nvCxnSpPr>
          <p:spPr>
            <a:xfrm>
              <a:off x="1687755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61" name="Google Shape;3361;p9"/>
            <p:cNvCxnSpPr/>
            <p:nvPr/>
          </p:nvCxnSpPr>
          <p:spPr>
            <a:xfrm>
              <a:off x="1691117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62" name="Google Shape;3362;p9"/>
            <p:cNvCxnSpPr/>
            <p:nvPr/>
          </p:nvCxnSpPr>
          <p:spPr>
            <a:xfrm>
              <a:off x="1694479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63" name="Google Shape;3363;p9"/>
            <p:cNvCxnSpPr/>
            <p:nvPr/>
          </p:nvCxnSpPr>
          <p:spPr>
            <a:xfrm>
              <a:off x="1697841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64" name="Google Shape;3364;p9"/>
            <p:cNvCxnSpPr/>
            <p:nvPr/>
          </p:nvCxnSpPr>
          <p:spPr>
            <a:xfrm>
              <a:off x="1701203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65" name="Google Shape;3365;p9"/>
            <p:cNvCxnSpPr/>
            <p:nvPr/>
          </p:nvCxnSpPr>
          <p:spPr>
            <a:xfrm>
              <a:off x="1704565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66" name="Google Shape;3366;p9"/>
            <p:cNvCxnSpPr/>
            <p:nvPr/>
          </p:nvCxnSpPr>
          <p:spPr>
            <a:xfrm>
              <a:off x="1707927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67" name="Google Shape;3367;p9"/>
            <p:cNvCxnSpPr/>
            <p:nvPr/>
          </p:nvCxnSpPr>
          <p:spPr>
            <a:xfrm>
              <a:off x="171128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68" name="Google Shape;3368;p9"/>
            <p:cNvCxnSpPr/>
            <p:nvPr/>
          </p:nvCxnSpPr>
          <p:spPr>
            <a:xfrm>
              <a:off x="171465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69" name="Google Shape;3369;p9"/>
            <p:cNvCxnSpPr/>
            <p:nvPr/>
          </p:nvCxnSpPr>
          <p:spPr>
            <a:xfrm>
              <a:off x="171801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70" name="Google Shape;3370;p9"/>
            <p:cNvCxnSpPr/>
            <p:nvPr/>
          </p:nvCxnSpPr>
          <p:spPr>
            <a:xfrm>
              <a:off x="172137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71" name="Google Shape;3371;p9"/>
            <p:cNvCxnSpPr/>
            <p:nvPr/>
          </p:nvCxnSpPr>
          <p:spPr>
            <a:xfrm>
              <a:off x="172473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72" name="Google Shape;3372;p9"/>
            <p:cNvCxnSpPr/>
            <p:nvPr/>
          </p:nvCxnSpPr>
          <p:spPr>
            <a:xfrm>
              <a:off x="172810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73" name="Google Shape;3373;p9"/>
            <p:cNvCxnSpPr/>
            <p:nvPr/>
          </p:nvCxnSpPr>
          <p:spPr>
            <a:xfrm>
              <a:off x="173146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74" name="Google Shape;3374;p9"/>
            <p:cNvCxnSpPr/>
            <p:nvPr/>
          </p:nvCxnSpPr>
          <p:spPr>
            <a:xfrm>
              <a:off x="173482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75" name="Google Shape;3375;p9"/>
            <p:cNvCxnSpPr/>
            <p:nvPr/>
          </p:nvCxnSpPr>
          <p:spPr>
            <a:xfrm>
              <a:off x="173818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76" name="Google Shape;3376;p9"/>
            <p:cNvCxnSpPr/>
            <p:nvPr/>
          </p:nvCxnSpPr>
          <p:spPr>
            <a:xfrm>
              <a:off x="174154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77" name="Google Shape;3377;p9"/>
            <p:cNvCxnSpPr/>
            <p:nvPr/>
          </p:nvCxnSpPr>
          <p:spPr>
            <a:xfrm>
              <a:off x="174491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78" name="Google Shape;3378;p9"/>
            <p:cNvCxnSpPr/>
            <p:nvPr/>
          </p:nvCxnSpPr>
          <p:spPr>
            <a:xfrm>
              <a:off x="174827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79" name="Google Shape;3379;p9"/>
            <p:cNvCxnSpPr/>
            <p:nvPr/>
          </p:nvCxnSpPr>
          <p:spPr>
            <a:xfrm>
              <a:off x="175163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80" name="Google Shape;3380;p9"/>
            <p:cNvCxnSpPr/>
            <p:nvPr/>
          </p:nvCxnSpPr>
          <p:spPr>
            <a:xfrm>
              <a:off x="175499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81" name="Google Shape;3381;p9"/>
            <p:cNvCxnSpPr/>
            <p:nvPr/>
          </p:nvCxnSpPr>
          <p:spPr>
            <a:xfrm>
              <a:off x="175835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82" name="Google Shape;3382;p9"/>
            <p:cNvCxnSpPr/>
            <p:nvPr/>
          </p:nvCxnSpPr>
          <p:spPr>
            <a:xfrm>
              <a:off x="176172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83" name="Google Shape;3383;p9"/>
            <p:cNvCxnSpPr/>
            <p:nvPr/>
          </p:nvCxnSpPr>
          <p:spPr>
            <a:xfrm>
              <a:off x="176508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84" name="Google Shape;3384;p9"/>
            <p:cNvCxnSpPr/>
            <p:nvPr/>
          </p:nvCxnSpPr>
          <p:spPr>
            <a:xfrm>
              <a:off x="176844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85" name="Google Shape;3385;p9"/>
            <p:cNvCxnSpPr/>
            <p:nvPr/>
          </p:nvCxnSpPr>
          <p:spPr>
            <a:xfrm>
              <a:off x="177180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86" name="Google Shape;3386;p9"/>
            <p:cNvCxnSpPr/>
            <p:nvPr/>
          </p:nvCxnSpPr>
          <p:spPr>
            <a:xfrm>
              <a:off x="1775169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87" name="Google Shape;3387;p9"/>
            <p:cNvCxnSpPr/>
            <p:nvPr/>
          </p:nvCxnSpPr>
          <p:spPr>
            <a:xfrm>
              <a:off x="1778531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88" name="Google Shape;3388;p9"/>
            <p:cNvCxnSpPr/>
            <p:nvPr/>
          </p:nvCxnSpPr>
          <p:spPr>
            <a:xfrm>
              <a:off x="1781893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89" name="Google Shape;3389;p9"/>
            <p:cNvCxnSpPr/>
            <p:nvPr/>
          </p:nvCxnSpPr>
          <p:spPr>
            <a:xfrm>
              <a:off x="1785256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90" name="Google Shape;3390;p9"/>
            <p:cNvCxnSpPr/>
            <p:nvPr/>
          </p:nvCxnSpPr>
          <p:spPr>
            <a:xfrm>
              <a:off x="1788618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91" name="Google Shape;3391;p9"/>
            <p:cNvCxnSpPr/>
            <p:nvPr/>
          </p:nvCxnSpPr>
          <p:spPr>
            <a:xfrm>
              <a:off x="1791980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92" name="Google Shape;3392;p9"/>
            <p:cNvCxnSpPr/>
            <p:nvPr/>
          </p:nvCxnSpPr>
          <p:spPr>
            <a:xfrm>
              <a:off x="1795342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93" name="Google Shape;3393;p9"/>
            <p:cNvCxnSpPr/>
            <p:nvPr/>
          </p:nvCxnSpPr>
          <p:spPr>
            <a:xfrm>
              <a:off x="1798704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94" name="Google Shape;3394;p9"/>
            <p:cNvCxnSpPr/>
            <p:nvPr/>
          </p:nvCxnSpPr>
          <p:spPr>
            <a:xfrm>
              <a:off x="1802066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95" name="Google Shape;3395;p9"/>
            <p:cNvCxnSpPr/>
            <p:nvPr/>
          </p:nvCxnSpPr>
          <p:spPr>
            <a:xfrm>
              <a:off x="18054286"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96" name="Google Shape;3396;p9"/>
            <p:cNvCxnSpPr/>
            <p:nvPr/>
          </p:nvCxnSpPr>
          <p:spPr>
            <a:xfrm>
              <a:off x="18087907"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97" name="Google Shape;3397;p9"/>
            <p:cNvCxnSpPr/>
            <p:nvPr/>
          </p:nvCxnSpPr>
          <p:spPr>
            <a:xfrm>
              <a:off x="18121528"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98" name="Google Shape;3398;p9"/>
            <p:cNvCxnSpPr/>
            <p:nvPr/>
          </p:nvCxnSpPr>
          <p:spPr>
            <a:xfrm>
              <a:off x="18155149"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399" name="Google Shape;3399;p9"/>
            <p:cNvCxnSpPr/>
            <p:nvPr/>
          </p:nvCxnSpPr>
          <p:spPr>
            <a:xfrm>
              <a:off x="18188770"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400" name="Google Shape;3400;p9"/>
            <p:cNvCxnSpPr/>
            <p:nvPr/>
          </p:nvCxnSpPr>
          <p:spPr>
            <a:xfrm>
              <a:off x="18222391"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401" name="Google Shape;3401;p9"/>
            <p:cNvCxnSpPr/>
            <p:nvPr/>
          </p:nvCxnSpPr>
          <p:spPr>
            <a:xfrm>
              <a:off x="18256012"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402" name="Google Shape;3402;p9"/>
            <p:cNvCxnSpPr/>
            <p:nvPr/>
          </p:nvCxnSpPr>
          <p:spPr>
            <a:xfrm>
              <a:off x="18289633"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403" name="Google Shape;3403;p9"/>
            <p:cNvCxnSpPr/>
            <p:nvPr/>
          </p:nvCxnSpPr>
          <p:spPr>
            <a:xfrm>
              <a:off x="18323254"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404" name="Google Shape;3404;p9"/>
            <p:cNvCxnSpPr/>
            <p:nvPr/>
          </p:nvCxnSpPr>
          <p:spPr>
            <a:xfrm>
              <a:off x="18356875" y="12480"/>
              <a:ext cx="0" cy="5135400"/>
            </a:xfrm>
            <a:prstGeom prst="straightConnector1">
              <a:avLst/>
            </a:prstGeom>
            <a:noFill/>
            <a:ln cap="flat" cmpd="sng" w="9525">
              <a:solidFill>
                <a:schemeClr val="accent4"/>
              </a:solidFill>
              <a:prstDash val="solid"/>
              <a:round/>
              <a:headEnd len="med" w="med" type="none"/>
              <a:tailEnd len="med" w="med" type="none"/>
            </a:ln>
          </p:spPr>
        </p:cxnSp>
        <p:cxnSp>
          <p:nvCxnSpPr>
            <p:cNvPr id="3405" name="Google Shape;3405;p9"/>
            <p:cNvCxnSpPr/>
            <p:nvPr/>
          </p:nvCxnSpPr>
          <p:spPr>
            <a:xfrm>
              <a:off x="13794175" y="-45663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06" name="Google Shape;3406;p9"/>
            <p:cNvCxnSpPr/>
            <p:nvPr/>
          </p:nvCxnSpPr>
          <p:spPr>
            <a:xfrm>
              <a:off x="13794175" y="-4534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07" name="Google Shape;3407;p9"/>
            <p:cNvCxnSpPr/>
            <p:nvPr/>
          </p:nvCxnSpPr>
          <p:spPr>
            <a:xfrm>
              <a:off x="13794175" y="-450264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08" name="Google Shape;3408;p9"/>
            <p:cNvCxnSpPr/>
            <p:nvPr/>
          </p:nvCxnSpPr>
          <p:spPr>
            <a:xfrm>
              <a:off x="13794175" y="-4470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09" name="Google Shape;3409;p9"/>
            <p:cNvCxnSpPr/>
            <p:nvPr/>
          </p:nvCxnSpPr>
          <p:spPr>
            <a:xfrm>
              <a:off x="13794175" y="-4438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10" name="Google Shape;3410;p9"/>
            <p:cNvCxnSpPr/>
            <p:nvPr/>
          </p:nvCxnSpPr>
          <p:spPr>
            <a:xfrm>
              <a:off x="13794175" y="-4407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11" name="Google Shape;3411;p9"/>
            <p:cNvCxnSpPr/>
            <p:nvPr/>
          </p:nvCxnSpPr>
          <p:spPr>
            <a:xfrm>
              <a:off x="13794175" y="-4375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12" name="Google Shape;3412;p9"/>
            <p:cNvCxnSpPr/>
            <p:nvPr/>
          </p:nvCxnSpPr>
          <p:spPr>
            <a:xfrm>
              <a:off x="13794175" y="-434328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13" name="Google Shape;3413;p9"/>
            <p:cNvCxnSpPr/>
            <p:nvPr/>
          </p:nvCxnSpPr>
          <p:spPr>
            <a:xfrm>
              <a:off x="13794175" y="-4311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14" name="Google Shape;3414;p9"/>
            <p:cNvCxnSpPr/>
            <p:nvPr/>
          </p:nvCxnSpPr>
          <p:spPr>
            <a:xfrm>
              <a:off x="13794175" y="-427953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15" name="Google Shape;3415;p9"/>
            <p:cNvCxnSpPr/>
            <p:nvPr/>
          </p:nvCxnSpPr>
          <p:spPr>
            <a:xfrm>
              <a:off x="13794175" y="-4247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16" name="Google Shape;3416;p9"/>
            <p:cNvCxnSpPr/>
            <p:nvPr/>
          </p:nvCxnSpPr>
          <p:spPr>
            <a:xfrm>
              <a:off x="13794175" y="-421579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17" name="Google Shape;3417;p9"/>
            <p:cNvCxnSpPr/>
            <p:nvPr/>
          </p:nvCxnSpPr>
          <p:spPr>
            <a:xfrm>
              <a:off x="13794175" y="-4183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18" name="Google Shape;3418;p9"/>
            <p:cNvCxnSpPr/>
            <p:nvPr/>
          </p:nvCxnSpPr>
          <p:spPr>
            <a:xfrm>
              <a:off x="13794175" y="-4152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19" name="Google Shape;3419;p9"/>
            <p:cNvCxnSpPr/>
            <p:nvPr/>
          </p:nvCxnSpPr>
          <p:spPr>
            <a:xfrm>
              <a:off x="13794175" y="-4120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20" name="Google Shape;3420;p9"/>
            <p:cNvCxnSpPr/>
            <p:nvPr/>
          </p:nvCxnSpPr>
          <p:spPr>
            <a:xfrm>
              <a:off x="13794175" y="-40882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21" name="Google Shape;3421;p9"/>
            <p:cNvCxnSpPr/>
            <p:nvPr/>
          </p:nvCxnSpPr>
          <p:spPr>
            <a:xfrm>
              <a:off x="13794175" y="-40564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22" name="Google Shape;3422;p9"/>
            <p:cNvCxnSpPr/>
            <p:nvPr/>
          </p:nvCxnSpPr>
          <p:spPr>
            <a:xfrm>
              <a:off x="13794175" y="-40245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23" name="Google Shape;3423;p9"/>
            <p:cNvCxnSpPr/>
            <p:nvPr/>
          </p:nvCxnSpPr>
          <p:spPr>
            <a:xfrm>
              <a:off x="13794175" y="-39926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24" name="Google Shape;3424;p9"/>
            <p:cNvCxnSpPr/>
            <p:nvPr/>
          </p:nvCxnSpPr>
          <p:spPr>
            <a:xfrm>
              <a:off x="13794175" y="-39608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25" name="Google Shape;3425;p9"/>
            <p:cNvCxnSpPr/>
            <p:nvPr/>
          </p:nvCxnSpPr>
          <p:spPr>
            <a:xfrm>
              <a:off x="13794175" y="-39289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26" name="Google Shape;3426;p9"/>
            <p:cNvCxnSpPr/>
            <p:nvPr/>
          </p:nvCxnSpPr>
          <p:spPr>
            <a:xfrm>
              <a:off x="13794175" y="-38970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27" name="Google Shape;3427;p9"/>
            <p:cNvCxnSpPr/>
            <p:nvPr/>
          </p:nvCxnSpPr>
          <p:spPr>
            <a:xfrm>
              <a:off x="13794175" y="-386519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28" name="Google Shape;3428;p9"/>
            <p:cNvCxnSpPr/>
            <p:nvPr/>
          </p:nvCxnSpPr>
          <p:spPr>
            <a:xfrm>
              <a:off x="13794175" y="-38333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29" name="Google Shape;3429;p9"/>
            <p:cNvCxnSpPr/>
            <p:nvPr/>
          </p:nvCxnSpPr>
          <p:spPr>
            <a:xfrm>
              <a:off x="13794175" y="-3801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30" name="Google Shape;3430;p9"/>
            <p:cNvCxnSpPr/>
            <p:nvPr/>
          </p:nvCxnSpPr>
          <p:spPr>
            <a:xfrm>
              <a:off x="13794175" y="-37695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31" name="Google Shape;3431;p9"/>
            <p:cNvCxnSpPr/>
            <p:nvPr/>
          </p:nvCxnSpPr>
          <p:spPr>
            <a:xfrm>
              <a:off x="13794175" y="-3737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32" name="Google Shape;3432;p9"/>
            <p:cNvCxnSpPr/>
            <p:nvPr/>
          </p:nvCxnSpPr>
          <p:spPr>
            <a:xfrm>
              <a:off x="13794175" y="-37058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33" name="Google Shape;3433;p9"/>
            <p:cNvCxnSpPr/>
            <p:nvPr/>
          </p:nvCxnSpPr>
          <p:spPr>
            <a:xfrm>
              <a:off x="13794175" y="-3673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34" name="Google Shape;3434;p9"/>
            <p:cNvCxnSpPr/>
            <p:nvPr/>
          </p:nvCxnSpPr>
          <p:spPr>
            <a:xfrm>
              <a:off x="13794175" y="-36420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35" name="Google Shape;3435;p9"/>
            <p:cNvCxnSpPr/>
            <p:nvPr/>
          </p:nvCxnSpPr>
          <p:spPr>
            <a:xfrm>
              <a:off x="13794175" y="-3610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36" name="Google Shape;3436;p9"/>
            <p:cNvCxnSpPr/>
            <p:nvPr/>
          </p:nvCxnSpPr>
          <p:spPr>
            <a:xfrm>
              <a:off x="13794175" y="-35783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37" name="Google Shape;3437;p9"/>
            <p:cNvCxnSpPr/>
            <p:nvPr/>
          </p:nvCxnSpPr>
          <p:spPr>
            <a:xfrm>
              <a:off x="13794175" y="-35464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38" name="Google Shape;3438;p9"/>
            <p:cNvCxnSpPr/>
            <p:nvPr/>
          </p:nvCxnSpPr>
          <p:spPr>
            <a:xfrm>
              <a:off x="13794175" y="-3514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39" name="Google Shape;3439;p9"/>
            <p:cNvCxnSpPr/>
            <p:nvPr/>
          </p:nvCxnSpPr>
          <p:spPr>
            <a:xfrm>
              <a:off x="13794175" y="-34827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40" name="Google Shape;3440;p9"/>
            <p:cNvCxnSpPr/>
            <p:nvPr/>
          </p:nvCxnSpPr>
          <p:spPr>
            <a:xfrm>
              <a:off x="13794175" y="-3450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41" name="Google Shape;3441;p9"/>
            <p:cNvCxnSpPr/>
            <p:nvPr/>
          </p:nvCxnSpPr>
          <p:spPr>
            <a:xfrm>
              <a:off x="13794175" y="-34189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42" name="Google Shape;3442;p9"/>
            <p:cNvCxnSpPr/>
            <p:nvPr/>
          </p:nvCxnSpPr>
          <p:spPr>
            <a:xfrm>
              <a:off x="13794175" y="-3387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43" name="Google Shape;3443;p9"/>
            <p:cNvCxnSpPr/>
            <p:nvPr/>
          </p:nvCxnSpPr>
          <p:spPr>
            <a:xfrm>
              <a:off x="13794175" y="-335523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44" name="Google Shape;3444;p9"/>
            <p:cNvCxnSpPr/>
            <p:nvPr/>
          </p:nvCxnSpPr>
          <p:spPr>
            <a:xfrm>
              <a:off x="13794175" y="-3323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45" name="Google Shape;3445;p9"/>
            <p:cNvCxnSpPr/>
            <p:nvPr/>
          </p:nvCxnSpPr>
          <p:spPr>
            <a:xfrm>
              <a:off x="13794175" y="-329148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46" name="Google Shape;3446;p9"/>
            <p:cNvCxnSpPr/>
            <p:nvPr/>
          </p:nvCxnSpPr>
          <p:spPr>
            <a:xfrm>
              <a:off x="13794175" y="-32596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47" name="Google Shape;3447;p9"/>
            <p:cNvCxnSpPr/>
            <p:nvPr/>
          </p:nvCxnSpPr>
          <p:spPr>
            <a:xfrm>
              <a:off x="13794175" y="-322774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48" name="Google Shape;3448;p9"/>
            <p:cNvCxnSpPr/>
            <p:nvPr/>
          </p:nvCxnSpPr>
          <p:spPr>
            <a:xfrm>
              <a:off x="13794175" y="-31958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49" name="Google Shape;3449;p9"/>
            <p:cNvCxnSpPr/>
            <p:nvPr/>
          </p:nvCxnSpPr>
          <p:spPr>
            <a:xfrm>
              <a:off x="13794175" y="-3163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50" name="Google Shape;3450;p9"/>
            <p:cNvCxnSpPr/>
            <p:nvPr/>
          </p:nvCxnSpPr>
          <p:spPr>
            <a:xfrm>
              <a:off x="13794175" y="-31321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51" name="Google Shape;3451;p9"/>
            <p:cNvCxnSpPr/>
            <p:nvPr/>
          </p:nvCxnSpPr>
          <p:spPr>
            <a:xfrm>
              <a:off x="13794175" y="-3100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52" name="Google Shape;3452;p9"/>
            <p:cNvCxnSpPr/>
            <p:nvPr/>
          </p:nvCxnSpPr>
          <p:spPr>
            <a:xfrm>
              <a:off x="13794175" y="-306837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53" name="Google Shape;3453;p9"/>
            <p:cNvCxnSpPr/>
            <p:nvPr/>
          </p:nvCxnSpPr>
          <p:spPr>
            <a:xfrm>
              <a:off x="13794175" y="-3036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54" name="Google Shape;3454;p9"/>
            <p:cNvCxnSpPr/>
            <p:nvPr/>
          </p:nvCxnSpPr>
          <p:spPr>
            <a:xfrm>
              <a:off x="13794175" y="-300463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55" name="Google Shape;3455;p9"/>
            <p:cNvCxnSpPr/>
            <p:nvPr/>
          </p:nvCxnSpPr>
          <p:spPr>
            <a:xfrm>
              <a:off x="13794175" y="-2972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56" name="Google Shape;3456;p9"/>
            <p:cNvCxnSpPr/>
            <p:nvPr/>
          </p:nvCxnSpPr>
          <p:spPr>
            <a:xfrm>
              <a:off x="13794175" y="-294088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57" name="Google Shape;3457;p9"/>
            <p:cNvCxnSpPr/>
            <p:nvPr/>
          </p:nvCxnSpPr>
          <p:spPr>
            <a:xfrm>
              <a:off x="13794175" y="-29090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58" name="Google Shape;3458;p9"/>
            <p:cNvCxnSpPr/>
            <p:nvPr/>
          </p:nvCxnSpPr>
          <p:spPr>
            <a:xfrm>
              <a:off x="13794175" y="-2877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59" name="Google Shape;3459;p9"/>
            <p:cNvCxnSpPr/>
            <p:nvPr/>
          </p:nvCxnSpPr>
          <p:spPr>
            <a:xfrm>
              <a:off x="13794175" y="-28444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60" name="Google Shape;3460;p9"/>
            <p:cNvCxnSpPr/>
            <p:nvPr/>
          </p:nvCxnSpPr>
          <p:spPr>
            <a:xfrm>
              <a:off x="13794175" y="-28125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61" name="Google Shape;3461;p9"/>
            <p:cNvCxnSpPr/>
            <p:nvPr/>
          </p:nvCxnSpPr>
          <p:spPr>
            <a:xfrm>
              <a:off x="13794175" y="-27806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62" name="Google Shape;3462;p9"/>
            <p:cNvCxnSpPr/>
            <p:nvPr/>
          </p:nvCxnSpPr>
          <p:spPr>
            <a:xfrm>
              <a:off x="13794175" y="-274879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63" name="Google Shape;3463;p9"/>
            <p:cNvCxnSpPr/>
            <p:nvPr/>
          </p:nvCxnSpPr>
          <p:spPr>
            <a:xfrm>
              <a:off x="13794175" y="-2716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64" name="Google Shape;3464;p9"/>
            <p:cNvCxnSpPr/>
            <p:nvPr/>
          </p:nvCxnSpPr>
          <p:spPr>
            <a:xfrm>
              <a:off x="13794175" y="-2685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65" name="Google Shape;3465;p9"/>
            <p:cNvCxnSpPr/>
            <p:nvPr/>
          </p:nvCxnSpPr>
          <p:spPr>
            <a:xfrm>
              <a:off x="13794175" y="-265318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66" name="Google Shape;3466;p9"/>
            <p:cNvCxnSpPr/>
            <p:nvPr/>
          </p:nvCxnSpPr>
          <p:spPr>
            <a:xfrm>
              <a:off x="13794175" y="-2621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67" name="Google Shape;3467;p9"/>
            <p:cNvCxnSpPr/>
            <p:nvPr/>
          </p:nvCxnSpPr>
          <p:spPr>
            <a:xfrm>
              <a:off x="13794175" y="-258943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68" name="Google Shape;3468;p9"/>
            <p:cNvCxnSpPr/>
            <p:nvPr/>
          </p:nvCxnSpPr>
          <p:spPr>
            <a:xfrm>
              <a:off x="13794175" y="-2557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69" name="Google Shape;3469;p9"/>
            <p:cNvCxnSpPr/>
            <p:nvPr/>
          </p:nvCxnSpPr>
          <p:spPr>
            <a:xfrm>
              <a:off x="13794175" y="-2525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70" name="Google Shape;3470;p9"/>
            <p:cNvCxnSpPr/>
            <p:nvPr/>
          </p:nvCxnSpPr>
          <p:spPr>
            <a:xfrm>
              <a:off x="13794175" y="-2493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71" name="Google Shape;3471;p9"/>
            <p:cNvCxnSpPr/>
            <p:nvPr/>
          </p:nvCxnSpPr>
          <p:spPr>
            <a:xfrm>
              <a:off x="13794175" y="-2461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72" name="Google Shape;3472;p9"/>
            <p:cNvCxnSpPr/>
            <p:nvPr/>
          </p:nvCxnSpPr>
          <p:spPr>
            <a:xfrm>
              <a:off x="13794175" y="-2430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73" name="Google Shape;3473;p9"/>
            <p:cNvCxnSpPr/>
            <p:nvPr/>
          </p:nvCxnSpPr>
          <p:spPr>
            <a:xfrm>
              <a:off x="13794175" y="-2398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74" name="Google Shape;3474;p9"/>
            <p:cNvCxnSpPr/>
            <p:nvPr/>
          </p:nvCxnSpPr>
          <p:spPr>
            <a:xfrm>
              <a:off x="13794175" y="-23663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75" name="Google Shape;3475;p9"/>
            <p:cNvCxnSpPr/>
            <p:nvPr/>
          </p:nvCxnSpPr>
          <p:spPr>
            <a:xfrm>
              <a:off x="13794175" y="-2334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76" name="Google Shape;3476;p9"/>
            <p:cNvCxnSpPr/>
            <p:nvPr/>
          </p:nvCxnSpPr>
          <p:spPr>
            <a:xfrm>
              <a:off x="13794175" y="-23025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77" name="Google Shape;3477;p9"/>
            <p:cNvCxnSpPr/>
            <p:nvPr/>
          </p:nvCxnSpPr>
          <p:spPr>
            <a:xfrm>
              <a:off x="13794175" y="-2270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78" name="Google Shape;3478;p9"/>
            <p:cNvCxnSpPr/>
            <p:nvPr/>
          </p:nvCxnSpPr>
          <p:spPr>
            <a:xfrm>
              <a:off x="13794175" y="-22388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79" name="Google Shape;3479;p9"/>
            <p:cNvCxnSpPr/>
            <p:nvPr/>
          </p:nvCxnSpPr>
          <p:spPr>
            <a:xfrm>
              <a:off x="13794175" y="-2206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80" name="Google Shape;3480;p9"/>
            <p:cNvCxnSpPr/>
            <p:nvPr/>
          </p:nvCxnSpPr>
          <p:spPr>
            <a:xfrm>
              <a:off x="13794175" y="-21750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81" name="Google Shape;3481;p9"/>
            <p:cNvCxnSpPr/>
            <p:nvPr/>
          </p:nvCxnSpPr>
          <p:spPr>
            <a:xfrm>
              <a:off x="13794175" y="-214322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82" name="Google Shape;3482;p9"/>
            <p:cNvCxnSpPr/>
            <p:nvPr/>
          </p:nvCxnSpPr>
          <p:spPr>
            <a:xfrm>
              <a:off x="13794175" y="-21113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83" name="Google Shape;3483;p9"/>
            <p:cNvCxnSpPr/>
            <p:nvPr/>
          </p:nvCxnSpPr>
          <p:spPr>
            <a:xfrm>
              <a:off x="13794175" y="-207947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84" name="Google Shape;3484;p9"/>
            <p:cNvCxnSpPr/>
            <p:nvPr/>
          </p:nvCxnSpPr>
          <p:spPr>
            <a:xfrm>
              <a:off x="13794175" y="-20476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85" name="Google Shape;3485;p9"/>
            <p:cNvCxnSpPr/>
            <p:nvPr/>
          </p:nvCxnSpPr>
          <p:spPr>
            <a:xfrm>
              <a:off x="13794175" y="-20157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86" name="Google Shape;3486;p9"/>
            <p:cNvCxnSpPr/>
            <p:nvPr/>
          </p:nvCxnSpPr>
          <p:spPr>
            <a:xfrm>
              <a:off x="13794175" y="-19838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87" name="Google Shape;3487;p9"/>
            <p:cNvCxnSpPr/>
            <p:nvPr/>
          </p:nvCxnSpPr>
          <p:spPr>
            <a:xfrm>
              <a:off x="13794175" y="-19519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88" name="Google Shape;3488;p9"/>
            <p:cNvCxnSpPr/>
            <p:nvPr/>
          </p:nvCxnSpPr>
          <p:spPr>
            <a:xfrm>
              <a:off x="13794175" y="-192011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89" name="Google Shape;3489;p9"/>
            <p:cNvCxnSpPr/>
            <p:nvPr/>
          </p:nvCxnSpPr>
          <p:spPr>
            <a:xfrm>
              <a:off x="13794175" y="-18882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90" name="Google Shape;3490;p9"/>
            <p:cNvCxnSpPr/>
            <p:nvPr/>
          </p:nvCxnSpPr>
          <p:spPr>
            <a:xfrm>
              <a:off x="13794175" y="-185636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91" name="Google Shape;3491;p9"/>
            <p:cNvCxnSpPr/>
            <p:nvPr/>
          </p:nvCxnSpPr>
          <p:spPr>
            <a:xfrm>
              <a:off x="13794175" y="-18244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92" name="Google Shape;3492;p9"/>
            <p:cNvCxnSpPr/>
            <p:nvPr/>
          </p:nvCxnSpPr>
          <p:spPr>
            <a:xfrm>
              <a:off x="13794175" y="-179262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93" name="Google Shape;3493;p9"/>
            <p:cNvCxnSpPr/>
            <p:nvPr/>
          </p:nvCxnSpPr>
          <p:spPr>
            <a:xfrm>
              <a:off x="13794175" y="-17607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94" name="Google Shape;3494;p9"/>
            <p:cNvCxnSpPr/>
            <p:nvPr/>
          </p:nvCxnSpPr>
          <p:spPr>
            <a:xfrm>
              <a:off x="13794175" y="-17288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95" name="Google Shape;3495;p9"/>
            <p:cNvCxnSpPr/>
            <p:nvPr/>
          </p:nvCxnSpPr>
          <p:spPr>
            <a:xfrm>
              <a:off x="13794175" y="-16970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96" name="Google Shape;3496;p9"/>
            <p:cNvCxnSpPr/>
            <p:nvPr/>
          </p:nvCxnSpPr>
          <p:spPr>
            <a:xfrm>
              <a:off x="13794175" y="-16651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97" name="Google Shape;3497;p9"/>
            <p:cNvCxnSpPr/>
            <p:nvPr/>
          </p:nvCxnSpPr>
          <p:spPr>
            <a:xfrm>
              <a:off x="13794175" y="-16332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98" name="Google Shape;3498;p9"/>
            <p:cNvCxnSpPr/>
            <p:nvPr/>
          </p:nvCxnSpPr>
          <p:spPr>
            <a:xfrm>
              <a:off x="13794175" y="-16013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499" name="Google Shape;3499;p9"/>
            <p:cNvCxnSpPr/>
            <p:nvPr/>
          </p:nvCxnSpPr>
          <p:spPr>
            <a:xfrm>
              <a:off x="13794175" y="-156951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00" name="Google Shape;3500;p9"/>
            <p:cNvCxnSpPr/>
            <p:nvPr/>
          </p:nvCxnSpPr>
          <p:spPr>
            <a:xfrm>
              <a:off x="13794175" y="-15376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01" name="Google Shape;3501;p9"/>
            <p:cNvCxnSpPr/>
            <p:nvPr/>
          </p:nvCxnSpPr>
          <p:spPr>
            <a:xfrm>
              <a:off x="13794175" y="-150577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02" name="Google Shape;3502;p9"/>
            <p:cNvCxnSpPr/>
            <p:nvPr/>
          </p:nvCxnSpPr>
          <p:spPr>
            <a:xfrm>
              <a:off x="13794175" y="-14738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03" name="Google Shape;3503;p9"/>
            <p:cNvCxnSpPr/>
            <p:nvPr/>
          </p:nvCxnSpPr>
          <p:spPr>
            <a:xfrm>
              <a:off x="13794175" y="-144202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04" name="Google Shape;3504;p9"/>
            <p:cNvCxnSpPr/>
            <p:nvPr/>
          </p:nvCxnSpPr>
          <p:spPr>
            <a:xfrm>
              <a:off x="13794175" y="-14101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05" name="Google Shape;3505;p9"/>
            <p:cNvCxnSpPr/>
            <p:nvPr/>
          </p:nvCxnSpPr>
          <p:spPr>
            <a:xfrm>
              <a:off x="13794175" y="-13782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06" name="Google Shape;3506;p9"/>
            <p:cNvCxnSpPr/>
            <p:nvPr/>
          </p:nvCxnSpPr>
          <p:spPr>
            <a:xfrm>
              <a:off x="13794175" y="-13464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07" name="Google Shape;3507;p9"/>
            <p:cNvCxnSpPr/>
            <p:nvPr/>
          </p:nvCxnSpPr>
          <p:spPr>
            <a:xfrm>
              <a:off x="13794175" y="-131453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08" name="Google Shape;3508;p9"/>
            <p:cNvCxnSpPr/>
            <p:nvPr/>
          </p:nvCxnSpPr>
          <p:spPr>
            <a:xfrm>
              <a:off x="13794175" y="-128266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09" name="Google Shape;3509;p9"/>
            <p:cNvCxnSpPr/>
            <p:nvPr/>
          </p:nvCxnSpPr>
          <p:spPr>
            <a:xfrm>
              <a:off x="13794175" y="-125078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10" name="Google Shape;3510;p9"/>
            <p:cNvCxnSpPr/>
            <p:nvPr/>
          </p:nvCxnSpPr>
          <p:spPr>
            <a:xfrm>
              <a:off x="13794175" y="-121891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11" name="Google Shape;3511;p9"/>
            <p:cNvCxnSpPr/>
            <p:nvPr/>
          </p:nvCxnSpPr>
          <p:spPr>
            <a:xfrm>
              <a:off x="13794175" y="-118704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12" name="Google Shape;3512;p9"/>
            <p:cNvCxnSpPr/>
            <p:nvPr/>
          </p:nvCxnSpPr>
          <p:spPr>
            <a:xfrm>
              <a:off x="13794175" y="-115517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13" name="Google Shape;3513;p9"/>
            <p:cNvCxnSpPr/>
            <p:nvPr/>
          </p:nvCxnSpPr>
          <p:spPr>
            <a:xfrm>
              <a:off x="13794175" y="-11224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14" name="Google Shape;3514;p9"/>
            <p:cNvCxnSpPr/>
            <p:nvPr/>
          </p:nvCxnSpPr>
          <p:spPr>
            <a:xfrm>
              <a:off x="13794175" y="-109057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15" name="Google Shape;3515;p9"/>
            <p:cNvCxnSpPr/>
            <p:nvPr/>
          </p:nvCxnSpPr>
          <p:spPr>
            <a:xfrm>
              <a:off x="13794175" y="-10587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16" name="Google Shape;3516;p9"/>
            <p:cNvCxnSpPr/>
            <p:nvPr/>
          </p:nvCxnSpPr>
          <p:spPr>
            <a:xfrm>
              <a:off x="13794175" y="-102682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17" name="Google Shape;3517;p9"/>
            <p:cNvCxnSpPr/>
            <p:nvPr/>
          </p:nvCxnSpPr>
          <p:spPr>
            <a:xfrm>
              <a:off x="13794175" y="-9949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18" name="Google Shape;3518;p9"/>
            <p:cNvCxnSpPr/>
            <p:nvPr/>
          </p:nvCxnSpPr>
          <p:spPr>
            <a:xfrm>
              <a:off x="13794175" y="-96308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19" name="Google Shape;3519;p9"/>
            <p:cNvCxnSpPr/>
            <p:nvPr/>
          </p:nvCxnSpPr>
          <p:spPr>
            <a:xfrm>
              <a:off x="13794175" y="-9312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20" name="Google Shape;3520;p9"/>
            <p:cNvCxnSpPr/>
            <p:nvPr/>
          </p:nvCxnSpPr>
          <p:spPr>
            <a:xfrm>
              <a:off x="13794175" y="-89933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21" name="Google Shape;3521;p9"/>
            <p:cNvCxnSpPr/>
            <p:nvPr/>
          </p:nvCxnSpPr>
          <p:spPr>
            <a:xfrm>
              <a:off x="13794175" y="-86746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22" name="Google Shape;3522;p9"/>
            <p:cNvCxnSpPr/>
            <p:nvPr/>
          </p:nvCxnSpPr>
          <p:spPr>
            <a:xfrm>
              <a:off x="13794175" y="-83559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23" name="Google Shape;3523;p9"/>
            <p:cNvCxnSpPr/>
            <p:nvPr/>
          </p:nvCxnSpPr>
          <p:spPr>
            <a:xfrm>
              <a:off x="13794175" y="-80372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24" name="Google Shape;3524;p9"/>
            <p:cNvCxnSpPr/>
            <p:nvPr/>
          </p:nvCxnSpPr>
          <p:spPr>
            <a:xfrm>
              <a:off x="13794175" y="-77184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25" name="Google Shape;3525;p9"/>
            <p:cNvCxnSpPr/>
            <p:nvPr/>
          </p:nvCxnSpPr>
          <p:spPr>
            <a:xfrm>
              <a:off x="13794175" y="-73997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26" name="Google Shape;3526;p9"/>
            <p:cNvCxnSpPr/>
            <p:nvPr/>
          </p:nvCxnSpPr>
          <p:spPr>
            <a:xfrm>
              <a:off x="13794175" y="-708103"/>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27" name="Google Shape;3527;p9"/>
            <p:cNvCxnSpPr/>
            <p:nvPr/>
          </p:nvCxnSpPr>
          <p:spPr>
            <a:xfrm>
              <a:off x="13794175" y="-67623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28" name="Google Shape;3528;p9"/>
            <p:cNvCxnSpPr/>
            <p:nvPr/>
          </p:nvCxnSpPr>
          <p:spPr>
            <a:xfrm>
              <a:off x="13794175" y="-644358"/>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29" name="Google Shape;3529;p9"/>
            <p:cNvCxnSpPr/>
            <p:nvPr/>
          </p:nvCxnSpPr>
          <p:spPr>
            <a:xfrm>
              <a:off x="13794175" y="-61248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30" name="Google Shape;3530;p9"/>
            <p:cNvCxnSpPr/>
            <p:nvPr/>
          </p:nvCxnSpPr>
          <p:spPr>
            <a:xfrm>
              <a:off x="13794175" y="-58061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31" name="Google Shape;3531;p9"/>
            <p:cNvCxnSpPr/>
            <p:nvPr/>
          </p:nvCxnSpPr>
          <p:spPr>
            <a:xfrm>
              <a:off x="13794175" y="-54874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32" name="Google Shape;3532;p9"/>
            <p:cNvCxnSpPr/>
            <p:nvPr/>
          </p:nvCxnSpPr>
          <p:spPr>
            <a:xfrm>
              <a:off x="13794175" y="-51686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33" name="Google Shape;3533;p9"/>
            <p:cNvCxnSpPr/>
            <p:nvPr/>
          </p:nvCxnSpPr>
          <p:spPr>
            <a:xfrm>
              <a:off x="13794175" y="-48499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34" name="Google Shape;3534;p9"/>
            <p:cNvCxnSpPr/>
            <p:nvPr/>
          </p:nvCxnSpPr>
          <p:spPr>
            <a:xfrm>
              <a:off x="13794175" y="-45312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35" name="Google Shape;3535;p9"/>
            <p:cNvCxnSpPr/>
            <p:nvPr/>
          </p:nvCxnSpPr>
          <p:spPr>
            <a:xfrm>
              <a:off x="13794175" y="-42125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36" name="Google Shape;3536;p9"/>
            <p:cNvCxnSpPr/>
            <p:nvPr/>
          </p:nvCxnSpPr>
          <p:spPr>
            <a:xfrm>
              <a:off x="13794175" y="-38937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37" name="Google Shape;3537;p9"/>
            <p:cNvCxnSpPr/>
            <p:nvPr/>
          </p:nvCxnSpPr>
          <p:spPr>
            <a:xfrm>
              <a:off x="13794175" y="-357505"/>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38" name="Google Shape;3538;p9"/>
            <p:cNvCxnSpPr/>
            <p:nvPr/>
          </p:nvCxnSpPr>
          <p:spPr>
            <a:xfrm>
              <a:off x="13794175" y="-32563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39" name="Google Shape;3539;p9"/>
            <p:cNvCxnSpPr/>
            <p:nvPr/>
          </p:nvCxnSpPr>
          <p:spPr>
            <a:xfrm>
              <a:off x="13794175" y="-293760"/>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40" name="Google Shape;3540;p9"/>
            <p:cNvCxnSpPr/>
            <p:nvPr/>
          </p:nvCxnSpPr>
          <p:spPr>
            <a:xfrm>
              <a:off x="13794175" y="-26188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41" name="Google Shape;3541;p9"/>
            <p:cNvCxnSpPr/>
            <p:nvPr/>
          </p:nvCxnSpPr>
          <p:spPr>
            <a:xfrm>
              <a:off x="13794175" y="-23001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42" name="Google Shape;3542;p9"/>
            <p:cNvCxnSpPr/>
            <p:nvPr/>
          </p:nvCxnSpPr>
          <p:spPr>
            <a:xfrm>
              <a:off x="13794175" y="-19814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43" name="Google Shape;3543;p9"/>
            <p:cNvCxnSpPr/>
            <p:nvPr/>
          </p:nvCxnSpPr>
          <p:spPr>
            <a:xfrm>
              <a:off x="13794175" y="-16626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44" name="Google Shape;3544;p9"/>
            <p:cNvCxnSpPr/>
            <p:nvPr/>
          </p:nvCxnSpPr>
          <p:spPr>
            <a:xfrm>
              <a:off x="13794175" y="-13439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45" name="Google Shape;3545;p9"/>
            <p:cNvCxnSpPr/>
            <p:nvPr/>
          </p:nvCxnSpPr>
          <p:spPr>
            <a:xfrm>
              <a:off x="13794175" y="-10252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46" name="Google Shape;3546;p9"/>
            <p:cNvCxnSpPr/>
            <p:nvPr/>
          </p:nvCxnSpPr>
          <p:spPr>
            <a:xfrm>
              <a:off x="13794175" y="-7065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47" name="Google Shape;3547;p9"/>
            <p:cNvCxnSpPr/>
            <p:nvPr/>
          </p:nvCxnSpPr>
          <p:spPr>
            <a:xfrm>
              <a:off x="13794175" y="-3877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48" name="Google Shape;3548;p9"/>
            <p:cNvCxnSpPr/>
            <p:nvPr/>
          </p:nvCxnSpPr>
          <p:spPr>
            <a:xfrm>
              <a:off x="13794175" y="-690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49" name="Google Shape;3549;p9"/>
            <p:cNvCxnSpPr/>
            <p:nvPr/>
          </p:nvCxnSpPr>
          <p:spPr>
            <a:xfrm>
              <a:off x="13794175" y="2496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50" name="Google Shape;3550;p9"/>
            <p:cNvCxnSpPr/>
            <p:nvPr/>
          </p:nvCxnSpPr>
          <p:spPr>
            <a:xfrm>
              <a:off x="13794175" y="5683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51" name="Google Shape;3551;p9"/>
            <p:cNvCxnSpPr/>
            <p:nvPr/>
          </p:nvCxnSpPr>
          <p:spPr>
            <a:xfrm>
              <a:off x="13794175" y="8871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52" name="Google Shape;3552;p9"/>
            <p:cNvCxnSpPr/>
            <p:nvPr/>
          </p:nvCxnSpPr>
          <p:spPr>
            <a:xfrm>
              <a:off x="13794175" y="12058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53" name="Google Shape;3553;p9"/>
            <p:cNvCxnSpPr/>
            <p:nvPr/>
          </p:nvCxnSpPr>
          <p:spPr>
            <a:xfrm>
              <a:off x="13794175" y="15245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54" name="Google Shape;3554;p9"/>
            <p:cNvCxnSpPr/>
            <p:nvPr/>
          </p:nvCxnSpPr>
          <p:spPr>
            <a:xfrm>
              <a:off x="13794175" y="18432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55" name="Google Shape;3555;p9"/>
            <p:cNvCxnSpPr/>
            <p:nvPr/>
          </p:nvCxnSpPr>
          <p:spPr>
            <a:xfrm>
              <a:off x="13794175" y="21620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56" name="Google Shape;3556;p9"/>
            <p:cNvCxnSpPr/>
            <p:nvPr/>
          </p:nvCxnSpPr>
          <p:spPr>
            <a:xfrm>
              <a:off x="13794175" y="24807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57" name="Google Shape;3557;p9"/>
            <p:cNvCxnSpPr/>
            <p:nvPr/>
          </p:nvCxnSpPr>
          <p:spPr>
            <a:xfrm>
              <a:off x="13794175" y="279946"/>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58" name="Google Shape;3558;p9"/>
            <p:cNvCxnSpPr/>
            <p:nvPr/>
          </p:nvCxnSpPr>
          <p:spPr>
            <a:xfrm>
              <a:off x="13794175" y="31181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59" name="Google Shape;3559;p9"/>
            <p:cNvCxnSpPr/>
            <p:nvPr/>
          </p:nvCxnSpPr>
          <p:spPr>
            <a:xfrm>
              <a:off x="13794175" y="343691"/>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60" name="Google Shape;3560;p9"/>
            <p:cNvCxnSpPr/>
            <p:nvPr/>
          </p:nvCxnSpPr>
          <p:spPr>
            <a:xfrm>
              <a:off x="13794175" y="37556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61" name="Google Shape;3561;p9"/>
            <p:cNvCxnSpPr/>
            <p:nvPr/>
          </p:nvCxnSpPr>
          <p:spPr>
            <a:xfrm>
              <a:off x="13794175" y="40743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62" name="Google Shape;3562;p9"/>
            <p:cNvCxnSpPr/>
            <p:nvPr/>
          </p:nvCxnSpPr>
          <p:spPr>
            <a:xfrm>
              <a:off x="13794175" y="439309"/>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63" name="Google Shape;3563;p9"/>
            <p:cNvCxnSpPr/>
            <p:nvPr/>
          </p:nvCxnSpPr>
          <p:spPr>
            <a:xfrm>
              <a:off x="13794175" y="471182"/>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64" name="Google Shape;3564;p9"/>
            <p:cNvCxnSpPr/>
            <p:nvPr/>
          </p:nvCxnSpPr>
          <p:spPr>
            <a:xfrm>
              <a:off x="13794175" y="503054"/>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65" name="Google Shape;3565;p9"/>
            <p:cNvCxnSpPr/>
            <p:nvPr/>
          </p:nvCxnSpPr>
          <p:spPr>
            <a:xfrm>
              <a:off x="13794175" y="534927"/>
              <a:ext cx="0" cy="9144000"/>
            </a:xfrm>
            <a:prstGeom prst="straightConnector1">
              <a:avLst/>
            </a:prstGeom>
            <a:noFill/>
            <a:ln cap="flat" cmpd="sng" w="9525">
              <a:solidFill>
                <a:schemeClr val="accent4"/>
              </a:solidFill>
              <a:prstDash val="solid"/>
              <a:round/>
              <a:headEnd len="med" w="med" type="none"/>
              <a:tailEnd len="med" w="med" type="none"/>
            </a:ln>
          </p:spPr>
        </p:cxnSp>
        <p:cxnSp>
          <p:nvCxnSpPr>
            <p:cNvPr id="3566" name="Google Shape;3566;p9"/>
            <p:cNvCxnSpPr/>
            <p:nvPr/>
          </p:nvCxnSpPr>
          <p:spPr>
            <a:xfrm>
              <a:off x="13794175" y="566799"/>
              <a:ext cx="0" cy="9144000"/>
            </a:xfrm>
            <a:prstGeom prst="straightConnector1">
              <a:avLst/>
            </a:prstGeom>
            <a:noFill/>
            <a:ln cap="flat" cmpd="sng" w="9525">
              <a:solidFill>
                <a:schemeClr val="accent4"/>
              </a:solidFill>
              <a:prstDash val="solid"/>
              <a:round/>
              <a:headEnd len="med" w="med" type="none"/>
              <a:tailEnd len="med" w="med" type="none"/>
            </a:ln>
          </p:spPr>
        </p:cxnSp>
      </p:grpSp>
      <p:sp>
        <p:nvSpPr>
          <p:cNvPr id="3567" name="Google Shape;3567;p9"/>
          <p:cNvSpPr txBox="1"/>
          <p:nvPr>
            <p:ph type="title"/>
          </p:nvPr>
        </p:nvSpPr>
        <p:spPr>
          <a:xfrm>
            <a:off x="4278470" y="1562838"/>
            <a:ext cx="3950700" cy="6519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68" name="Google Shape;3568;p9"/>
          <p:cNvSpPr txBox="1"/>
          <p:nvPr>
            <p:ph idx="1" type="subTitle"/>
          </p:nvPr>
        </p:nvSpPr>
        <p:spPr>
          <a:xfrm>
            <a:off x="4278470" y="2214774"/>
            <a:ext cx="3950700" cy="1365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cxnSp>
        <p:nvCxnSpPr>
          <p:cNvPr id="3569" name="Google Shape;3569;p9"/>
          <p:cNvCxnSpPr>
            <a:endCxn id="3570" idx="1"/>
          </p:cNvCxnSpPr>
          <p:nvPr/>
        </p:nvCxnSpPr>
        <p:spPr>
          <a:xfrm>
            <a:off x="100" y="251250"/>
            <a:ext cx="8013300" cy="0"/>
          </a:xfrm>
          <a:prstGeom prst="straightConnector1">
            <a:avLst/>
          </a:prstGeom>
          <a:noFill/>
          <a:ln cap="flat" cmpd="sng" w="9525">
            <a:solidFill>
              <a:schemeClr val="dk1"/>
            </a:solidFill>
            <a:prstDash val="solid"/>
            <a:round/>
            <a:headEnd len="med" w="med" type="none"/>
            <a:tailEnd len="med" w="med" type="none"/>
          </a:ln>
        </p:spPr>
      </p:cxnSp>
      <p:sp>
        <p:nvSpPr>
          <p:cNvPr id="3570" name="Google Shape;3570;p9"/>
          <p:cNvSpPr txBox="1"/>
          <p:nvPr/>
        </p:nvSpPr>
        <p:spPr>
          <a:xfrm>
            <a:off x="8013400" y="105300"/>
            <a:ext cx="8664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Workshop</a:t>
            </a:r>
            <a:endParaRPr b="1" sz="1000">
              <a:solidFill>
                <a:schemeClr val="dk1"/>
              </a:solidFill>
            </a:endParaRPr>
          </a:p>
        </p:txBody>
      </p:sp>
      <p:cxnSp>
        <p:nvCxnSpPr>
          <p:cNvPr id="3571" name="Google Shape;3571;p9"/>
          <p:cNvCxnSpPr>
            <a:endCxn id="3572" idx="1"/>
          </p:cNvCxnSpPr>
          <p:nvPr/>
        </p:nvCxnSpPr>
        <p:spPr>
          <a:xfrm rot="10800000">
            <a:off x="1207150" y="4895300"/>
            <a:ext cx="7964700" cy="0"/>
          </a:xfrm>
          <a:prstGeom prst="straightConnector1">
            <a:avLst/>
          </a:prstGeom>
          <a:noFill/>
          <a:ln cap="flat" cmpd="sng" w="9525">
            <a:solidFill>
              <a:schemeClr val="dk1"/>
            </a:solidFill>
            <a:prstDash val="solid"/>
            <a:round/>
            <a:headEnd len="med" w="med" type="none"/>
            <a:tailEnd len="med" w="med" type="none"/>
          </a:ln>
        </p:spPr>
      </p:cxnSp>
      <p:sp>
        <p:nvSpPr>
          <p:cNvPr id="3572" name="Google Shape;3572;p9"/>
          <p:cNvSpPr txBox="1"/>
          <p:nvPr/>
        </p:nvSpPr>
        <p:spPr>
          <a:xfrm flipH="1">
            <a:off x="292150" y="4749350"/>
            <a:ext cx="915000" cy="291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000">
                <a:solidFill>
                  <a:schemeClr val="dk1"/>
                </a:solidFill>
                <a:latin typeface="Lexend Deca"/>
                <a:ea typeface="Lexend Deca"/>
                <a:cs typeface="Lexend Deca"/>
                <a:sym typeface="Lexend Deca"/>
              </a:rPr>
              <a:t>Leadership</a:t>
            </a:r>
            <a:endParaRPr b="1" sz="1000">
              <a:solidFill>
                <a:schemeClr val="dk1"/>
              </a:solidFill>
            </a:endParaRPr>
          </a:p>
        </p:txBody>
      </p:sp>
      <p:sp>
        <p:nvSpPr>
          <p:cNvPr id="3573" name="Google Shape;3573;p9"/>
          <p:cNvSpPr/>
          <p:nvPr/>
        </p:nvSpPr>
        <p:spPr>
          <a:xfrm>
            <a:off x="490475" y="22514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3574" name="Google Shape;3574;p9"/>
          <p:cNvSpPr/>
          <p:nvPr/>
        </p:nvSpPr>
        <p:spPr>
          <a:xfrm>
            <a:off x="490475" y="44027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3575" name="Google Shape;3575;p9"/>
          <p:cNvSpPr/>
          <p:nvPr/>
        </p:nvSpPr>
        <p:spPr>
          <a:xfrm>
            <a:off x="8719250" y="3887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3576" name="Google Shape;3576;p9"/>
          <p:cNvSpPr/>
          <p:nvPr/>
        </p:nvSpPr>
        <p:spPr>
          <a:xfrm>
            <a:off x="8834825" y="19412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77" name="Shape 3577"/>
        <p:cNvGrpSpPr/>
        <p:nvPr/>
      </p:nvGrpSpPr>
      <p:grpSpPr>
        <a:xfrm>
          <a:off x="0" y="0"/>
          <a:ext cx="0" cy="0"/>
          <a:chOff x="0" y="0"/>
          <a:chExt cx="0" cy="0"/>
        </a:xfrm>
      </p:grpSpPr>
      <p:sp>
        <p:nvSpPr>
          <p:cNvPr id="3578" name="Google Shape;3578;p10"/>
          <p:cNvSpPr txBox="1"/>
          <p:nvPr>
            <p:ph type="title"/>
          </p:nvPr>
        </p:nvSpPr>
        <p:spPr>
          <a:xfrm>
            <a:off x="2551800" y="3283422"/>
            <a:ext cx="4040400" cy="10473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24" Type="http://schemas.openxmlformats.org/officeDocument/2006/relationships/theme" Target="../theme/theme2.xml"/><Relationship Id="rId12" Type="http://schemas.openxmlformats.org/officeDocument/2006/relationships/slideLayout" Target="../slideLayouts/slideLayout12.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4300" y="549600"/>
            <a:ext cx="7715400" cy="468000"/>
          </a:xfrm>
          <a:prstGeom prst="rect">
            <a:avLst/>
          </a:prstGeom>
          <a:noFill/>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1pPr>
            <a:lvl2pPr lvl="1">
              <a:lnSpc>
                <a:spcPct val="10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2pPr>
            <a:lvl3pPr lvl="2">
              <a:lnSpc>
                <a:spcPct val="10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3pPr>
            <a:lvl4pPr lvl="3">
              <a:lnSpc>
                <a:spcPct val="10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4pPr>
            <a:lvl5pPr lvl="4">
              <a:lnSpc>
                <a:spcPct val="10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5pPr>
            <a:lvl6pPr lvl="5">
              <a:lnSpc>
                <a:spcPct val="10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6pPr>
            <a:lvl7pPr lvl="6">
              <a:lnSpc>
                <a:spcPct val="10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7pPr>
            <a:lvl8pPr lvl="7">
              <a:lnSpc>
                <a:spcPct val="10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8pPr>
            <a:lvl9pPr lvl="8">
              <a:lnSpc>
                <a:spcPct val="100000"/>
              </a:lnSpc>
              <a:spcBef>
                <a:spcPts val="0"/>
              </a:spcBef>
              <a:spcAft>
                <a:spcPts val="0"/>
              </a:spcAft>
              <a:buClr>
                <a:schemeClr val="dk1"/>
              </a:buClr>
              <a:buSzPts val="3000"/>
              <a:buFont typeface="Lexend Deca"/>
              <a:buNone/>
              <a:defRPr b="1" sz="3000">
                <a:solidFill>
                  <a:schemeClr val="dk1"/>
                </a:solidFill>
                <a:latin typeface="Lexend Deca"/>
                <a:ea typeface="Lexend Deca"/>
                <a:cs typeface="Lexend Deca"/>
                <a:sym typeface="Lexend Deca"/>
              </a:defRPr>
            </a:lvl9pPr>
          </a:lstStyle>
          <a:p/>
        </p:txBody>
      </p:sp>
      <p:sp>
        <p:nvSpPr>
          <p:cNvPr id="7" name="Google Shape;7;p1"/>
          <p:cNvSpPr txBox="1"/>
          <p:nvPr>
            <p:ph idx="1" type="body"/>
          </p:nvPr>
        </p:nvSpPr>
        <p:spPr>
          <a:xfrm>
            <a:off x="714300" y="1152475"/>
            <a:ext cx="7715400" cy="3416400"/>
          </a:xfrm>
          <a:prstGeom prst="rect">
            <a:avLst/>
          </a:prstGeom>
          <a:noFill/>
          <a:ln>
            <a:noFill/>
          </a:ln>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exend Deca"/>
              <a:buChar char="●"/>
              <a:defRPr sz="1800">
                <a:solidFill>
                  <a:schemeClr val="dk1"/>
                </a:solidFill>
                <a:latin typeface="Lexend Deca"/>
                <a:ea typeface="Lexend Deca"/>
                <a:cs typeface="Lexend Deca"/>
                <a:sym typeface="Lexend Deca"/>
              </a:defRPr>
            </a:lvl1pPr>
            <a:lvl2pPr indent="-317500" lvl="1" marL="9144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2pPr>
            <a:lvl3pPr indent="-317500" lvl="2" marL="13716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3pPr>
            <a:lvl4pPr indent="-317500" lvl="3" marL="18288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4pPr>
            <a:lvl5pPr indent="-317500" lvl="4" marL="22860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5pPr>
            <a:lvl6pPr indent="-317500" lvl="5" marL="27432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6pPr>
            <a:lvl7pPr indent="-317500" lvl="6" marL="32004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7pPr>
            <a:lvl8pPr indent="-317500" lvl="7" marL="36576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8pPr>
            <a:lvl9pPr indent="-317500" lvl="8" marL="4114800">
              <a:lnSpc>
                <a:spcPct val="100000"/>
              </a:lnSpc>
              <a:spcBef>
                <a:spcPts val="0"/>
              </a:spcBef>
              <a:spcAft>
                <a:spcPts val="0"/>
              </a:spcAft>
              <a:buClr>
                <a:schemeClr val="dk1"/>
              </a:buClr>
              <a:buSzPts val="1400"/>
              <a:buFont typeface="Lexend Deca"/>
              <a:buChar char="■"/>
              <a:defRPr>
                <a:solidFill>
                  <a:schemeClr val="dk1"/>
                </a:solidFill>
                <a:latin typeface="Lexend Deca"/>
                <a:ea typeface="Lexend Deca"/>
                <a:cs typeface="Lexend Deca"/>
                <a:sym typeface="Lexend Dec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6.png"/><Relationship Id="rId4" Type="http://schemas.openxmlformats.org/officeDocument/2006/relationships/image" Target="../media/image21.png"/><Relationship Id="rId5" Type="http://schemas.openxmlformats.org/officeDocument/2006/relationships/image" Target="../media/image2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2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2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29.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3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 Id="rId3" Type="http://schemas.openxmlformats.org/officeDocument/2006/relationships/hyperlink" Target="https://www.kaggle.com/datasets/stealthtechnologies/predict-people-personality-type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826" name="Shape 9826"/>
        <p:cNvGrpSpPr/>
        <p:nvPr/>
      </p:nvGrpSpPr>
      <p:grpSpPr>
        <a:xfrm>
          <a:off x="0" y="0"/>
          <a:ext cx="0" cy="0"/>
          <a:chOff x="0" y="0"/>
          <a:chExt cx="0" cy="0"/>
        </a:xfrm>
      </p:grpSpPr>
      <p:grpSp>
        <p:nvGrpSpPr>
          <p:cNvPr id="9827" name="Google Shape;9827;p25"/>
          <p:cNvGrpSpPr/>
          <p:nvPr/>
        </p:nvGrpSpPr>
        <p:grpSpPr>
          <a:xfrm>
            <a:off x="5391760" y="2896162"/>
            <a:ext cx="800153" cy="1243355"/>
            <a:chOff x="3180454" y="2957619"/>
            <a:chExt cx="863723" cy="1243355"/>
          </a:xfrm>
        </p:grpSpPr>
        <p:grpSp>
          <p:nvGrpSpPr>
            <p:cNvPr id="9828" name="Google Shape;9828;p25"/>
            <p:cNvGrpSpPr/>
            <p:nvPr/>
          </p:nvGrpSpPr>
          <p:grpSpPr>
            <a:xfrm>
              <a:off x="3180454" y="2957619"/>
              <a:ext cx="863723" cy="1243355"/>
              <a:chOff x="3407128" y="3188573"/>
              <a:chExt cx="1093735" cy="1574665"/>
            </a:xfrm>
          </p:grpSpPr>
          <p:sp>
            <p:nvSpPr>
              <p:cNvPr id="9829" name="Google Shape;9829;p25"/>
              <p:cNvSpPr/>
              <p:nvPr/>
            </p:nvSpPr>
            <p:spPr>
              <a:xfrm>
                <a:off x="3647310" y="3674352"/>
                <a:ext cx="56836" cy="45526"/>
              </a:xfrm>
              <a:custGeom>
                <a:rect b="b" l="l" r="r" t="t"/>
                <a:pathLst>
                  <a:path extrusionOk="0" h="950" w="1186">
                    <a:moveTo>
                      <a:pt x="1151" y="1"/>
                    </a:moveTo>
                    <a:lnTo>
                      <a:pt x="1151" y="1"/>
                    </a:lnTo>
                    <a:cubicBezTo>
                      <a:pt x="779" y="103"/>
                      <a:pt x="389" y="187"/>
                      <a:pt x="0" y="255"/>
                    </a:cubicBezTo>
                    <a:lnTo>
                      <a:pt x="85" y="746"/>
                    </a:lnTo>
                    <a:cubicBezTo>
                      <a:pt x="137" y="741"/>
                      <a:pt x="189" y="738"/>
                      <a:pt x="241" y="738"/>
                    </a:cubicBezTo>
                    <a:cubicBezTo>
                      <a:pt x="539" y="738"/>
                      <a:pt x="824" y="819"/>
                      <a:pt x="1084" y="949"/>
                    </a:cubicBezTo>
                    <a:cubicBezTo>
                      <a:pt x="1151" y="644"/>
                      <a:pt x="1185" y="323"/>
                      <a:pt x="1151"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0" name="Google Shape;9830;p25"/>
              <p:cNvSpPr/>
              <p:nvPr/>
            </p:nvSpPr>
            <p:spPr>
              <a:xfrm>
                <a:off x="3407128" y="3188573"/>
                <a:ext cx="1093735" cy="1177120"/>
              </a:xfrm>
              <a:custGeom>
                <a:rect b="b" l="l" r="r" t="t"/>
                <a:pathLst>
                  <a:path extrusionOk="0" h="24563" w="22823">
                    <a:moveTo>
                      <a:pt x="9805" y="1"/>
                    </a:moveTo>
                    <a:cubicBezTo>
                      <a:pt x="8270" y="1"/>
                      <a:pt x="6360" y="560"/>
                      <a:pt x="4623" y="2672"/>
                    </a:cubicBezTo>
                    <a:cubicBezTo>
                      <a:pt x="1033" y="7057"/>
                      <a:pt x="1" y="21718"/>
                      <a:pt x="2997" y="24563"/>
                    </a:cubicBezTo>
                    <a:cubicBezTo>
                      <a:pt x="3421" y="22988"/>
                      <a:pt x="3962" y="21566"/>
                      <a:pt x="4623" y="20821"/>
                    </a:cubicBezTo>
                    <a:cubicBezTo>
                      <a:pt x="5808" y="19501"/>
                      <a:pt x="7416" y="18654"/>
                      <a:pt x="9160" y="18400"/>
                    </a:cubicBezTo>
                    <a:lnTo>
                      <a:pt x="9160" y="18315"/>
                    </a:lnTo>
                    <a:lnTo>
                      <a:pt x="9363" y="16318"/>
                    </a:lnTo>
                    <a:cubicBezTo>
                      <a:pt x="7839" y="15810"/>
                      <a:pt x="6553" y="14794"/>
                      <a:pt x="6079" y="13744"/>
                    </a:cubicBezTo>
                    <a:cubicBezTo>
                      <a:pt x="6079" y="13744"/>
                      <a:pt x="5999" y="13755"/>
                      <a:pt x="5872" y="13755"/>
                    </a:cubicBezTo>
                    <a:cubicBezTo>
                      <a:pt x="5497" y="13755"/>
                      <a:pt x="4706" y="13661"/>
                      <a:pt x="4301" y="12915"/>
                    </a:cubicBezTo>
                    <a:cubicBezTo>
                      <a:pt x="3878" y="12136"/>
                      <a:pt x="4301" y="11188"/>
                      <a:pt x="4961" y="10917"/>
                    </a:cubicBezTo>
                    <a:cubicBezTo>
                      <a:pt x="5012" y="10900"/>
                      <a:pt x="5063" y="10883"/>
                      <a:pt x="5114" y="10883"/>
                    </a:cubicBezTo>
                    <a:lnTo>
                      <a:pt x="5029" y="10392"/>
                    </a:lnTo>
                    <a:cubicBezTo>
                      <a:pt x="5401" y="10324"/>
                      <a:pt x="5791" y="10240"/>
                      <a:pt x="6163" y="10138"/>
                    </a:cubicBezTo>
                    <a:cubicBezTo>
                      <a:pt x="9380" y="9308"/>
                      <a:pt x="11903" y="6836"/>
                      <a:pt x="12783" y="3637"/>
                    </a:cubicBezTo>
                    <a:cubicBezTo>
                      <a:pt x="13274" y="5584"/>
                      <a:pt x="14612" y="7209"/>
                      <a:pt x="16423" y="8055"/>
                    </a:cubicBezTo>
                    <a:cubicBezTo>
                      <a:pt x="16288" y="9901"/>
                      <a:pt x="16762" y="10460"/>
                      <a:pt x="16762" y="10460"/>
                    </a:cubicBezTo>
                    <a:cubicBezTo>
                      <a:pt x="17033" y="10325"/>
                      <a:pt x="17274" y="10266"/>
                      <a:pt x="17485" y="10266"/>
                    </a:cubicBezTo>
                    <a:cubicBezTo>
                      <a:pt x="18652" y="10266"/>
                      <a:pt x="18877" y="12085"/>
                      <a:pt x="18116" y="12931"/>
                    </a:cubicBezTo>
                    <a:cubicBezTo>
                      <a:pt x="17774" y="13314"/>
                      <a:pt x="17450" y="13415"/>
                      <a:pt x="17203" y="13415"/>
                    </a:cubicBezTo>
                    <a:cubicBezTo>
                      <a:pt x="16925" y="13415"/>
                      <a:pt x="16745" y="13287"/>
                      <a:pt x="16745" y="13287"/>
                    </a:cubicBezTo>
                    <a:cubicBezTo>
                      <a:pt x="15932" y="14658"/>
                      <a:pt x="14679" y="15691"/>
                      <a:pt x="13189" y="16233"/>
                    </a:cubicBezTo>
                    <a:lnTo>
                      <a:pt x="13427" y="18146"/>
                    </a:lnTo>
                    <a:cubicBezTo>
                      <a:pt x="13427" y="18146"/>
                      <a:pt x="16474" y="18857"/>
                      <a:pt x="18065" y="20212"/>
                    </a:cubicBezTo>
                    <a:cubicBezTo>
                      <a:pt x="18726" y="20770"/>
                      <a:pt x="19335" y="21939"/>
                      <a:pt x="19860" y="23259"/>
                    </a:cubicBezTo>
                    <a:cubicBezTo>
                      <a:pt x="22823" y="19890"/>
                      <a:pt x="21384" y="4297"/>
                      <a:pt x="17456" y="1097"/>
                    </a:cubicBezTo>
                    <a:cubicBezTo>
                      <a:pt x="16472" y="293"/>
                      <a:pt x="15561" y="44"/>
                      <a:pt x="14810" y="44"/>
                    </a:cubicBezTo>
                    <a:cubicBezTo>
                      <a:pt x="13584" y="44"/>
                      <a:pt x="12783" y="708"/>
                      <a:pt x="12783" y="708"/>
                    </a:cubicBezTo>
                    <a:cubicBezTo>
                      <a:pt x="12783" y="708"/>
                      <a:pt x="11531" y="1"/>
                      <a:pt x="9805"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1" name="Google Shape;9831;p25"/>
              <p:cNvSpPr/>
              <p:nvPr/>
            </p:nvSpPr>
            <p:spPr>
              <a:xfrm>
                <a:off x="3490703" y="4058154"/>
                <a:ext cx="962332" cy="705084"/>
              </a:xfrm>
              <a:custGeom>
                <a:rect b="b" l="l" r="r" t="t"/>
                <a:pathLst>
                  <a:path extrusionOk="0" h="14713" w="20081">
                    <a:moveTo>
                      <a:pt x="11683" y="0"/>
                    </a:moveTo>
                    <a:cubicBezTo>
                      <a:pt x="11400" y="283"/>
                      <a:pt x="10759" y="712"/>
                      <a:pt x="9663" y="712"/>
                    </a:cubicBezTo>
                    <a:cubicBezTo>
                      <a:pt x="9642" y="712"/>
                      <a:pt x="9621" y="712"/>
                      <a:pt x="9600" y="711"/>
                    </a:cubicBezTo>
                    <a:cubicBezTo>
                      <a:pt x="8838" y="711"/>
                      <a:pt x="8093" y="525"/>
                      <a:pt x="7416" y="169"/>
                    </a:cubicBezTo>
                    <a:lnTo>
                      <a:pt x="7416" y="254"/>
                    </a:lnTo>
                    <a:cubicBezTo>
                      <a:pt x="5672" y="508"/>
                      <a:pt x="4081" y="1355"/>
                      <a:pt x="2896" y="2675"/>
                    </a:cubicBezTo>
                    <a:cubicBezTo>
                      <a:pt x="2235" y="3420"/>
                      <a:pt x="1693" y="4842"/>
                      <a:pt x="1270" y="6417"/>
                    </a:cubicBezTo>
                    <a:cubicBezTo>
                      <a:pt x="407" y="9566"/>
                      <a:pt x="0" y="13325"/>
                      <a:pt x="0" y="13325"/>
                    </a:cubicBezTo>
                    <a:cubicBezTo>
                      <a:pt x="0" y="13325"/>
                      <a:pt x="4606" y="14713"/>
                      <a:pt x="11039" y="14713"/>
                    </a:cubicBezTo>
                    <a:cubicBezTo>
                      <a:pt x="17473" y="14713"/>
                      <a:pt x="20080" y="11716"/>
                      <a:pt x="20080" y="11716"/>
                    </a:cubicBezTo>
                    <a:cubicBezTo>
                      <a:pt x="20080" y="11716"/>
                      <a:pt x="19284" y="8008"/>
                      <a:pt x="18116" y="5113"/>
                    </a:cubicBezTo>
                    <a:cubicBezTo>
                      <a:pt x="17591" y="3776"/>
                      <a:pt x="16965" y="2624"/>
                      <a:pt x="16321" y="2066"/>
                    </a:cubicBezTo>
                    <a:cubicBezTo>
                      <a:pt x="14747" y="694"/>
                      <a:pt x="11683" y="0"/>
                      <a:pt x="1168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2" name="Google Shape;9832;p25"/>
              <p:cNvSpPr/>
              <p:nvPr/>
            </p:nvSpPr>
            <p:spPr>
              <a:xfrm>
                <a:off x="3592919" y="3362815"/>
                <a:ext cx="719173" cy="729476"/>
              </a:xfrm>
              <a:custGeom>
                <a:rect b="b" l="l" r="r" t="t"/>
                <a:pathLst>
                  <a:path extrusionOk="0" h="15222" w="15007">
                    <a:moveTo>
                      <a:pt x="8906" y="1"/>
                    </a:moveTo>
                    <a:cubicBezTo>
                      <a:pt x="8026" y="3200"/>
                      <a:pt x="5503" y="5672"/>
                      <a:pt x="2286" y="6502"/>
                    </a:cubicBezTo>
                    <a:cubicBezTo>
                      <a:pt x="2320" y="6824"/>
                      <a:pt x="2303" y="7145"/>
                      <a:pt x="2219" y="7450"/>
                    </a:cubicBezTo>
                    <a:cubicBezTo>
                      <a:pt x="1959" y="7320"/>
                      <a:pt x="1674" y="7239"/>
                      <a:pt x="1386" y="7239"/>
                    </a:cubicBezTo>
                    <a:cubicBezTo>
                      <a:pt x="1336" y="7239"/>
                      <a:pt x="1287" y="7242"/>
                      <a:pt x="1237" y="7247"/>
                    </a:cubicBezTo>
                    <a:cubicBezTo>
                      <a:pt x="1186" y="7247"/>
                      <a:pt x="1135" y="7264"/>
                      <a:pt x="1084" y="7281"/>
                    </a:cubicBezTo>
                    <a:cubicBezTo>
                      <a:pt x="424" y="7552"/>
                      <a:pt x="1" y="8500"/>
                      <a:pt x="424" y="9279"/>
                    </a:cubicBezTo>
                    <a:cubicBezTo>
                      <a:pt x="829" y="10025"/>
                      <a:pt x="1620" y="10119"/>
                      <a:pt x="1995" y="10119"/>
                    </a:cubicBezTo>
                    <a:cubicBezTo>
                      <a:pt x="2122" y="10119"/>
                      <a:pt x="2202" y="10108"/>
                      <a:pt x="2202" y="10108"/>
                    </a:cubicBezTo>
                    <a:cubicBezTo>
                      <a:pt x="2676" y="11141"/>
                      <a:pt x="3962" y="12174"/>
                      <a:pt x="5486" y="12682"/>
                    </a:cubicBezTo>
                    <a:lnTo>
                      <a:pt x="5283" y="14679"/>
                    </a:lnTo>
                    <a:cubicBezTo>
                      <a:pt x="5960" y="15035"/>
                      <a:pt x="6705" y="15221"/>
                      <a:pt x="7484" y="15221"/>
                    </a:cubicBezTo>
                    <a:cubicBezTo>
                      <a:pt x="7505" y="15222"/>
                      <a:pt x="7526" y="15222"/>
                      <a:pt x="7547" y="15222"/>
                    </a:cubicBezTo>
                    <a:cubicBezTo>
                      <a:pt x="8642" y="15222"/>
                      <a:pt x="9267" y="14793"/>
                      <a:pt x="9550" y="14510"/>
                    </a:cubicBezTo>
                    <a:lnTo>
                      <a:pt x="9312" y="12597"/>
                    </a:lnTo>
                    <a:cubicBezTo>
                      <a:pt x="10802" y="12055"/>
                      <a:pt x="12072" y="11022"/>
                      <a:pt x="12868" y="9651"/>
                    </a:cubicBezTo>
                    <a:cubicBezTo>
                      <a:pt x="12868" y="9651"/>
                      <a:pt x="13048" y="9779"/>
                      <a:pt x="13328" y="9779"/>
                    </a:cubicBezTo>
                    <a:cubicBezTo>
                      <a:pt x="13578" y="9779"/>
                      <a:pt x="13906" y="9678"/>
                      <a:pt x="14256" y="9295"/>
                    </a:cubicBezTo>
                    <a:cubicBezTo>
                      <a:pt x="15006" y="8459"/>
                      <a:pt x="14785" y="6626"/>
                      <a:pt x="13593" y="6626"/>
                    </a:cubicBezTo>
                    <a:cubicBezTo>
                      <a:pt x="13386" y="6626"/>
                      <a:pt x="13150" y="6681"/>
                      <a:pt x="12885" y="6807"/>
                    </a:cubicBezTo>
                    <a:cubicBezTo>
                      <a:pt x="12885" y="6807"/>
                      <a:pt x="12411" y="6265"/>
                      <a:pt x="12546" y="4419"/>
                    </a:cubicBezTo>
                    <a:cubicBezTo>
                      <a:pt x="10735" y="3573"/>
                      <a:pt x="9397" y="1948"/>
                      <a:pt x="890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3" name="Google Shape;9833;p25"/>
              <p:cNvSpPr/>
              <p:nvPr/>
            </p:nvSpPr>
            <p:spPr>
              <a:xfrm>
                <a:off x="3850927" y="3967247"/>
                <a:ext cx="190732" cy="50462"/>
              </a:xfrm>
              <a:custGeom>
                <a:rect b="b" l="l" r="r" t="t"/>
                <a:pathLst>
                  <a:path extrusionOk="0" h="1053" w="3980">
                    <a:moveTo>
                      <a:pt x="3928" y="1"/>
                    </a:moveTo>
                    <a:cubicBezTo>
                      <a:pt x="3658" y="102"/>
                      <a:pt x="3387" y="187"/>
                      <a:pt x="3116" y="255"/>
                    </a:cubicBezTo>
                    <a:cubicBezTo>
                      <a:pt x="2729" y="340"/>
                      <a:pt x="2336" y="382"/>
                      <a:pt x="1942" y="382"/>
                    </a:cubicBezTo>
                    <a:cubicBezTo>
                      <a:pt x="1318" y="382"/>
                      <a:pt x="694" y="276"/>
                      <a:pt x="102" y="69"/>
                    </a:cubicBezTo>
                    <a:lnTo>
                      <a:pt x="1" y="1034"/>
                    </a:lnTo>
                    <a:cubicBezTo>
                      <a:pt x="294" y="1044"/>
                      <a:pt x="588" y="1053"/>
                      <a:pt x="879" y="1053"/>
                    </a:cubicBezTo>
                    <a:cubicBezTo>
                      <a:pt x="1983" y="1053"/>
                      <a:pt x="3055" y="932"/>
                      <a:pt x="3979" y="356"/>
                    </a:cubicBezTo>
                    <a:lnTo>
                      <a:pt x="392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4" name="Google Shape;9834;p25"/>
              <p:cNvSpPr/>
              <p:nvPr/>
            </p:nvSpPr>
            <p:spPr>
              <a:xfrm>
                <a:off x="3825769" y="4039896"/>
                <a:ext cx="243255" cy="67858"/>
              </a:xfrm>
              <a:custGeom>
                <a:rect b="b" l="l" r="r" t="t"/>
                <a:pathLst>
                  <a:path extrusionOk="0" h="1416" w="5076">
                    <a:moveTo>
                      <a:pt x="4881" y="0"/>
                    </a:moveTo>
                    <a:cubicBezTo>
                      <a:pt x="4846" y="0"/>
                      <a:pt x="4809" y="13"/>
                      <a:pt x="4775" y="43"/>
                    </a:cubicBezTo>
                    <a:lnTo>
                      <a:pt x="4758" y="59"/>
                    </a:lnTo>
                    <a:cubicBezTo>
                      <a:pt x="4470" y="330"/>
                      <a:pt x="4132" y="517"/>
                      <a:pt x="3759" y="635"/>
                    </a:cubicBezTo>
                    <a:cubicBezTo>
                      <a:pt x="3434" y="724"/>
                      <a:pt x="3096" y="774"/>
                      <a:pt x="2756" y="774"/>
                    </a:cubicBezTo>
                    <a:cubicBezTo>
                      <a:pt x="2707" y="774"/>
                      <a:pt x="2658" y="773"/>
                      <a:pt x="2608" y="771"/>
                    </a:cubicBezTo>
                    <a:cubicBezTo>
                      <a:pt x="2202" y="771"/>
                      <a:pt x="1795" y="720"/>
                      <a:pt x="1389" y="635"/>
                    </a:cubicBezTo>
                    <a:cubicBezTo>
                      <a:pt x="1000" y="567"/>
                      <a:pt x="610" y="432"/>
                      <a:pt x="238" y="263"/>
                    </a:cubicBezTo>
                    <a:lnTo>
                      <a:pt x="221" y="263"/>
                    </a:lnTo>
                    <a:cubicBezTo>
                      <a:pt x="203" y="251"/>
                      <a:pt x="183" y="245"/>
                      <a:pt x="162" y="245"/>
                    </a:cubicBezTo>
                    <a:cubicBezTo>
                      <a:pt x="124" y="245"/>
                      <a:pt x="84" y="264"/>
                      <a:pt x="52" y="296"/>
                    </a:cubicBezTo>
                    <a:cubicBezTo>
                      <a:pt x="1" y="347"/>
                      <a:pt x="1" y="449"/>
                      <a:pt x="52" y="500"/>
                    </a:cubicBezTo>
                    <a:cubicBezTo>
                      <a:pt x="390" y="821"/>
                      <a:pt x="796" y="1041"/>
                      <a:pt x="1237" y="1194"/>
                    </a:cubicBezTo>
                    <a:cubicBezTo>
                      <a:pt x="1677" y="1329"/>
                      <a:pt x="2134" y="1397"/>
                      <a:pt x="2591" y="1414"/>
                    </a:cubicBezTo>
                    <a:cubicBezTo>
                      <a:pt x="2626" y="1415"/>
                      <a:pt x="2660" y="1416"/>
                      <a:pt x="2694" y="1416"/>
                    </a:cubicBezTo>
                    <a:cubicBezTo>
                      <a:pt x="3131" y="1416"/>
                      <a:pt x="3554" y="1317"/>
                      <a:pt x="3962" y="1160"/>
                    </a:cubicBezTo>
                    <a:cubicBezTo>
                      <a:pt x="4403" y="974"/>
                      <a:pt x="4775" y="652"/>
                      <a:pt x="5012" y="229"/>
                    </a:cubicBezTo>
                    <a:cubicBezTo>
                      <a:pt x="5076" y="114"/>
                      <a:pt x="4987" y="0"/>
                      <a:pt x="488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5" name="Google Shape;9835;p25"/>
              <p:cNvSpPr/>
              <p:nvPr/>
            </p:nvSpPr>
            <p:spPr>
              <a:xfrm>
                <a:off x="3624547" y="3739285"/>
                <a:ext cx="68242" cy="36757"/>
              </a:xfrm>
              <a:custGeom>
                <a:rect b="b" l="l" r="r" t="t"/>
                <a:pathLst>
                  <a:path extrusionOk="0" h="767" w="1424">
                    <a:moveTo>
                      <a:pt x="712" y="0"/>
                    </a:moveTo>
                    <a:cubicBezTo>
                      <a:pt x="526" y="0"/>
                      <a:pt x="340" y="68"/>
                      <a:pt x="204" y="204"/>
                    </a:cubicBezTo>
                    <a:cubicBezTo>
                      <a:pt x="86" y="322"/>
                      <a:pt x="18" y="474"/>
                      <a:pt x="1" y="644"/>
                    </a:cubicBezTo>
                    <a:cubicBezTo>
                      <a:pt x="1" y="678"/>
                      <a:pt x="1" y="711"/>
                      <a:pt x="35" y="728"/>
                    </a:cubicBezTo>
                    <a:cubicBezTo>
                      <a:pt x="52" y="754"/>
                      <a:pt x="77" y="767"/>
                      <a:pt x="103" y="767"/>
                    </a:cubicBezTo>
                    <a:cubicBezTo>
                      <a:pt x="128" y="767"/>
                      <a:pt x="153" y="754"/>
                      <a:pt x="170" y="728"/>
                    </a:cubicBezTo>
                    <a:lnTo>
                      <a:pt x="187" y="728"/>
                    </a:lnTo>
                    <a:cubicBezTo>
                      <a:pt x="272" y="644"/>
                      <a:pt x="356" y="559"/>
                      <a:pt x="458" y="491"/>
                    </a:cubicBezTo>
                    <a:cubicBezTo>
                      <a:pt x="526" y="458"/>
                      <a:pt x="610" y="424"/>
                      <a:pt x="712" y="424"/>
                    </a:cubicBezTo>
                    <a:cubicBezTo>
                      <a:pt x="797" y="424"/>
                      <a:pt x="898" y="441"/>
                      <a:pt x="983" y="491"/>
                    </a:cubicBezTo>
                    <a:cubicBezTo>
                      <a:pt x="1068" y="542"/>
                      <a:pt x="1152" y="627"/>
                      <a:pt x="1220" y="695"/>
                    </a:cubicBezTo>
                    <a:lnTo>
                      <a:pt x="1237" y="728"/>
                    </a:lnTo>
                    <a:cubicBezTo>
                      <a:pt x="1254" y="745"/>
                      <a:pt x="1288" y="762"/>
                      <a:pt x="1322" y="762"/>
                    </a:cubicBezTo>
                    <a:cubicBezTo>
                      <a:pt x="1372" y="762"/>
                      <a:pt x="1423" y="711"/>
                      <a:pt x="1406" y="661"/>
                    </a:cubicBezTo>
                    <a:cubicBezTo>
                      <a:pt x="1406" y="474"/>
                      <a:pt x="1338" y="322"/>
                      <a:pt x="1220" y="187"/>
                    </a:cubicBezTo>
                    <a:cubicBezTo>
                      <a:pt x="1085" y="68"/>
                      <a:pt x="898" y="0"/>
                      <a:pt x="71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6" name="Google Shape;9836;p25"/>
              <p:cNvSpPr/>
              <p:nvPr/>
            </p:nvSpPr>
            <p:spPr>
              <a:xfrm>
                <a:off x="4209522" y="3708472"/>
                <a:ext cx="69008" cy="36948"/>
              </a:xfrm>
              <a:custGeom>
                <a:rect b="b" l="l" r="r" t="t"/>
                <a:pathLst>
                  <a:path extrusionOk="0" h="771" w="1440">
                    <a:moveTo>
                      <a:pt x="729" y="0"/>
                    </a:moveTo>
                    <a:cubicBezTo>
                      <a:pt x="526" y="0"/>
                      <a:pt x="356" y="85"/>
                      <a:pt x="221" y="220"/>
                    </a:cubicBezTo>
                    <a:cubicBezTo>
                      <a:pt x="102" y="339"/>
                      <a:pt x="18" y="491"/>
                      <a:pt x="1" y="660"/>
                    </a:cubicBezTo>
                    <a:cubicBezTo>
                      <a:pt x="1" y="694"/>
                      <a:pt x="18" y="728"/>
                      <a:pt x="52" y="745"/>
                    </a:cubicBezTo>
                    <a:cubicBezTo>
                      <a:pt x="69" y="762"/>
                      <a:pt x="94" y="770"/>
                      <a:pt x="119" y="770"/>
                    </a:cubicBezTo>
                    <a:cubicBezTo>
                      <a:pt x="145" y="770"/>
                      <a:pt x="170" y="762"/>
                      <a:pt x="187" y="745"/>
                    </a:cubicBezTo>
                    <a:lnTo>
                      <a:pt x="204" y="728"/>
                    </a:lnTo>
                    <a:cubicBezTo>
                      <a:pt x="289" y="643"/>
                      <a:pt x="373" y="576"/>
                      <a:pt x="475" y="508"/>
                    </a:cubicBezTo>
                    <a:cubicBezTo>
                      <a:pt x="543" y="457"/>
                      <a:pt x="627" y="440"/>
                      <a:pt x="729" y="440"/>
                    </a:cubicBezTo>
                    <a:cubicBezTo>
                      <a:pt x="814" y="440"/>
                      <a:pt x="915" y="457"/>
                      <a:pt x="1000" y="491"/>
                    </a:cubicBezTo>
                    <a:cubicBezTo>
                      <a:pt x="1084" y="559"/>
                      <a:pt x="1169" y="626"/>
                      <a:pt x="1237" y="711"/>
                    </a:cubicBezTo>
                    <a:lnTo>
                      <a:pt x="1254" y="728"/>
                    </a:lnTo>
                    <a:cubicBezTo>
                      <a:pt x="1271" y="762"/>
                      <a:pt x="1305" y="762"/>
                      <a:pt x="1338" y="762"/>
                    </a:cubicBezTo>
                    <a:cubicBezTo>
                      <a:pt x="1389" y="762"/>
                      <a:pt x="1440" y="728"/>
                      <a:pt x="1440" y="660"/>
                    </a:cubicBezTo>
                    <a:cubicBezTo>
                      <a:pt x="1423" y="491"/>
                      <a:pt x="1355" y="322"/>
                      <a:pt x="1220" y="203"/>
                    </a:cubicBezTo>
                    <a:cubicBezTo>
                      <a:pt x="1084" y="68"/>
                      <a:pt x="898" y="0"/>
                      <a:pt x="7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7" name="Google Shape;9837;p25"/>
              <p:cNvSpPr/>
              <p:nvPr/>
            </p:nvSpPr>
            <p:spPr>
              <a:xfrm>
                <a:off x="3618892" y="4249792"/>
                <a:ext cx="41405" cy="43466"/>
              </a:xfrm>
              <a:custGeom>
                <a:rect b="b" l="l" r="r" t="t"/>
                <a:pathLst>
                  <a:path extrusionOk="0" h="907" w="864">
                    <a:moveTo>
                      <a:pt x="441" y="1"/>
                    </a:moveTo>
                    <a:cubicBezTo>
                      <a:pt x="364" y="1"/>
                      <a:pt x="288" y="22"/>
                      <a:pt x="221" y="64"/>
                    </a:cubicBezTo>
                    <a:cubicBezTo>
                      <a:pt x="85" y="149"/>
                      <a:pt x="0" y="285"/>
                      <a:pt x="0" y="437"/>
                    </a:cubicBezTo>
                    <a:cubicBezTo>
                      <a:pt x="0" y="488"/>
                      <a:pt x="0" y="539"/>
                      <a:pt x="17" y="572"/>
                    </a:cubicBezTo>
                    <a:cubicBezTo>
                      <a:pt x="17" y="572"/>
                      <a:pt x="17" y="589"/>
                      <a:pt x="17" y="589"/>
                    </a:cubicBezTo>
                    <a:cubicBezTo>
                      <a:pt x="34" y="640"/>
                      <a:pt x="51" y="674"/>
                      <a:pt x="68" y="708"/>
                    </a:cubicBezTo>
                    <a:cubicBezTo>
                      <a:pt x="68" y="708"/>
                      <a:pt x="68" y="708"/>
                      <a:pt x="85" y="725"/>
                    </a:cubicBezTo>
                    <a:cubicBezTo>
                      <a:pt x="102" y="776"/>
                      <a:pt x="153" y="826"/>
                      <a:pt x="221" y="860"/>
                    </a:cubicBezTo>
                    <a:cubicBezTo>
                      <a:pt x="276" y="891"/>
                      <a:pt x="339" y="906"/>
                      <a:pt x="402" y="906"/>
                    </a:cubicBezTo>
                    <a:cubicBezTo>
                      <a:pt x="511" y="906"/>
                      <a:pt x="620" y="861"/>
                      <a:pt x="695" y="776"/>
                    </a:cubicBezTo>
                    <a:lnTo>
                      <a:pt x="712" y="759"/>
                    </a:lnTo>
                    <a:cubicBezTo>
                      <a:pt x="745" y="725"/>
                      <a:pt x="779" y="691"/>
                      <a:pt x="813" y="657"/>
                    </a:cubicBezTo>
                    <a:cubicBezTo>
                      <a:pt x="847" y="589"/>
                      <a:pt x="864" y="522"/>
                      <a:pt x="864" y="437"/>
                    </a:cubicBezTo>
                    <a:cubicBezTo>
                      <a:pt x="864" y="285"/>
                      <a:pt x="779" y="149"/>
                      <a:pt x="661" y="64"/>
                    </a:cubicBezTo>
                    <a:cubicBezTo>
                      <a:pt x="593" y="22"/>
                      <a:pt x="517" y="1"/>
                      <a:pt x="441"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8" name="Google Shape;9838;p25"/>
              <p:cNvSpPr/>
              <p:nvPr/>
            </p:nvSpPr>
            <p:spPr>
              <a:xfrm>
                <a:off x="3551563" y="4419194"/>
                <a:ext cx="49504" cy="49025"/>
              </a:xfrm>
              <a:custGeom>
                <a:rect b="b" l="l" r="r" t="t"/>
                <a:pathLst>
                  <a:path extrusionOk="0" h="1023" w="1033">
                    <a:moveTo>
                      <a:pt x="508" y="0"/>
                    </a:moveTo>
                    <a:cubicBezTo>
                      <a:pt x="440" y="0"/>
                      <a:pt x="373" y="17"/>
                      <a:pt x="322" y="51"/>
                    </a:cubicBezTo>
                    <a:cubicBezTo>
                      <a:pt x="254" y="68"/>
                      <a:pt x="186" y="102"/>
                      <a:pt x="153" y="153"/>
                    </a:cubicBezTo>
                    <a:cubicBezTo>
                      <a:pt x="102" y="186"/>
                      <a:pt x="68" y="254"/>
                      <a:pt x="34" y="322"/>
                    </a:cubicBezTo>
                    <a:cubicBezTo>
                      <a:pt x="17" y="373"/>
                      <a:pt x="0" y="440"/>
                      <a:pt x="0" y="508"/>
                    </a:cubicBezTo>
                    <a:lnTo>
                      <a:pt x="17" y="644"/>
                    </a:lnTo>
                    <a:cubicBezTo>
                      <a:pt x="34" y="728"/>
                      <a:pt x="85" y="813"/>
                      <a:pt x="153" y="881"/>
                    </a:cubicBezTo>
                    <a:lnTo>
                      <a:pt x="254" y="948"/>
                    </a:lnTo>
                    <a:cubicBezTo>
                      <a:pt x="310" y="990"/>
                      <a:pt x="389" y="1020"/>
                      <a:pt x="462" y="1020"/>
                    </a:cubicBezTo>
                    <a:cubicBezTo>
                      <a:pt x="478" y="1020"/>
                      <a:pt x="493" y="1019"/>
                      <a:pt x="508" y="1016"/>
                    </a:cubicBezTo>
                    <a:cubicBezTo>
                      <a:pt x="526" y="1021"/>
                      <a:pt x="544" y="1023"/>
                      <a:pt x="563" y="1023"/>
                    </a:cubicBezTo>
                    <a:cubicBezTo>
                      <a:pt x="612" y="1023"/>
                      <a:pt x="662" y="1007"/>
                      <a:pt x="711" y="982"/>
                    </a:cubicBezTo>
                    <a:cubicBezTo>
                      <a:pt x="762" y="965"/>
                      <a:pt x="830" y="914"/>
                      <a:pt x="881" y="881"/>
                    </a:cubicBezTo>
                    <a:cubicBezTo>
                      <a:pt x="914" y="830"/>
                      <a:pt x="965" y="779"/>
                      <a:pt x="982" y="711"/>
                    </a:cubicBezTo>
                    <a:cubicBezTo>
                      <a:pt x="1016" y="644"/>
                      <a:pt x="1033" y="576"/>
                      <a:pt x="1016" y="508"/>
                    </a:cubicBezTo>
                    <a:lnTo>
                      <a:pt x="999" y="373"/>
                    </a:lnTo>
                    <a:cubicBezTo>
                      <a:pt x="982" y="288"/>
                      <a:pt x="931" y="203"/>
                      <a:pt x="881" y="153"/>
                    </a:cubicBezTo>
                    <a:lnTo>
                      <a:pt x="762" y="68"/>
                    </a:lnTo>
                    <a:cubicBezTo>
                      <a:pt x="694" y="17"/>
                      <a:pt x="593" y="0"/>
                      <a:pt x="50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9" name="Google Shape;9839;p25"/>
              <p:cNvSpPr/>
              <p:nvPr/>
            </p:nvSpPr>
            <p:spPr>
              <a:xfrm>
                <a:off x="3648891" y="4552223"/>
                <a:ext cx="39824" cy="40638"/>
              </a:xfrm>
              <a:custGeom>
                <a:rect b="b" l="l" r="r" t="t"/>
                <a:pathLst>
                  <a:path extrusionOk="0" h="848" w="831">
                    <a:moveTo>
                      <a:pt x="424" y="1"/>
                    </a:moveTo>
                    <a:cubicBezTo>
                      <a:pt x="306" y="1"/>
                      <a:pt x="204" y="52"/>
                      <a:pt x="119" y="119"/>
                    </a:cubicBezTo>
                    <a:cubicBezTo>
                      <a:pt x="35" y="204"/>
                      <a:pt x="1" y="306"/>
                      <a:pt x="1" y="424"/>
                    </a:cubicBezTo>
                    <a:cubicBezTo>
                      <a:pt x="1" y="458"/>
                      <a:pt x="1" y="509"/>
                      <a:pt x="18" y="543"/>
                    </a:cubicBezTo>
                    <a:cubicBezTo>
                      <a:pt x="35" y="610"/>
                      <a:pt x="69" y="678"/>
                      <a:pt x="119" y="729"/>
                    </a:cubicBezTo>
                    <a:lnTo>
                      <a:pt x="204" y="797"/>
                    </a:lnTo>
                    <a:cubicBezTo>
                      <a:pt x="272" y="830"/>
                      <a:pt x="339" y="847"/>
                      <a:pt x="407" y="847"/>
                    </a:cubicBezTo>
                    <a:cubicBezTo>
                      <a:pt x="475" y="847"/>
                      <a:pt x="526" y="847"/>
                      <a:pt x="577" y="814"/>
                    </a:cubicBezTo>
                    <a:cubicBezTo>
                      <a:pt x="627" y="797"/>
                      <a:pt x="678" y="763"/>
                      <a:pt x="712" y="729"/>
                    </a:cubicBezTo>
                    <a:cubicBezTo>
                      <a:pt x="797" y="644"/>
                      <a:pt x="830" y="543"/>
                      <a:pt x="830" y="424"/>
                    </a:cubicBezTo>
                    <a:cubicBezTo>
                      <a:pt x="830" y="390"/>
                      <a:pt x="830" y="356"/>
                      <a:pt x="830" y="306"/>
                    </a:cubicBezTo>
                    <a:cubicBezTo>
                      <a:pt x="814" y="238"/>
                      <a:pt x="763" y="170"/>
                      <a:pt x="712" y="119"/>
                    </a:cubicBezTo>
                    <a:lnTo>
                      <a:pt x="627" y="52"/>
                    </a:lnTo>
                    <a:cubicBezTo>
                      <a:pt x="560" y="18"/>
                      <a:pt x="492" y="1"/>
                      <a:pt x="424" y="1"/>
                    </a:cubicBezTo>
                    <a:close/>
                  </a:path>
                </a:pathLst>
              </a:custGeom>
              <a:solidFill>
                <a:srgbClr val="E76A5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0" name="Google Shape;9840;p25"/>
              <p:cNvSpPr/>
              <p:nvPr/>
            </p:nvSpPr>
            <p:spPr>
              <a:xfrm>
                <a:off x="3531678" y="4623216"/>
                <a:ext cx="42268" cy="42268"/>
              </a:xfrm>
              <a:custGeom>
                <a:rect b="b" l="l" r="r" t="t"/>
                <a:pathLst>
                  <a:path extrusionOk="0" h="882" w="882">
                    <a:moveTo>
                      <a:pt x="458" y="1"/>
                    </a:moveTo>
                    <a:cubicBezTo>
                      <a:pt x="390" y="1"/>
                      <a:pt x="339" y="18"/>
                      <a:pt x="288" y="51"/>
                    </a:cubicBezTo>
                    <a:cubicBezTo>
                      <a:pt x="221" y="68"/>
                      <a:pt x="187" y="85"/>
                      <a:pt x="136" y="136"/>
                    </a:cubicBezTo>
                    <a:cubicBezTo>
                      <a:pt x="102" y="170"/>
                      <a:pt x="68" y="221"/>
                      <a:pt x="51" y="272"/>
                    </a:cubicBezTo>
                    <a:cubicBezTo>
                      <a:pt x="18" y="322"/>
                      <a:pt x="1" y="390"/>
                      <a:pt x="18" y="441"/>
                    </a:cubicBezTo>
                    <a:lnTo>
                      <a:pt x="18" y="559"/>
                    </a:lnTo>
                    <a:cubicBezTo>
                      <a:pt x="51" y="627"/>
                      <a:pt x="85" y="695"/>
                      <a:pt x="136" y="746"/>
                    </a:cubicBezTo>
                    <a:lnTo>
                      <a:pt x="238" y="813"/>
                    </a:lnTo>
                    <a:cubicBezTo>
                      <a:pt x="288" y="864"/>
                      <a:pt x="373" y="881"/>
                      <a:pt x="441" y="881"/>
                    </a:cubicBezTo>
                    <a:cubicBezTo>
                      <a:pt x="492" y="881"/>
                      <a:pt x="559" y="864"/>
                      <a:pt x="610" y="847"/>
                    </a:cubicBezTo>
                    <a:cubicBezTo>
                      <a:pt x="661" y="830"/>
                      <a:pt x="712" y="796"/>
                      <a:pt x="746" y="746"/>
                    </a:cubicBezTo>
                    <a:cubicBezTo>
                      <a:pt x="830" y="661"/>
                      <a:pt x="881" y="559"/>
                      <a:pt x="881" y="441"/>
                    </a:cubicBezTo>
                    <a:cubicBezTo>
                      <a:pt x="881" y="407"/>
                      <a:pt x="881" y="373"/>
                      <a:pt x="881" y="322"/>
                    </a:cubicBezTo>
                    <a:cubicBezTo>
                      <a:pt x="847" y="255"/>
                      <a:pt x="813" y="187"/>
                      <a:pt x="763" y="136"/>
                    </a:cubicBezTo>
                    <a:lnTo>
                      <a:pt x="678" y="68"/>
                    </a:lnTo>
                    <a:cubicBezTo>
                      <a:pt x="610" y="35"/>
                      <a:pt x="525" y="1"/>
                      <a:pt x="458" y="1"/>
                    </a:cubicBezTo>
                    <a:close/>
                  </a:path>
                </a:pathLst>
              </a:custGeom>
              <a:solidFill>
                <a:srgbClr val="E76A5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1" name="Google Shape;9841;p25"/>
              <p:cNvSpPr/>
              <p:nvPr/>
            </p:nvSpPr>
            <p:spPr>
              <a:xfrm>
                <a:off x="3566131" y="4531138"/>
                <a:ext cx="47108" cy="47108"/>
              </a:xfrm>
              <a:custGeom>
                <a:rect b="b" l="l" r="r" t="t"/>
                <a:pathLst>
                  <a:path extrusionOk="0" h="983" w="983">
                    <a:moveTo>
                      <a:pt x="492" y="1"/>
                    </a:moveTo>
                    <a:cubicBezTo>
                      <a:pt x="424" y="1"/>
                      <a:pt x="356" y="18"/>
                      <a:pt x="306" y="51"/>
                    </a:cubicBezTo>
                    <a:cubicBezTo>
                      <a:pt x="187" y="85"/>
                      <a:pt x="86" y="187"/>
                      <a:pt x="52" y="305"/>
                    </a:cubicBezTo>
                    <a:cubicBezTo>
                      <a:pt x="18" y="356"/>
                      <a:pt x="1" y="424"/>
                      <a:pt x="1" y="492"/>
                    </a:cubicBezTo>
                    <a:lnTo>
                      <a:pt x="18" y="627"/>
                    </a:lnTo>
                    <a:cubicBezTo>
                      <a:pt x="52" y="695"/>
                      <a:pt x="86" y="779"/>
                      <a:pt x="153" y="830"/>
                    </a:cubicBezTo>
                    <a:lnTo>
                      <a:pt x="255" y="915"/>
                    </a:lnTo>
                    <a:cubicBezTo>
                      <a:pt x="323" y="949"/>
                      <a:pt x="407" y="983"/>
                      <a:pt x="492" y="983"/>
                    </a:cubicBezTo>
                    <a:cubicBezTo>
                      <a:pt x="560" y="983"/>
                      <a:pt x="627" y="966"/>
                      <a:pt x="678" y="932"/>
                    </a:cubicBezTo>
                    <a:cubicBezTo>
                      <a:pt x="847" y="864"/>
                      <a:pt x="966" y="678"/>
                      <a:pt x="983" y="492"/>
                    </a:cubicBezTo>
                    <a:lnTo>
                      <a:pt x="966" y="356"/>
                    </a:lnTo>
                    <a:cubicBezTo>
                      <a:pt x="932" y="288"/>
                      <a:pt x="898" y="204"/>
                      <a:pt x="831" y="153"/>
                    </a:cubicBezTo>
                    <a:lnTo>
                      <a:pt x="729" y="68"/>
                    </a:lnTo>
                    <a:cubicBezTo>
                      <a:pt x="661" y="35"/>
                      <a:pt x="577" y="1"/>
                      <a:pt x="492"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2" name="Google Shape;9842;p25"/>
              <p:cNvSpPr/>
              <p:nvPr/>
            </p:nvSpPr>
            <p:spPr>
              <a:xfrm>
                <a:off x="3762513" y="4151936"/>
                <a:ext cx="55207" cy="54727"/>
              </a:xfrm>
              <a:custGeom>
                <a:rect b="b" l="l" r="r" t="t"/>
                <a:pathLst>
                  <a:path extrusionOk="0" h="1142" w="1152">
                    <a:moveTo>
                      <a:pt x="528" y="0"/>
                    </a:moveTo>
                    <a:cubicBezTo>
                      <a:pt x="472" y="0"/>
                      <a:pt x="422" y="16"/>
                      <a:pt x="373" y="41"/>
                    </a:cubicBezTo>
                    <a:cubicBezTo>
                      <a:pt x="220" y="92"/>
                      <a:pt x="119" y="210"/>
                      <a:pt x="68" y="346"/>
                    </a:cubicBezTo>
                    <a:cubicBezTo>
                      <a:pt x="17" y="413"/>
                      <a:pt x="0" y="498"/>
                      <a:pt x="17" y="566"/>
                    </a:cubicBezTo>
                    <a:cubicBezTo>
                      <a:pt x="17" y="617"/>
                      <a:pt x="34" y="667"/>
                      <a:pt x="34" y="718"/>
                    </a:cubicBezTo>
                    <a:cubicBezTo>
                      <a:pt x="68" y="820"/>
                      <a:pt x="102" y="904"/>
                      <a:pt x="186" y="972"/>
                    </a:cubicBezTo>
                    <a:lnTo>
                      <a:pt x="305" y="1074"/>
                    </a:lnTo>
                    <a:cubicBezTo>
                      <a:pt x="390" y="1124"/>
                      <a:pt x="491" y="1141"/>
                      <a:pt x="593" y="1141"/>
                    </a:cubicBezTo>
                    <a:cubicBezTo>
                      <a:pt x="660" y="1141"/>
                      <a:pt x="728" y="1124"/>
                      <a:pt x="796" y="1091"/>
                    </a:cubicBezTo>
                    <a:cubicBezTo>
                      <a:pt x="864" y="1074"/>
                      <a:pt x="931" y="1023"/>
                      <a:pt x="982" y="972"/>
                    </a:cubicBezTo>
                    <a:cubicBezTo>
                      <a:pt x="1033" y="921"/>
                      <a:pt x="1084" y="871"/>
                      <a:pt x="1101" y="786"/>
                    </a:cubicBezTo>
                    <a:cubicBezTo>
                      <a:pt x="1134" y="735"/>
                      <a:pt x="1151" y="650"/>
                      <a:pt x="1151" y="583"/>
                    </a:cubicBezTo>
                    <a:lnTo>
                      <a:pt x="1134" y="413"/>
                    </a:lnTo>
                    <a:cubicBezTo>
                      <a:pt x="1118" y="329"/>
                      <a:pt x="1067" y="244"/>
                      <a:pt x="999" y="159"/>
                    </a:cubicBezTo>
                    <a:lnTo>
                      <a:pt x="881" y="75"/>
                    </a:lnTo>
                    <a:cubicBezTo>
                      <a:pt x="779" y="24"/>
                      <a:pt x="694" y="7"/>
                      <a:pt x="593" y="7"/>
                    </a:cubicBezTo>
                    <a:cubicBezTo>
                      <a:pt x="570" y="3"/>
                      <a:pt x="549" y="0"/>
                      <a:pt x="52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3" name="Google Shape;9843;p25"/>
              <p:cNvSpPr/>
              <p:nvPr/>
            </p:nvSpPr>
            <p:spPr>
              <a:xfrm>
                <a:off x="3804683" y="4340986"/>
                <a:ext cx="57651" cy="57938"/>
              </a:xfrm>
              <a:custGeom>
                <a:rect b="b" l="l" r="r" t="t"/>
                <a:pathLst>
                  <a:path extrusionOk="0" h="1209" w="1203">
                    <a:moveTo>
                      <a:pt x="547" y="1"/>
                    </a:moveTo>
                    <a:cubicBezTo>
                      <a:pt x="484" y="1"/>
                      <a:pt x="424" y="20"/>
                      <a:pt x="373" y="58"/>
                    </a:cubicBezTo>
                    <a:cubicBezTo>
                      <a:pt x="288" y="75"/>
                      <a:pt x="221" y="125"/>
                      <a:pt x="170" y="176"/>
                    </a:cubicBezTo>
                    <a:cubicBezTo>
                      <a:pt x="68" y="295"/>
                      <a:pt x="1" y="447"/>
                      <a:pt x="1" y="599"/>
                    </a:cubicBezTo>
                    <a:lnTo>
                      <a:pt x="17" y="769"/>
                    </a:lnTo>
                    <a:cubicBezTo>
                      <a:pt x="51" y="870"/>
                      <a:pt x="102" y="955"/>
                      <a:pt x="170" y="1023"/>
                    </a:cubicBezTo>
                    <a:lnTo>
                      <a:pt x="305" y="1124"/>
                    </a:lnTo>
                    <a:cubicBezTo>
                      <a:pt x="390" y="1175"/>
                      <a:pt x="492" y="1209"/>
                      <a:pt x="610" y="1209"/>
                    </a:cubicBezTo>
                    <a:cubicBezTo>
                      <a:pt x="762" y="1192"/>
                      <a:pt x="915" y="1141"/>
                      <a:pt x="1033" y="1023"/>
                    </a:cubicBezTo>
                    <a:cubicBezTo>
                      <a:pt x="1084" y="972"/>
                      <a:pt x="1135" y="904"/>
                      <a:pt x="1152" y="836"/>
                    </a:cubicBezTo>
                    <a:cubicBezTo>
                      <a:pt x="1186" y="769"/>
                      <a:pt x="1203" y="684"/>
                      <a:pt x="1203" y="599"/>
                    </a:cubicBezTo>
                    <a:cubicBezTo>
                      <a:pt x="1203" y="549"/>
                      <a:pt x="1203" y="498"/>
                      <a:pt x="1186" y="447"/>
                    </a:cubicBezTo>
                    <a:cubicBezTo>
                      <a:pt x="1169" y="346"/>
                      <a:pt x="1101" y="244"/>
                      <a:pt x="1033" y="176"/>
                    </a:cubicBezTo>
                    <a:lnTo>
                      <a:pt x="915" y="75"/>
                    </a:lnTo>
                    <a:cubicBezTo>
                      <a:pt x="831" y="33"/>
                      <a:pt x="748" y="2"/>
                      <a:pt x="664" y="2"/>
                    </a:cubicBezTo>
                    <a:cubicBezTo>
                      <a:pt x="646" y="2"/>
                      <a:pt x="628" y="4"/>
                      <a:pt x="610" y="7"/>
                    </a:cubicBezTo>
                    <a:cubicBezTo>
                      <a:pt x="589" y="3"/>
                      <a:pt x="568" y="1"/>
                      <a:pt x="54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4" name="Google Shape;9844;p25"/>
              <p:cNvSpPr/>
              <p:nvPr/>
            </p:nvSpPr>
            <p:spPr>
              <a:xfrm>
                <a:off x="3984819" y="4404577"/>
                <a:ext cx="50319" cy="48737"/>
              </a:xfrm>
              <a:custGeom>
                <a:rect b="b" l="l" r="r" t="t"/>
                <a:pathLst>
                  <a:path extrusionOk="0" h="1017" w="1050">
                    <a:moveTo>
                      <a:pt x="525" y="0"/>
                    </a:moveTo>
                    <a:lnTo>
                      <a:pt x="390" y="17"/>
                    </a:lnTo>
                    <a:cubicBezTo>
                      <a:pt x="322" y="17"/>
                      <a:pt x="254" y="51"/>
                      <a:pt x="203" y="102"/>
                    </a:cubicBezTo>
                    <a:cubicBezTo>
                      <a:pt x="153" y="136"/>
                      <a:pt x="102" y="187"/>
                      <a:pt x="85" y="238"/>
                    </a:cubicBezTo>
                    <a:cubicBezTo>
                      <a:pt x="34" y="305"/>
                      <a:pt x="17" y="373"/>
                      <a:pt x="17" y="441"/>
                    </a:cubicBezTo>
                    <a:cubicBezTo>
                      <a:pt x="0" y="508"/>
                      <a:pt x="0" y="576"/>
                      <a:pt x="17" y="644"/>
                    </a:cubicBezTo>
                    <a:lnTo>
                      <a:pt x="68" y="762"/>
                    </a:lnTo>
                    <a:cubicBezTo>
                      <a:pt x="119" y="847"/>
                      <a:pt x="169" y="915"/>
                      <a:pt x="254" y="949"/>
                    </a:cubicBezTo>
                    <a:lnTo>
                      <a:pt x="373" y="999"/>
                    </a:lnTo>
                    <a:cubicBezTo>
                      <a:pt x="406" y="1016"/>
                      <a:pt x="440" y="1016"/>
                      <a:pt x="474" y="1016"/>
                    </a:cubicBezTo>
                    <a:lnTo>
                      <a:pt x="610" y="1016"/>
                    </a:lnTo>
                    <a:cubicBezTo>
                      <a:pt x="677" y="1016"/>
                      <a:pt x="728" y="999"/>
                      <a:pt x="796" y="949"/>
                    </a:cubicBezTo>
                    <a:cubicBezTo>
                      <a:pt x="897" y="881"/>
                      <a:pt x="982" y="779"/>
                      <a:pt x="1033" y="644"/>
                    </a:cubicBezTo>
                    <a:lnTo>
                      <a:pt x="1050" y="508"/>
                    </a:lnTo>
                    <a:cubicBezTo>
                      <a:pt x="1050" y="424"/>
                      <a:pt x="1016" y="322"/>
                      <a:pt x="982" y="238"/>
                    </a:cubicBezTo>
                    <a:lnTo>
                      <a:pt x="897" y="136"/>
                    </a:lnTo>
                    <a:cubicBezTo>
                      <a:pt x="830" y="85"/>
                      <a:pt x="762" y="34"/>
                      <a:pt x="677" y="17"/>
                    </a:cubicBezTo>
                    <a:lnTo>
                      <a:pt x="525"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5" name="Google Shape;9845;p25"/>
              <p:cNvSpPr/>
              <p:nvPr/>
            </p:nvSpPr>
            <p:spPr>
              <a:xfrm>
                <a:off x="4087035" y="4210688"/>
                <a:ext cx="53577" cy="49504"/>
              </a:xfrm>
              <a:custGeom>
                <a:rect b="b" l="l" r="r" t="t"/>
                <a:pathLst>
                  <a:path extrusionOk="0" h="1033" w="1118">
                    <a:moveTo>
                      <a:pt x="576" y="0"/>
                    </a:moveTo>
                    <a:cubicBezTo>
                      <a:pt x="491" y="0"/>
                      <a:pt x="407" y="17"/>
                      <a:pt x="322" y="68"/>
                    </a:cubicBezTo>
                    <a:cubicBezTo>
                      <a:pt x="68" y="203"/>
                      <a:pt x="0" y="525"/>
                      <a:pt x="136" y="762"/>
                    </a:cubicBezTo>
                    <a:cubicBezTo>
                      <a:pt x="187" y="847"/>
                      <a:pt x="237" y="914"/>
                      <a:pt x="322" y="948"/>
                    </a:cubicBezTo>
                    <a:cubicBezTo>
                      <a:pt x="407" y="999"/>
                      <a:pt x="491" y="1033"/>
                      <a:pt x="576" y="1033"/>
                    </a:cubicBezTo>
                    <a:cubicBezTo>
                      <a:pt x="678" y="1033"/>
                      <a:pt x="762" y="999"/>
                      <a:pt x="847" y="948"/>
                    </a:cubicBezTo>
                    <a:cubicBezTo>
                      <a:pt x="915" y="914"/>
                      <a:pt x="982" y="847"/>
                      <a:pt x="1033" y="762"/>
                    </a:cubicBezTo>
                    <a:cubicBezTo>
                      <a:pt x="1118" y="610"/>
                      <a:pt x="1118" y="406"/>
                      <a:pt x="1033" y="254"/>
                    </a:cubicBezTo>
                    <a:cubicBezTo>
                      <a:pt x="982" y="169"/>
                      <a:pt x="915" y="119"/>
                      <a:pt x="847" y="68"/>
                    </a:cubicBezTo>
                    <a:cubicBezTo>
                      <a:pt x="762" y="17"/>
                      <a:pt x="678" y="0"/>
                      <a:pt x="57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6" name="Google Shape;9846;p25"/>
              <p:cNvSpPr/>
              <p:nvPr/>
            </p:nvSpPr>
            <p:spPr>
              <a:xfrm>
                <a:off x="3932058" y="4179012"/>
                <a:ext cx="50367" cy="49887"/>
              </a:xfrm>
              <a:custGeom>
                <a:rect b="b" l="l" r="r" t="t"/>
                <a:pathLst>
                  <a:path extrusionOk="0" h="1041" w="1051">
                    <a:moveTo>
                      <a:pt x="525" y="1"/>
                    </a:moveTo>
                    <a:cubicBezTo>
                      <a:pt x="458" y="1"/>
                      <a:pt x="390" y="18"/>
                      <a:pt x="322" y="52"/>
                    </a:cubicBezTo>
                    <a:cubicBezTo>
                      <a:pt x="255" y="69"/>
                      <a:pt x="204" y="102"/>
                      <a:pt x="153" y="153"/>
                    </a:cubicBezTo>
                    <a:cubicBezTo>
                      <a:pt x="102" y="204"/>
                      <a:pt x="68" y="255"/>
                      <a:pt x="51" y="322"/>
                    </a:cubicBezTo>
                    <a:cubicBezTo>
                      <a:pt x="18" y="373"/>
                      <a:pt x="1" y="458"/>
                      <a:pt x="1" y="526"/>
                    </a:cubicBezTo>
                    <a:lnTo>
                      <a:pt x="18" y="661"/>
                    </a:lnTo>
                    <a:cubicBezTo>
                      <a:pt x="51" y="746"/>
                      <a:pt x="85" y="830"/>
                      <a:pt x="153" y="881"/>
                    </a:cubicBezTo>
                    <a:lnTo>
                      <a:pt x="255" y="966"/>
                    </a:lnTo>
                    <a:cubicBezTo>
                      <a:pt x="339" y="1017"/>
                      <a:pt x="424" y="1034"/>
                      <a:pt x="525" y="1034"/>
                    </a:cubicBezTo>
                    <a:cubicBezTo>
                      <a:pt x="544" y="1038"/>
                      <a:pt x="562" y="1040"/>
                      <a:pt x="580" y="1040"/>
                    </a:cubicBezTo>
                    <a:cubicBezTo>
                      <a:pt x="630" y="1040"/>
                      <a:pt x="679" y="1024"/>
                      <a:pt x="729" y="1000"/>
                    </a:cubicBezTo>
                    <a:cubicBezTo>
                      <a:pt x="779" y="983"/>
                      <a:pt x="847" y="932"/>
                      <a:pt x="898" y="881"/>
                    </a:cubicBezTo>
                    <a:cubicBezTo>
                      <a:pt x="932" y="847"/>
                      <a:pt x="983" y="780"/>
                      <a:pt x="1000" y="729"/>
                    </a:cubicBezTo>
                    <a:cubicBezTo>
                      <a:pt x="1033" y="661"/>
                      <a:pt x="1050" y="593"/>
                      <a:pt x="1033" y="526"/>
                    </a:cubicBezTo>
                    <a:cubicBezTo>
                      <a:pt x="1033" y="475"/>
                      <a:pt x="1033" y="424"/>
                      <a:pt x="1033" y="390"/>
                    </a:cubicBezTo>
                    <a:cubicBezTo>
                      <a:pt x="1000" y="289"/>
                      <a:pt x="949" y="221"/>
                      <a:pt x="898" y="153"/>
                    </a:cubicBezTo>
                    <a:lnTo>
                      <a:pt x="779" y="69"/>
                    </a:lnTo>
                    <a:cubicBezTo>
                      <a:pt x="712" y="18"/>
                      <a:pt x="610" y="1"/>
                      <a:pt x="52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7" name="Google Shape;9847;p25"/>
              <p:cNvSpPr/>
              <p:nvPr/>
            </p:nvSpPr>
            <p:spPr>
              <a:xfrm>
                <a:off x="4104047" y="4089608"/>
                <a:ext cx="49552" cy="49983"/>
              </a:xfrm>
              <a:custGeom>
                <a:rect b="b" l="l" r="r" t="t"/>
                <a:pathLst>
                  <a:path extrusionOk="0" h="1043" w="1034">
                    <a:moveTo>
                      <a:pt x="520" y="1"/>
                    </a:moveTo>
                    <a:cubicBezTo>
                      <a:pt x="337" y="1"/>
                      <a:pt x="160" y="91"/>
                      <a:pt x="69" y="251"/>
                    </a:cubicBezTo>
                    <a:lnTo>
                      <a:pt x="69" y="268"/>
                    </a:lnTo>
                    <a:cubicBezTo>
                      <a:pt x="52" y="319"/>
                      <a:pt x="35" y="353"/>
                      <a:pt x="18" y="404"/>
                    </a:cubicBezTo>
                    <a:lnTo>
                      <a:pt x="1" y="539"/>
                    </a:lnTo>
                    <a:lnTo>
                      <a:pt x="18" y="658"/>
                    </a:lnTo>
                    <a:cubicBezTo>
                      <a:pt x="18" y="675"/>
                      <a:pt x="18" y="692"/>
                      <a:pt x="18" y="692"/>
                    </a:cubicBezTo>
                    <a:lnTo>
                      <a:pt x="18" y="726"/>
                    </a:lnTo>
                    <a:cubicBezTo>
                      <a:pt x="35" y="742"/>
                      <a:pt x="35" y="759"/>
                      <a:pt x="52" y="776"/>
                    </a:cubicBezTo>
                    <a:cubicBezTo>
                      <a:pt x="69" y="827"/>
                      <a:pt x="86" y="878"/>
                      <a:pt x="136" y="912"/>
                    </a:cubicBezTo>
                    <a:lnTo>
                      <a:pt x="221" y="979"/>
                    </a:lnTo>
                    <a:cubicBezTo>
                      <a:pt x="272" y="1013"/>
                      <a:pt x="323" y="1030"/>
                      <a:pt x="390" y="1030"/>
                    </a:cubicBezTo>
                    <a:cubicBezTo>
                      <a:pt x="416" y="1039"/>
                      <a:pt x="441" y="1043"/>
                      <a:pt x="469" y="1043"/>
                    </a:cubicBezTo>
                    <a:cubicBezTo>
                      <a:pt x="496" y="1043"/>
                      <a:pt x="526" y="1039"/>
                      <a:pt x="560" y="1030"/>
                    </a:cubicBezTo>
                    <a:lnTo>
                      <a:pt x="627" y="1030"/>
                    </a:lnTo>
                    <a:lnTo>
                      <a:pt x="746" y="979"/>
                    </a:lnTo>
                    <a:lnTo>
                      <a:pt x="763" y="979"/>
                    </a:lnTo>
                    <a:cubicBezTo>
                      <a:pt x="797" y="946"/>
                      <a:pt x="831" y="912"/>
                      <a:pt x="864" y="895"/>
                    </a:cubicBezTo>
                    <a:cubicBezTo>
                      <a:pt x="932" y="827"/>
                      <a:pt x="983" y="742"/>
                      <a:pt x="1000" y="658"/>
                    </a:cubicBezTo>
                    <a:cubicBezTo>
                      <a:pt x="1034" y="573"/>
                      <a:pt x="1034" y="472"/>
                      <a:pt x="1017" y="370"/>
                    </a:cubicBezTo>
                    <a:cubicBezTo>
                      <a:pt x="1000" y="302"/>
                      <a:pt x="966" y="251"/>
                      <a:pt x="915" y="201"/>
                    </a:cubicBezTo>
                    <a:cubicBezTo>
                      <a:pt x="881" y="150"/>
                      <a:pt x="831" y="99"/>
                      <a:pt x="780" y="65"/>
                    </a:cubicBezTo>
                    <a:cubicBezTo>
                      <a:pt x="697" y="21"/>
                      <a:pt x="608" y="1"/>
                      <a:pt x="52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8" name="Google Shape;9848;p25"/>
              <p:cNvSpPr/>
              <p:nvPr/>
            </p:nvSpPr>
            <p:spPr>
              <a:xfrm>
                <a:off x="3948303" y="4284678"/>
                <a:ext cx="43034" cy="41022"/>
              </a:xfrm>
              <a:custGeom>
                <a:rect b="b" l="l" r="r" t="t"/>
                <a:pathLst>
                  <a:path extrusionOk="0" h="856" w="898">
                    <a:moveTo>
                      <a:pt x="451" y="1"/>
                    </a:moveTo>
                    <a:cubicBezTo>
                      <a:pt x="411" y="1"/>
                      <a:pt x="373" y="5"/>
                      <a:pt x="339" y="14"/>
                    </a:cubicBezTo>
                    <a:lnTo>
                      <a:pt x="322" y="14"/>
                    </a:lnTo>
                    <a:lnTo>
                      <a:pt x="220" y="64"/>
                    </a:lnTo>
                    <a:cubicBezTo>
                      <a:pt x="170" y="81"/>
                      <a:pt x="136" y="132"/>
                      <a:pt x="102" y="166"/>
                    </a:cubicBezTo>
                    <a:cubicBezTo>
                      <a:pt x="85" y="200"/>
                      <a:pt x="51" y="234"/>
                      <a:pt x="51" y="268"/>
                    </a:cubicBezTo>
                    <a:cubicBezTo>
                      <a:pt x="17" y="318"/>
                      <a:pt x="0" y="369"/>
                      <a:pt x="17" y="437"/>
                    </a:cubicBezTo>
                    <a:cubicBezTo>
                      <a:pt x="17" y="471"/>
                      <a:pt x="17" y="505"/>
                      <a:pt x="34" y="539"/>
                    </a:cubicBezTo>
                    <a:lnTo>
                      <a:pt x="68" y="640"/>
                    </a:lnTo>
                    <a:cubicBezTo>
                      <a:pt x="102" y="691"/>
                      <a:pt x="136" y="742"/>
                      <a:pt x="186" y="759"/>
                    </a:cubicBezTo>
                    <a:cubicBezTo>
                      <a:pt x="220" y="809"/>
                      <a:pt x="271" y="826"/>
                      <a:pt x="322" y="843"/>
                    </a:cubicBezTo>
                    <a:lnTo>
                      <a:pt x="339" y="843"/>
                    </a:lnTo>
                    <a:cubicBezTo>
                      <a:pt x="373" y="852"/>
                      <a:pt x="411" y="856"/>
                      <a:pt x="449" y="856"/>
                    </a:cubicBezTo>
                    <a:cubicBezTo>
                      <a:pt x="487" y="856"/>
                      <a:pt x="525" y="852"/>
                      <a:pt x="559" y="843"/>
                    </a:cubicBezTo>
                    <a:cubicBezTo>
                      <a:pt x="610" y="826"/>
                      <a:pt x="644" y="809"/>
                      <a:pt x="677" y="792"/>
                    </a:cubicBezTo>
                    <a:cubicBezTo>
                      <a:pt x="728" y="759"/>
                      <a:pt x="796" y="708"/>
                      <a:pt x="830" y="640"/>
                    </a:cubicBezTo>
                    <a:cubicBezTo>
                      <a:pt x="898" y="505"/>
                      <a:pt x="898" y="352"/>
                      <a:pt x="830" y="217"/>
                    </a:cubicBezTo>
                    <a:cubicBezTo>
                      <a:pt x="796" y="149"/>
                      <a:pt x="728" y="98"/>
                      <a:pt x="677" y="64"/>
                    </a:cubicBezTo>
                    <a:cubicBezTo>
                      <a:pt x="644" y="48"/>
                      <a:pt x="610" y="31"/>
                      <a:pt x="576" y="14"/>
                    </a:cubicBezTo>
                    <a:cubicBezTo>
                      <a:pt x="534" y="5"/>
                      <a:pt x="491" y="1"/>
                      <a:pt x="451"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9" name="Google Shape;9849;p25"/>
              <p:cNvSpPr/>
              <p:nvPr/>
            </p:nvSpPr>
            <p:spPr>
              <a:xfrm>
                <a:off x="3813597" y="4234696"/>
                <a:ext cx="41453" cy="41261"/>
              </a:xfrm>
              <a:custGeom>
                <a:rect b="b" l="l" r="r" t="t"/>
                <a:pathLst>
                  <a:path extrusionOk="0" h="861" w="865">
                    <a:moveTo>
                      <a:pt x="390" y="0"/>
                    </a:moveTo>
                    <a:cubicBezTo>
                      <a:pt x="346" y="0"/>
                      <a:pt x="309" y="16"/>
                      <a:pt x="272" y="41"/>
                    </a:cubicBezTo>
                    <a:cubicBezTo>
                      <a:pt x="221" y="58"/>
                      <a:pt x="170" y="92"/>
                      <a:pt x="136" y="126"/>
                    </a:cubicBezTo>
                    <a:cubicBezTo>
                      <a:pt x="85" y="159"/>
                      <a:pt x="52" y="210"/>
                      <a:pt x="52" y="261"/>
                    </a:cubicBezTo>
                    <a:cubicBezTo>
                      <a:pt x="18" y="312"/>
                      <a:pt x="1" y="379"/>
                      <a:pt x="1" y="430"/>
                    </a:cubicBezTo>
                    <a:cubicBezTo>
                      <a:pt x="1" y="464"/>
                      <a:pt x="18" y="515"/>
                      <a:pt x="18" y="549"/>
                    </a:cubicBezTo>
                    <a:cubicBezTo>
                      <a:pt x="35" y="616"/>
                      <a:pt x="85" y="684"/>
                      <a:pt x="136" y="735"/>
                    </a:cubicBezTo>
                    <a:lnTo>
                      <a:pt x="221" y="803"/>
                    </a:lnTo>
                    <a:cubicBezTo>
                      <a:pt x="289" y="837"/>
                      <a:pt x="356" y="854"/>
                      <a:pt x="424" y="854"/>
                    </a:cubicBezTo>
                    <a:cubicBezTo>
                      <a:pt x="442" y="858"/>
                      <a:pt x="459" y="860"/>
                      <a:pt x="475" y="860"/>
                    </a:cubicBezTo>
                    <a:cubicBezTo>
                      <a:pt x="519" y="860"/>
                      <a:pt x="556" y="844"/>
                      <a:pt x="593" y="820"/>
                    </a:cubicBezTo>
                    <a:cubicBezTo>
                      <a:pt x="644" y="803"/>
                      <a:pt x="695" y="769"/>
                      <a:pt x="729" y="735"/>
                    </a:cubicBezTo>
                    <a:cubicBezTo>
                      <a:pt x="813" y="650"/>
                      <a:pt x="847" y="549"/>
                      <a:pt x="864" y="430"/>
                    </a:cubicBezTo>
                    <a:cubicBezTo>
                      <a:pt x="864" y="396"/>
                      <a:pt x="847" y="363"/>
                      <a:pt x="847" y="312"/>
                    </a:cubicBezTo>
                    <a:cubicBezTo>
                      <a:pt x="830" y="244"/>
                      <a:pt x="780" y="176"/>
                      <a:pt x="729" y="126"/>
                    </a:cubicBezTo>
                    <a:lnTo>
                      <a:pt x="644" y="58"/>
                    </a:lnTo>
                    <a:cubicBezTo>
                      <a:pt x="576" y="24"/>
                      <a:pt x="509" y="7"/>
                      <a:pt x="441" y="7"/>
                    </a:cubicBezTo>
                    <a:cubicBezTo>
                      <a:pt x="423" y="2"/>
                      <a:pt x="406" y="0"/>
                      <a:pt x="390"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0" name="Google Shape;9850;p25"/>
              <p:cNvSpPr/>
              <p:nvPr/>
            </p:nvSpPr>
            <p:spPr>
              <a:xfrm>
                <a:off x="3687851" y="4389961"/>
                <a:ext cx="65750" cy="50367"/>
              </a:xfrm>
              <a:custGeom>
                <a:rect b="b" l="l" r="r" t="t"/>
                <a:pathLst>
                  <a:path extrusionOk="0" h="1051" w="1372">
                    <a:moveTo>
                      <a:pt x="695" y="1"/>
                    </a:moveTo>
                    <a:cubicBezTo>
                      <a:pt x="17" y="1"/>
                      <a:pt x="1" y="1050"/>
                      <a:pt x="695" y="1050"/>
                    </a:cubicBezTo>
                    <a:cubicBezTo>
                      <a:pt x="1372" y="1050"/>
                      <a:pt x="1372" y="1"/>
                      <a:pt x="69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1" name="Google Shape;9851;p25"/>
              <p:cNvSpPr/>
              <p:nvPr/>
            </p:nvSpPr>
            <p:spPr>
              <a:xfrm>
                <a:off x="3760069" y="4546568"/>
                <a:ext cx="47922" cy="47108"/>
              </a:xfrm>
              <a:custGeom>
                <a:rect b="b" l="l" r="r" t="t"/>
                <a:pathLst>
                  <a:path extrusionOk="0" h="983" w="1000">
                    <a:moveTo>
                      <a:pt x="508" y="0"/>
                    </a:moveTo>
                    <a:cubicBezTo>
                      <a:pt x="441" y="0"/>
                      <a:pt x="373" y="17"/>
                      <a:pt x="322" y="51"/>
                    </a:cubicBezTo>
                    <a:cubicBezTo>
                      <a:pt x="187" y="85"/>
                      <a:pt x="102" y="187"/>
                      <a:pt x="51" y="305"/>
                    </a:cubicBezTo>
                    <a:cubicBezTo>
                      <a:pt x="17" y="356"/>
                      <a:pt x="0" y="424"/>
                      <a:pt x="17" y="491"/>
                    </a:cubicBezTo>
                    <a:lnTo>
                      <a:pt x="34" y="627"/>
                    </a:lnTo>
                    <a:cubicBezTo>
                      <a:pt x="51" y="711"/>
                      <a:pt x="102" y="779"/>
                      <a:pt x="153" y="847"/>
                    </a:cubicBezTo>
                    <a:lnTo>
                      <a:pt x="254" y="915"/>
                    </a:lnTo>
                    <a:cubicBezTo>
                      <a:pt x="322" y="965"/>
                      <a:pt x="424" y="982"/>
                      <a:pt x="508" y="982"/>
                    </a:cubicBezTo>
                    <a:cubicBezTo>
                      <a:pt x="627" y="982"/>
                      <a:pt x="762" y="932"/>
                      <a:pt x="847" y="847"/>
                    </a:cubicBezTo>
                    <a:cubicBezTo>
                      <a:pt x="898" y="796"/>
                      <a:pt x="932" y="745"/>
                      <a:pt x="948" y="678"/>
                    </a:cubicBezTo>
                    <a:cubicBezTo>
                      <a:pt x="982" y="627"/>
                      <a:pt x="999" y="559"/>
                      <a:pt x="999" y="491"/>
                    </a:cubicBezTo>
                    <a:lnTo>
                      <a:pt x="982" y="356"/>
                    </a:lnTo>
                    <a:cubicBezTo>
                      <a:pt x="948" y="271"/>
                      <a:pt x="915" y="204"/>
                      <a:pt x="847" y="153"/>
                    </a:cubicBezTo>
                    <a:lnTo>
                      <a:pt x="745" y="68"/>
                    </a:lnTo>
                    <a:cubicBezTo>
                      <a:pt x="678" y="34"/>
                      <a:pt x="593" y="0"/>
                      <a:pt x="50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2" name="Google Shape;9852;p25"/>
              <p:cNvSpPr/>
              <p:nvPr/>
            </p:nvSpPr>
            <p:spPr>
              <a:xfrm>
                <a:off x="3704911" y="4651229"/>
                <a:ext cx="47875" cy="47731"/>
              </a:xfrm>
              <a:custGeom>
                <a:rect b="b" l="l" r="r" t="t"/>
                <a:pathLst>
                  <a:path extrusionOk="0" h="996" w="999">
                    <a:moveTo>
                      <a:pt x="491" y="0"/>
                    </a:moveTo>
                    <a:cubicBezTo>
                      <a:pt x="406" y="0"/>
                      <a:pt x="322" y="34"/>
                      <a:pt x="254" y="68"/>
                    </a:cubicBezTo>
                    <a:cubicBezTo>
                      <a:pt x="169" y="119"/>
                      <a:pt x="119" y="170"/>
                      <a:pt x="68" y="254"/>
                    </a:cubicBezTo>
                    <a:lnTo>
                      <a:pt x="68" y="271"/>
                    </a:lnTo>
                    <a:cubicBezTo>
                      <a:pt x="51" y="305"/>
                      <a:pt x="17" y="339"/>
                      <a:pt x="17" y="390"/>
                    </a:cubicBezTo>
                    <a:cubicBezTo>
                      <a:pt x="0" y="441"/>
                      <a:pt x="0" y="508"/>
                      <a:pt x="17" y="576"/>
                    </a:cubicBezTo>
                    <a:cubicBezTo>
                      <a:pt x="17" y="627"/>
                      <a:pt x="17" y="661"/>
                      <a:pt x="34" y="695"/>
                    </a:cubicBezTo>
                    <a:cubicBezTo>
                      <a:pt x="68" y="762"/>
                      <a:pt x="102" y="813"/>
                      <a:pt x="152" y="864"/>
                    </a:cubicBezTo>
                    <a:lnTo>
                      <a:pt x="237" y="932"/>
                    </a:lnTo>
                    <a:lnTo>
                      <a:pt x="356" y="982"/>
                    </a:lnTo>
                    <a:cubicBezTo>
                      <a:pt x="389" y="991"/>
                      <a:pt x="423" y="995"/>
                      <a:pt x="457" y="995"/>
                    </a:cubicBezTo>
                    <a:cubicBezTo>
                      <a:pt x="491" y="995"/>
                      <a:pt x="525" y="991"/>
                      <a:pt x="559" y="982"/>
                    </a:cubicBezTo>
                    <a:cubicBezTo>
                      <a:pt x="610" y="982"/>
                      <a:pt x="677" y="965"/>
                      <a:pt x="728" y="932"/>
                    </a:cubicBezTo>
                    <a:lnTo>
                      <a:pt x="745" y="915"/>
                    </a:lnTo>
                    <a:cubicBezTo>
                      <a:pt x="830" y="864"/>
                      <a:pt x="880" y="813"/>
                      <a:pt x="931" y="728"/>
                    </a:cubicBezTo>
                    <a:cubicBezTo>
                      <a:pt x="965" y="661"/>
                      <a:pt x="999" y="576"/>
                      <a:pt x="999" y="491"/>
                    </a:cubicBezTo>
                    <a:lnTo>
                      <a:pt x="965" y="356"/>
                    </a:lnTo>
                    <a:cubicBezTo>
                      <a:pt x="948" y="288"/>
                      <a:pt x="897" y="204"/>
                      <a:pt x="847" y="153"/>
                    </a:cubicBezTo>
                    <a:cubicBezTo>
                      <a:pt x="796" y="102"/>
                      <a:pt x="745" y="68"/>
                      <a:pt x="694" y="51"/>
                    </a:cubicBezTo>
                    <a:cubicBezTo>
                      <a:pt x="627" y="17"/>
                      <a:pt x="559" y="0"/>
                      <a:pt x="491" y="0"/>
                    </a:cubicBezTo>
                    <a:close/>
                  </a:path>
                </a:pathLst>
              </a:custGeom>
              <a:solidFill>
                <a:srgbClr val="E76A5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3" name="Google Shape;9853;p25"/>
              <p:cNvSpPr/>
              <p:nvPr/>
            </p:nvSpPr>
            <p:spPr>
              <a:xfrm>
                <a:off x="3916627" y="4659327"/>
                <a:ext cx="47108" cy="46101"/>
              </a:xfrm>
              <a:custGeom>
                <a:rect b="b" l="l" r="r" t="t"/>
                <a:pathLst>
                  <a:path extrusionOk="0" h="962" w="983">
                    <a:moveTo>
                      <a:pt x="492" y="1"/>
                    </a:moveTo>
                    <a:cubicBezTo>
                      <a:pt x="407" y="1"/>
                      <a:pt x="323" y="18"/>
                      <a:pt x="238" y="68"/>
                    </a:cubicBezTo>
                    <a:cubicBezTo>
                      <a:pt x="187" y="85"/>
                      <a:pt x="136" y="136"/>
                      <a:pt x="103" y="187"/>
                    </a:cubicBezTo>
                    <a:cubicBezTo>
                      <a:pt x="69" y="238"/>
                      <a:pt x="35" y="289"/>
                      <a:pt x="18" y="356"/>
                    </a:cubicBezTo>
                    <a:cubicBezTo>
                      <a:pt x="1" y="407"/>
                      <a:pt x="1" y="475"/>
                      <a:pt x="18" y="542"/>
                    </a:cubicBezTo>
                    <a:cubicBezTo>
                      <a:pt x="18" y="610"/>
                      <a:pt x="35" y="678"/>
                      <a:pt x="86" y="729"/>
                    </a:cubicBezTo>
                    <a:cubicBezTo>
                      <a:pt x="119" y="796"/>
                      <a:pt x="170" y="864"/>
                      <a:pt x="255" y="898"/>
                    </a:cubicBezTo>
                    <a:cubicBezTo>
                      <a:pt x="306" y="932"/>
                      <a:pt x="373" y="949"/>
                      <a:pt x="424" y="949"/>
                    </a:cubicBezTo>
                    <a:cubicBezTo>
                      <a:pt x="458" y="957"/>
                      <a:pt x="492" y="962"/>
                      <a:pt x="526" y="962"/>
                    </a:cubicBezTo>
                    <a:cubicBezTo>
                      <a:pt x="560" y="962"/>
                      <a:pt x="594" y="957"/>
                      <a:pt x="627" y="949"/>
                    </a:cubicBezTo>
                    <a:lnTo>
                      <a:pt x="746" y="898"/>
                    </a:lnTo>
                    <a:cubicBezTo>
                      <a:pt x="797" y="881"/>
                      <a:pt x="831" y="830"/>
                      <a:pt x="881" y="780"/>
                    </a:cubicBezTo>
                    <a:cubicBezTo>
                      <a:pt x="898" y="746"/>
                      <a:pt x="915" y="712"/>
                      <a:pt x="932" y="678"/>
                    </a:cubicBezTo>
                    <a:cubicBezTo>
                      <a:pt x="966" y="610"/>
                      <a:pt x="983" y="559"/>
                      <a:pt x="983" y="492"/>
                    </a:cubicBezTo>
                    <a:cubicBezTo>
                      <a:pt x="966" y="441"/>
                      <a:pt x="966" y="390"/>
                      <a:pt x="949" y="356"/>
                    </a:cubicBezTo>
                    <a:cubicBezTo>
                      <a:pt x="932" y="272"/>
                      <a:pt x="881" y="204"/>
                      <a:pt x="831" y="136"/>
                    </a:cubicBezTo>
                    <a:cubicBezTo>
                      <a:pt x="763" y="85"/>
                      <a:pt x="695" y="35"/>
                      <a:pt x="610" y="18"/>
                    </a:cubicBezTo>
                    <a:lnTo>
                      <a:pt x="492" y="1"/>
                    </a:lnTo>
                    <a:close/>
                  </a:path>
                </a:pathLst>
              </a:custGeom>
              <a:solidFill>
                <a:srgbClr val="E76A5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4" name="Google Shape;9854;p25"/>
              <p:cNvSpPr/>
              <p:nvPr/>
            </p:nvSpPr>
            <p:spPr>
              <a:xfrm>
                <a:off x="3903689" y="4514126"/>
                <a:ext cx="48689" cy="48689"/>
              </a:xfrm>
              <a:custGeom>
                <a:rect b="b" l="l" r="r" t="t"/>
                <a:pathLst>
                  <a:path extrusionOk="0" h="1016" w="1016">
                    <a:moveTo>
                      <a:pt x="508" y="0"/>
                    </a:moveTo>
                    <a:cubicBezTo>
                      <a:pt x="440" y="0"/>
                      <a:pt x="373" y="17"/>
                      <a:pt x="305" y="51"/>
                    </a:cubicBezTo>
                    <a:cubicBezTo>
                      <a:pt x="254" y="68"/>
                      <a:pt x="203" y="102"/>
                      <a:pt x="152" y="152"/>
                    </a:cubicBezTo>
                    <a:cubicBezTo>
                      <a:pt x="68" y="254"/>
                      <a:pt x="17" y="373"/>
                      <a:pt x="0" y="508"/>
                    </a:cubicBezTo>
                    <a:lnTo>
                      <a:pt x="17" y="643"/>
                    </a:lnTo>
                    <a:cubicBezTo>
                      <a:pt x="51" y="728"/>
                      <a:pt x="85" y="796"/>
                      <a:pt x="152" y="864"/>
                    </a:cubicBezTo>
                    <a:lnTo>
                      <a:pt x="254" y="948"/>
                    </a:lnTo>
                    <a:cubicBezTo>
                      <a:pt x="339" y="982"/>
                      <a:pt x="423" y="1016"/>
                      <a:pt x="508" y="1016"/>
                    </a:cubicBezTo>
                    <a:cubicBezTo>
                      <a:pt x="576" y="1016"/>
                      <a:pt x="643" y="999"/>
                      <a:pt x="694" y="965"/>
                    </a:cubicBezTo>
                    <a:cubicBezTo>
                      <a:pt x="762" y="948"/>
                      <a:pt x="813" y="914"/>
                      <a:pt x="864" y="864"/>
                    </a:cubicBezTo>
                    <a:cubicBezTo>
                      <a:pt x="914" y="813"/>
                      <a:pt x="948" y="762"/>
                      <a:pt x="965" y="694"/>
                    </a:cubicBezTo>
                    <a:cubicBezTo>
                      <a:pt x="999" y="643"/>
                      <a:pt x="1016" y="576"/>
                      <a:pt x="999" y="508"/>
                    </a:cubicBezTo>
                    <a:cubicBezTo>
                      <a:pt x="999" y="457"/>
                      <a:pt x="999" y="406"/>
                      <a:pt x="982" y="373"/>
                    </a:cubicBezTo>
                    <a:cubicBezTo>
                      <a:pt x="965" y="288"/>
                      <a:pt x="914" y="220"/>
                      <a:pt x="864" y="152"/>
                    </a:cubicBezTo>
                    <a:lnTo>
                      <a:pt x="762" y="68"/>
                    </a:lnTo>
                    <a:cubicBezTo>
                      <a:pt x="677" y="34"/>
                      <a:pt x="593" y="17"/>
                      <a:pt x="508"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5" name="Google Shape;9855;p25"/>
              <p:cNvSpPr/>
              <p:nvPr/>
            </p:nvSpPr>
            <p:spPr>
              <a:xfrm>
                <a:off x="4081333" y="4558740"/>
                <a:ext cx="47922" cy="45478"/>
              </a:xfrm>
              <a:custGeom>
                <a:rect b="b" l="l" r="r" t="t"/>
                <a:pathLst>
                  <a:path extrusionOk="0" h="949" w="1000">
                    <a:moveTo>
                      <a:pt x="475" y="0"/>
                    </a:moveTo>
                    <a:lnTo>
                      <a:pt x="356" y="17"/>
                    </a:lnTo>
                    <a:cubicBezTo>
                      <a:pt x="339" y="34"/>
                      <a:pt x="323" y="34"/>
                      <a:pt x="289" y="51"/>
                    </a:cubicBezTo>
                    <a:cubicBezTo>
                      <a:pt x="255" y="68"/>
                      <a:pt x="221" y="85"/>
                      <a:pt x="187" y="102"/>
                    </a:cubicBezTo>
                    <a:cubicBezTo>
                      <a:pt x="170" y="119"/>
                      <a:pt x="153" y="136"/>
                      <a:pt x="153" y="153"/>
                    </a:cubicBezTo>
                    <a:cubicBezTo>
                      <a:pt x="86" y="203"/>
                      <a:pt x="52" y="271"/>
                      <a:pt x="35" y="356"/>
                    </a:cubicBezTo>
                    <a:cubicBezTo>
                      <a:pt x="1" y="440"/>
                      <a:pt x="1" y="525"/>
                      <a:pt x="35" y="593"/>
                    </a:cubicBezTo>
                    <a:cubicBezTo>
                      <a:pt x="52" y="678"/>
                      <a:pt x="86" y="762"/>
                      <a:pt x="153" y="813"/>
                    </a:cubicBezTo>
                    <a:cubicBezTo>
                      <a:pt x="204" y="864"/>
                      <a:pt x="272" y="915"/>
                      <a:pt x="356" y="931"/>
                    </a:cubicBezTo>
                    <a:lnTo>
                      <a:pt x="475" y="948"/>
                    </a:lnTo>
                    <a:cubicBezTo>
                      <a:pt x="526" y="948"/>
                      <a:pt x="560" y="948"/>
                      <a:pt x="610" y="931"/>
                    </a:cubicBezTo>
                    <a:lnTo>
                      <a:pt x="729" y="881"/>
                    </a:lnTo>
                    <a:lnTo>
                      <a:pt x="746" y="864"/>
                    </a:lnTo>
                    <a:lnTo>
                      <a:pt x="780" y="830"/>
                    </a:lnTo>
                    <a:lnTo>
                      <a:pt x="864" y="762"/>
                    </a:lnTo>
                    <a:cubicBezTo>
                      <a:pt x="881" y="745"/>
                      <a:pt x="915" y="711"/>
                      <a:pt x="932" y="678"/>
                    </a:cubicBezTo>
                    <a:lnTo>
                      <a:pt x="983" y="576"/>
                    </a:lnTo>
                    <a:cubicBezTo>
                      <a:pt x="1000" y="508"/>
                      <a:pt x="1000" y="440"/>
                      <a:pt x="983" y="390"/>
                    </a:cubicBezTo>
                    <a:cubicBezTo>
                      <a:pt x="966" y="271"/>
                      <a:pt x="915" y="170"/>
                      <a:pt x="814" y="102"/>
                    </a:cubicBezTo>
                    <a:cubicBezTo>
                      <a:pt x="780" y="68"/>
                      <a:pt x="729" y="34"/>
                      <a:pt x="678" y="17"/>
                    </a:cubicBezTo>
                    <a:lnTo>
                      <a:pt x="610" y="17"/>
                    </a:lnTo>
                    <a:lnTo>
                      <a:pt x="475" y="0"/>
                    </a:lnTo>
                    <a:close/>
                  </a:path>
                </a:pathLst>
              </a:custGeom>
              <a:solidFill>
                <a:srgbClr val="E76A5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6" name="Google Shape;9856;p25"/>
              <p:cNvSpPr/>
              <p:nvPr/>
            </p:nvSpPr>
            <p:spPr>
              <a:xfrm>
                <a:off x="4089479" y="4667666"/>
                <a:ext cx="44664" cy="44232"/>
              </a:xfrm>
              <a:custGeom>
                <a:rect b="b" l="l" r="r" t="t"/>
                <a:pathLst>
                  <a:path extrusionOk="0" h="923" w="932">
                    <a:moveTo>
                      <a:pt x="398" y="0"/>
                    </a:moveTo>
                    <a:cubicBezTo>
                      <a:pt x="360" y="0"/>
                      <a:pt x="322" y="4"/>
                      <a:pt x="288" y="13"/>
                    </a:cubicBezTo>
                    <a:cubicBezTo>
                      <a:pt x="220" y="30"/>
                      <a:pt x="169" y="64"/>
                      <a:pt x="119" y="115"/>
                    </a:cubicBezTo>
                    <a:cubicBezTo>
                      <a:pt x="68" y="165"/>
                      <a:pt x="34" y="216"/>
                      <a:pt x="17" y="284"/>
                    </a:cubicBezTo>
                    <a:cubicBezTo>
                      <a:pt x="0" y="352"/>
                      <a:pt x="0" y="436"/>
                      <a:pt x="17" y="504"/>
                    </a:cubicBezTo>
                    <a:lnTo>
                      <a:pt x="34" y="555"/>
                    </a:lnTo>
                    <a:cubicBezTo>
                      <a:pt x="51" y="606"/>
                      <a:pt x="68" y="639"/>
                      <a:pt x="85" y="690"/>
                    </a:cubicBezTo>
                    <a:cubicBezTo>
                      <a:pt x="102" y="724"/>
                      <a:pt x="136" y="758"/>
                      <a:pt x="186" y="792"/>
                    </a:cubicBezTo>
                    <a:cubicBezTo>
                      <a:pt x="263" y="881"/>
                      <a:pt x="379" y="923"/>
                      <a:pt x="497" y="923"/>
                    </a:cubicBezTo>
                    <a:cubicBezTo>
                      <a:pt x="535" y="923"/>
                      <a:pt x="573" y="918"/>
                      <a:pt x="610" y="910"/>
                    </a:cubicBezTo>
                    <a:lnTo>
                      <a:pt x="660" y="893"/>
                    </a:lnTo>
                    <a:cubicBezTo>
                      <a:pt x="711" y="876"/>
                      <a:pt x="762" y="843"/>
                      <a:pt x="796" y="792"/>
                    </a:cubicBezTo>
                    <a:lnTo>
                      <a:pt x="864" y="707"/>
                    </a:lnTo>
                    <a:cubicBezTo>
                      <a:pt x="881" y="673"/>
                      <a:pt x="897" y="639"/>
                      <a:pt x="914" y="606"/>
                    </a:cubicBezTo>
                    <a:cubicBezTo>
                      <a:pt x="931" y="521"/>
                      <a:pt x="931" y="436"/>
                      <a:pt x="914" y="352"/>
                    </a:cubicBezTo>
                    <a:cubicBezTo>
                      <a:pt x="897" y="284"/>
                      <a:pt x="847" y="216"/>
                      <a:pt x="796" y="148"/>
                    </a:cubicBezTo>
                    <a:cubicBezTo>
                      <a:pt x="728" y="81"/>
                      <a:pt x="660" y="47"/>
                      <a:pt x="593" y="30"/>
                    </a:cubicBezTo>
                    <a:lnTo>
                      <a:pt x="559" y="30"/>
                    </a:lnTo>
                    <a:lnTo>
                      <a:pt x="508" y="13"/>
                    </a:lnTo>
                    <a:cubicBezTo>
                      <a:pt x="474" y="4"/>
                      <a:pt x="436" y="0"/>
                      <a:pt x="398" y="0"/>
                    </a:cubicBezTo>
                    <a:close/>
                  </a:path>
                </a:pathLst>
              </a:custGeom>
              <a:solidFill>
                <a:srgbClr val="E76A5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7" name="Google Shape;9857;p25"/>
              <p:cNvSpPr/>
              <p:nvPr/>
            </p:nvSpPr>
            <p:spPr>
              <a:xfrm>
                <a:off x="4203053" y="4643609"/>
                <a:ext cx="38194" cy="36852"/>
              </a:xfrm>
              <a:custGeom>
                <a:rect b="b" l="l" r="r" t="t"/>
                <a:pathLst>
                  <a:path extrusionOk="0" h="769" w="797">
                    <a:moveTo>
                      <a:pt x="431" y="0"/>
                    </a:moveTo>
                    <a:cubicBezTo>
                      <a:pt x="417" y="0"/>
                      <a:pt x="403" y="2"/>
                      <a:pt x="390" y="7"/>
                    </a:cubicBezTo>
                    <a:lnTo>
                      <a:pt x="288" y="7"/>
                    </a:lnTo>
                    <a:lnTo>
                      <a:pt x="204" y="58"/>
                    </a:lnTo>
                    <a:cubicBezTo>
                      <a:pt x="153" y="75"/>
                      <a:pt x="119" y="109"/>
                      <a:pt x="85" y="159"/>
                    </a:cubicBezTo>
                    <a:cubicBezTo>
                      <a:pt x="68" y="176"/>
                      <a:pt x="51" y="210"/>
                      <a:pt x="34" y="244"/>
                    </a:cubicBezTo>
                    <a:cubicBezTo>
                      <a:pt x="17" y="278"/>
                      <a:pt x="0" y="329"/>
                      <a:pt x="0" y="379"/>
                    </a:cubicBezTo>
                    <a:lnTo>
                      <a:pt x="17" y="498"/>
                    </a:lnTo>
                    <a:lnTo>
                      <a:pt x="51" y="583"/>
                    </a:lnTo>
                    <a:cubicBezTo>
                      <a:pt x="85" y="617"/>
                      <a:pt x="119" y="667"/>
                      <a:pt x="153" y="684"/>
                    </a:cubicBezTo>
                    <a:cubicBezTo>
                      <a:pt x="187" y="718"/>
                      <a:pt x="204" y="735"/>
                      <a:pt x="237" y="735"/>
                    </a:cubicBezTo>
                    <a:cubicBezTo>
                      <a:pt x="288" y="769"/>
                      <a:pt x="339" y="769"/>
                      <a:pt x="390" y="769"/>
                    </a:cubicBezTo>
                    <a:lnTo>
                      <a:pt x="491" y="752"/>
                    </a:lnTo>
                    <a:lnTo>
                      <a:pt x="593" y="718"/>
                    </a:lnTo>
                    <a:cubicBezTo>
                      <a:pt x="644" y="684"/>
                      <a:pt x="695" y="633"/>
                      <a:pt x="728" y="583"/>
                    </a:cubicBezTo>
                    <a:cubicBezTo>
                      <a:pt x="796" y="464"/>
                      <a:pt x="796" y="312"/>
                      <a:pt x="728" y="193"/>
                    </a:cubicBezTo>
                    <a:cubicBezTo>
                      <a:pt x="695" y="142"/>
                      <a:pt x="661" y="109"/>
                      <a:pt x="627" y="92"/>
                    </a:cubicBezTo>
                    <a:cubicBezTo>
                      <a:pt x="593" y="58"/>
                      <a:pt x="576" y="41"/>
                      <a:pt x="542" y="41"/>
                    </a:cubicBezTo>
                    <a:cubicBezTo>
                      <a:pt x="505" y="16"/>
                      <a:pt x="468" y="0"/>
                      <a:pt x="431" y="0"/>
                    </a:cubicBezTo>
                    <a:close/>
                  </a:path>
                </a:pathLst>
              </a:custGeom>
              <a:solidFill>
                <a:srgbClr val="E76A5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8" name="Google Shape;9858;p25"/>
              <p:cNvSpPr/>
              <p:nvPr/>
            </p:nvSpPr>
            <p:spPr>
              <a:xfrm>
                <a:off x="4130835" y="4390776"/>
                <a:ext cx="51181" cy="51181"/>
              </a:xfrm>
              <a:custGeom>
                <a:rect b="b" l="l" r="r" t="t"/>
                <a:pathLst>
                  <a:path extrusionOk="0" h="1068" w="1068">
                    <a:moveTo>
                      <a:pt x="532" y="1"/>
                    </a:moveTo>
                    <a:cubicBezTo>
                      <a:pt x="462" y="1"/>
                      <a:pt x="390" y="18"/>
                      <a:pt x="322" y="51"/>
                    </a:cubicBezTo>
                    <a:cubicBezTo>
                      <a:pt x="255" y="68"/>
                      <a:pt x="204" y="102"/>
                      <a:pt x="153" y="170"/>
                    </a:cubicBezTo>
                    <a:cubicBezTo>
                      <a:pt x="102" y="204"/>
                      <a:pt x="68" y="272"/>
                      <a:pt x="51" y="339"/>
                    </a:cubicBezTo>
                    <a:cubicBezTo>
                      <a:pt x="18" y="390"/>
                      <a:pt x="1" y="475"/>
                      <a:pt x="1" y="542"/>
                    </a:cubicBezTo>
                    <a:lnTo>
                      <a:pt x="18" y="678"/>
                    </a:lnTo>
                    <a:cubicBezTo>
                      <a:pt x="51" y="779"/>
                      <a:pt x="85" y="847"/>
                      <a:pt x="153" y="915"/>
                    </a:cubicBezTo>
                    <a:lnTo>
                      <a:pt x="255" y="1000"/>
                    </a:lnTo>
                    <a:cubicBezTo>
                      <a:pt x="339" y="1050"/>
                      <a:pt x="441" y="1067"/>
                      <a:pt x="525" y="1067"/>
                    </a:cubicBezTo>
                    <a:lnTo>
                      <a:pt x="678" y="1050"/>
                    </a:lnTo>
                    <a:cubicBezTo>
                      <a:pt x="729" y="1033"/>
                      <a:pt x="796" y="1000"/>
                      <a:pt x="847" y="966"/>
                    </a:cubicBezTo>
                    <a:cubicBezTo>
                      <a:pt x="915" y="915"/>
                      <a:pt x="949" y="864"/>
                      <a:pt x="983" y="813"/>
                    </a:cubicBezTo>
                    <a:lnTo>
                      <a:pt x="1000" y="779"/>
                    </a:lnTo>
                    <a:cubicBezTo>
                      <a:pt x="1050" y="712"/>
                      <a:pt x="1067" y="627"/>
                      <a:pt x="1067" y="542"/>
                    </a:cubicBezTo>
                    <a:cubicBezTo>
                      <a:pt x="1067" y="441"/>
                      <a:pt x="1050" y="373"/>
                      <a:pt x="1000" y="288"/>
                    </a:cubicBezTo>
                    <a:lnTo>
                      <a:pt x="983" y="272"/>
                    </a:lnTo>
                    <a:lnTo>
                      <a:pt x="898" y="170"/>
                    </a:lnTo>
                    <a:cubicBezTo>
                      <a:pt x="864" y="102"/>
                      <a:pt x="796" y="68"/>
                      <a:pt x="729" y="51"/>
                    </a:cubicBezTo>
                    <a:cubicBezTo>
                      <a:pt x="669" y="18"/>
                      <a:pt x="602" y="1"/>
                      <a:pt x="532"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9" name="Google Shape;9859;p25"/>
              <p:cNvSpPr/>
              <p:nvPr/>
            </p:nvSpPr>
            <p:spPr>
              <a:xfrm>
                <a:off x="4279342" y="4272740"/>
                <a:ext cx="48737" cy="47347"/>
              </a:xfrm>
              <a:custGeom>
                <a:rect b="b" l="l" r="r" t="t"/>
                <a:pathLst>
                  <a:path extrusionOk="0" h="988" w="1017">
                    <a:moveTo>
                      <a:pt x="554" y="1"/>
                    </a:moveTo>
                    <a:cubicBezTo>
                      <a:pt x="539" y="1"/>
                      <a:pt x="524" y="2"/>
                      <a:pt x="509" y="5"/>
                    </a:cubicBezTo>
                    <a:cubicBezTo>
                      <a:pt x="238" y="5"/>
                      <a:pt x="18" y="225"/>
                      <a:pt x="1" y="496"/>
                    </a:cubicBezTo>
                    <a:lnTo>
                      <a:pt x="35" y="631"/>
                    </a:lnTo>
                    <a:cubicBezTo>
                      <a:pt x="52" y="716"/>
                      <a:pt x="102" y="784"/>
                      <a:pt x="153" y="835"/>
                    </a:cubicBezTo>
                    <a:lnTo>
                      <a:pt x="255" y="919"/>
                    </a:lnTo>
                    <a:cubicBezTo>
                      <a:pt x="340" y="970"/>
                      <a:pt x="424" y="987"/>
                      <a:pt x="509" y="987"/>
                    </a:cubicBezTo>
                    <a:cubicBezTo>
                      <a:pt x="577" y="987"/>
                      <a:pt x="644" y="970"/>
                      <a:pt x="695" y="953"/>
                    </a:cubicBezTo>
                    <a:cubicBezTo>
                      <a:pt x="830" y="902"/>
                      <a:pt x="915" y="801"/>
                      <a:pt x="966" y="682"/>
                    </a:cubicBezTo>
                    <a:cubicBezTo>
                      <a:pt x="1000" y="615"/>
                      <a:pt x="1017" y="547"/>
                      <a:pt x="1017" y="496"/>
                    </a:cubicBezTo>
                    <a:cubicBezTo>
                      <a:pt x="1000" y="445"/>
                      <a:pt x="1000" y="394"/>
                      <a:pt x="1000" y="361"/>
                    </a:cubicBezTo>
                    <a:cubicBezTo>
                      <a:pt x="966" y="276"/>
                      <a:pt x="915" y="208"/>
                      <a:pt x="864" y="141"/>
                    </a:cubicBezTo>
                    <a:lnTo>
                      <a:pt x="763" y="73"/>
                    </a:lnTo>
                    <a:cubicBezTo>
                      <a:pt x="693" y="31"/>
                      <a:pt x="623" y="1"/>
                      <a:pt x="554"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0" name="Google Shape;9860;p25"/>
              <p:cNvSpPr/>
              <p:nvPr/>
            </p:nvSpPr>
            <p:spPr>
              <a:xfrm>
                <a:off x="4293097" y="4382677"/>
                <a:ext cx="46293" cy="43849"/>
              </a:xfrm>
              <a:custGeom>
                <a:rect b="b" l="l" r="r" t="t"/>
                <a:pathLst>
                  <a:path extrusionOk="0" h="915" w="966">
                    <a:moveTo>
                      <a:pt x="492" y="0"/>
                    </a:moveTo>
                    <a:cubicBezTo>
                      <a:pt x="407" y="0"/>
                      <a:pt x="322" y="17"/>
                      <a:pt x="255" y="68"/>
                    </a:cubicBezTo>
                    <a:lnTo>
                      <a:pt x="238" y="85"/>
                    </a:lnTo>
                    <a:cubicBezTo>
                      <a:pt x="170" y="119"/>
                      <a:pt x="102" y="170"/>
                      <a:pt x="68" y="237"/>
                    </a:cubicBezTo>
                    <a:cubicBezTo>
                      <a:pt x="35" y="305"/>
                      <a:pt x="1" y="390"/>
                      <a:pt x="1" y="474"/>
                    </a:cubicBezTo>
                    <a:lnTo>
                      <a:pt x="18" y="593"/>
                    </a:lnTo>
                    <a:cubicBezTo>
                      <a:pt x="35" y="627"/>
                      <a:pt x="52" y="661"/>
                      <a:pt x="68" y="695"/>
                    </a:cubicBezTo>
                    <a:lnTo>
                      <a:pt x="85" y="728"/>
                    </a:lnTo>
                    <a:lnTo>
                      <a:pt x="153" y="796"/>
                    </a:lnTo>
                    <a:cubicBezTo>
                      <a:pt x="187" y="847"/>
                      <a:pt x="238" y="864"/>
                      <a:pt x="289" y="881"/>
                    </a:cubicBezTo>
                    <a:cubicBezTo>
                      <a:pt x="306" y="898"/>
                      <a:pt x="356" y="915"/>
                      <a:pt x="390" y="915"/>
                    </a:cubicBezTo>
                    <a:lnTo>
                      <a:pt x="492" y="915"/>
                    </a:lnTo>
                    <a:cubicBezTo>
                      <a:pt x="526" y="915"/>
                      <a:pt x="576" y="915"/>
                      <a:pt x="610" y="898"/>
                    </a:cubicBezTo>
                    <a:cubicBezTo>
                      <a:pt x="678" y="881"/>
                      <a:pt x="729" y="847"/>
                      <a:pt x="780" y="813"/>
                    </a:cubicBezTo>
                    <a:cubicBezTo>
                      <a:pt x="830" y="779"/>
                      <a:pt x="864" y="728"/>
                      <a:pt x="898" y="678"/>
                    </a:cubicBezTo>
                    <a:cubicBezTo>
                      <a:pt x="915" y="644"/>
                      <a:pt x="932" y="610"/>
                      <a:pt x="932" y="576"/>
                    </a:cubicBezTo>
                    <a:cubicBezTo>
                      <a:pt x="949" y="525"/>
                      <a:pt x="949" y="491"/>
                      <a:pt x="966" y="457"/>
                    </a:cubicBezTo>
                    <a:cubicBezTo>
                      <a:pt x="966" y="390"/>
                      <a:pt x="932" y="322"/>
                      <a:pt x="915" y="271"/>
                    </a:cubicBezTo>
                    <a:cubicBezTo>
                      <a:pt x="881" y="220"/>
                      <a:pt x="847" y="170"/>
                      <a:pt x="813" y="136"/>
                    </a:cubicBezTo>
                    <a:cubicBezTo>
                      <a:pt x="780" y="102"/>
                      <a:pt x="729" y="68"/>
                      <a:pt x="661" y="51"/>
                    </a:cubicBezTo>
                    <a:cubicBezTo>
                      <a:pt x="610" y="17"/>
                      <a:pt x="559" y="0"/>
                      <a:pt x="49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1" name="Google Shape;9861;p25"/>
              <p:cNvSpPr/>
              <p:nvPr/>
            </p:nvSpPr>
            <p:spPr>
              <a:xfrm>
                <a:off x="4378301" y="4497880"/>
                <a:ext cx="39009" cy="39824"/>
              </a:xfrm>
              <a:custGeom>
                <a:rect b="b" l="l" r="r" t="t"/>
                <a:pathLst>
                  <a:path extrusionOk="0" h="831" w="814">
                    <a:moveTo>
                      <a:pt x="305" y="1"/>
                    </a:moveTo>
                    <a:lnTo>
                      <a:pt x="204" y="51"/>
                    </a:lnTo>
                    <a:cubicBezTo>
                      <a:pt x="187" y="68"/>
                      <a:pt x="153" y="85"/>
                      <a:pt x="136" y="102"/>
                    </a:cubicBezTo>
                    <a:cubicBezTo>
                      <a:pt x="102" y="136"/>
                      <a:pt x="68" y="170"/>
                      <a:pt x="51" y="204"/>
                    </a:cubicBezTo>
                    <a:cubicBezTo>
                      <a:pt x="17" y="271"/>
                      <a:pt x="0" y="339"/>
                      <a:pt x="0" y="424"/>
                    </a:cubicBezTo>
                    <a:cubicBezTo>
                      <a:pt x="0" y="458"/>
                      <a:pt x="0" y="508"/>
                      <a:pt x="17" y="559"/>
                    </a:cubicBezTo>
                    <a:cubicBezTo>
                      <a:pt x="17" y="593"/>
                      <a:pt x="51" y="644"/>
                      <a:pt x="85" y="678"/>
                    </a:cubicBezTo>
                    <a:cubicBezTo>
                      <a:pt x="102" y="729"/>
                      <a:pt x="136" y="762"/>
                      <a:pt x="187" y="779"/>
                    </a:cubicBezTo>
                    <a:cubicBezTo>
                      <a:pt x="237" y="813"/>
                      <a:pt x="305" y="830"/>
                      <a:pt x="373" y="830"/>
                    </a:cubicBezTo>
                    <a:lnTo>
                      <a:pt x="491" y="830"/>
                    </a:lnTo>
                    <a:cubicBezTo>
                      <a:pt x="525" y="813"/>
                      <a:pt x="559" y="796"/>
                      <a:pt x="593" y="779"/>
                    </a:cubicBezTo>
                    <a:cubicBezTo>
                      <a:pt x="610" y="779"/>
                      <a:pt x="627" y="762"/>
                      <a:pt x="644" y="762"/>
                    </a:cubicBezTo>
                    <a:cubicBezTo>
                      <a:pt x="678" y="729"/>
                      <a:pt x="695" y="712"/>
                      <a:pt x="712" y="678"/>
                    </a:cubicBezTo>
                    <a:cubicBezTo>
                      <a:pt x="728" y="661"/>
                      <a:pt x="745" y="661"/>
                      <a:pt x="745" y="644"/>
                    </a:cubicBezTo>
                    <a:cubicBezTo>
                      <a:pt x="762" y="610"/>
                      <a:pt x="779" y="576"/>
                      <a:pt x="796" y="542"/>
                    </a:cubicBezTo>
                    <a:cubicBezTo>
                      <a:pt x="813" y="458"/>
                      <a:pt x="796" y="373"/>
                      <a:pt x="779" y="288"/>
                    </a:cubicBezTo>
                    <a:cubicBezTo>
                      <a:pt x="779" y="288"/>
                      <a:pt x="745" y="204"/>
                      <a:pt x="728" y="204"/>
                    </a:cubicBezTo>
                    <a:cubicBezTo>
                      <a:pt x="712" y="170"/>
                      <a:pt x="695" y="153"/>
                      <a:pt x="678" y="119"/>
                    </a:cubicBezTo>
                    <a:cubicBezTo>
                      <a:pt x="644" y="85"/>
                      <a:pt x="610" y="68"/>
                      <a:pt x="593" y="51"/>
                    </a:cubicBezTo>
                    <a:cubicBezTo>
                      <a:pt x="542" y="17"/>
                      <a:pt x="491" y="1"/>
                      <a:pt x="441"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2" name="Google Shape;9862;p25"/>
              <p:cNvSpPr/>
              <p:nvPr/>
            </p:nvSpPr>
            <p:spPr>
              <a:xfrm>
                <a:off x="4285813" y="4500516"/>
                <a:ext cx="41405" cy="41022"/>
              </a:xfrm>
              <a:custGeom>
                <a:rect b="b" l="l" r="r" t="t"/>
                <a:pathLst>
                  <a:path extrusionOk="0" h="856" w="864">
                    <a:moveTo>
                      <a:pt x="458" y="1"/>
                    </a:moveTo>
                    <a:cubicBezTo>
                      <a:pt x="428" y="1"/>
                      <a:pt x="398" y="5"/>
                      <a:pt x="373" y="13"/>
                    </a:cubicBezTo>
                    <a:cubicBezTo>
                      <a:pt x="322" y="13"/>
                      <a:pt x="271" y="30"/>
                      <a:pt x="220" y="64"/>
                    </a:cubicBezTo>
                    <a:cubicBezTo>
                      <a:pt x="153" y="98"/>
                      <a:pt x="102" y="149"/>
                      <a:pt x="68" y="216"/>
                    </a:cubicBezTo>
                    <a:cubicBezTo>
                      <a:pt x="34" y="284"/>
                      <a:pt x="17" y="352"/>
                      <a:pt x="0" y="436"/>
                    </a:cubicBezTo>
                    <a:cubicBezTo>
                      <a:pt x="0" y="487"/>
                      <a:pt x="17" y="538"/>
                      <a:pt x="51" y="589"/>
                    </a:cubicBezTo>
                    <a:cubicBezTo>
                      <a:pt x="68" y="640"/>
                      <a:pt x="85" y="690"/>
                      <a:pt x="136" y="724"/>
                    </a:cubicBezTo>
                    <a:cubicBezTo>
                      <a:pt x="187" y="775"/>
                      <a:pt x="254" y="826"/>
                      <a:pt x="322" y="843"/>
                    </a:cubicBezTo>
                    <a:cubicBezTo>
                      <a:pt x="347" y="851"/>
                      <a:pt x="377" y="856"/>
                      <a:pt x="407" y="856"/>
                    </a:cubicBezTo>
                    <a:cubicBezTo>
                      <a:pt x="436" y="856"/>
                      <a:pt x="466" y="851"/>
                      <a:pt x="491" y="843"/>
                    </a:cubicBezTo>
                    <a:cubicBezTo>
                      <a:pt x="542" y="843"/>
                      <a:pt x="593" y="826"/>
                      <a:pt x="644" y="792"/>
                    </a:cubicBezTo>
                    <a:lnTo>
                      <a:pt x="728" y="724"/>
                    </a:lnTo>
                    <a:cubicBezTo>
                      <a:pt x="762" y="690"/>
                      <a:pt x="779" y="657"/>
                      <a:pt x="796" y="623"/>
                    </a:cubicBezTo>
                    <a:cubicBezTo>
                      <a:pt x="830" y="589"/>
                      <a:pt x="847" y="555"/>
                      <a:pt x="847" y="521"/>
                    </a:cubicBezTo>
                    <a:cubicBezTo>
                      <a:pt x="864" y="453"/>
                      <a:pt x="864" y="386"/>
                      <a:pt x="847" y="318"/>
                    </a:cubicBezTo>
                    <a:lnTo>
                      <a:pt x="796" y="216"/>
                    </a:lnTo>
                    <a:lnTo>
                      <a:pt x="762" y="166"/>
                    </a:lnTo>
                    <a:lnTo>
                      <a:pt x="728" y="132"/>
                    </a:lnTo>
                    <a:cubicBezTo>
                      <a:pt x="678" y="81"/>
                      <a:pt x="610" y="30"/>
                      <a:pt x="542" y="13"/>
                    </a:cubicBezTo>
                    <a:cubicBezTo>
                      <a:pt x="517" y="5"/>
                      <a:pt x="487" y="1"/>
                      <a:pt x="45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3" name="Google Shape;9863;p25"/>
              <p:cNvSpPr/>
              <p:nvPr/>
            </p:nvSpPr>
            <p:spPr>
              <a:xfrm>
                <a:off x="4311786" y="4624920"/>
                <a:ext cx="33306" cy="32827"/>
              </a:xfrm>
              <a:custGeom>
                <a:rect b="b" l="l" r="r" t="t"/>
                <a:pathLst>
                  <a:path extrusionOk="0" h="685" w="695">
                    <a:moveTo>
                      <a:pt x="302" y="1"/>
                    </a:moveTo>
                    <a:cubicBezTo>
                      <a:pt x="253" y="1"/>
                      <a:pt x="207" y="17"/>
                      <a:pt x="169" y="41"/>
                    </a:cubicBezTo>
                    <a:cubicBezTo>
                      <a:pt x="119" y="75"/>
                      <a:pt x="85" y="109"/>
                      <a:pt x="51" y="177"/>
                    </a:cubicBezTo>
                    <a:cubicBezTo>
                      <a:pt x="34" y="177"/>
                      <a:pt x="34" y="194"/>
                      <a:pt x="34" y="211"/>
                    </a:cubicBezTo>
                    <a:cubicBezTo>
                      <a:pt x="17" y="245"/>
                      <a:pt x="0" y="295"/>
                      <a:pt x="0" y="346"/>
                    </a:cubicBezTo>
                    <a:cubicBezTo>
                      <a:pt x="0" y="431"/>
                      <a:pt x="34" y="516"/>
                      <a:pt x="102" y="583"/>
                    </a:cubicBezTo>
                    <a:cubicBezTo>
                      <a:pt x="136" y="617"/>
                      <a:pt x="169" y="651"/>
                      <a:pt x="220" y="668"/>
                    </a:cubicBezTo>
                    <a:cubicBezTo>
                      <a:pt x="254" y="685"/>
                      <a:pt x="305" y="685"/>
                      <a:pt x="356" y="685"/>
                    </a:cubicBezTo>
                    <a:lnTo>
                      <a:pt x="440" y="685"/>
                    </a:lnTo>
                    <a:cubicBezTo>
                      <a:pt x="491" y="668"/>
                      <a:pt x="542" y="634"/>
                      <a:pt x="593" y="583"/>
                    </a:cubicBezTo>
                    <a:lnTo>
                      <a:pt x="644" y="516"/>
                    </a:lnTo>
                    <a:cubicBezTo>
                      <a:pt x="677" y="465"/>
                      <a:pt x="694" y="414"/>
                      <a:pt x="694" y="346"/>
                    </a:cubicBezTo>
                    <a:lnTo>
                      <a:pt x="677" y="262"/>
                    </a:lnTo>
                    <a:cubicBezTo>
                      <a:pt x="677" y="228"/>
                      <a:pt x="660" y="194"/>
                      <a:pt x="644" y="177"/>
                    </a:cubicBezTo>
                    <a:cubicBezTo>
                      <a:pt x="583" y="70"/>
                      <a:pt x="495" y="5"/>
                      <a:pt x="391" y="5"/>
                    </a:cubicBezTo>
                    <a:cubicBezTo>
                      <a:pt x="380" y="5"/>
                      <a:pt x="368" y="6"/>
                      <a:pt x="356" y="8"/>
                    </a:cubicBezTo>
                    <a:cubicBezTo>
                      <a:pt x="338" y="3"/>
                      <a:pt x="319" y="1"/>
                      <a:pt x="302" y="1"/>
                    </a:cubicBezTo>
                    <a:close/>
                  </a:path>
                </a:pathLst>
              </a:custGeom>
              <a:solidFill>
                <a:srgbClr val="E76A5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4" name="Google Shape;9864;p25"/>
              <p:cNvSpPr/>
              <p:nvPr/>
            </p:nvSpPr>
            <p:spPr>
              <a:xfrm>
                <a:off x="4226582" y="4192813"/>
                <a:ext cx="36565" cy="36900"/>
              </a:xfrm>
              <a:custGeom>
                <a:rect b="b" l="l" r="r" t="t"/>
                <a:pathLst>
                  <a:path extrusionOk="0" h="770" w="763">
                    <a:moveTo>
                      <a:pt x="373" y="1"/>
                    </a:moveTo>
                    <a:cubicBezTo>
                      <a:pt x="322" y="1"/>
                      <a:pt x="271" y="18"/>
                      <a:pt x="237" y="34"/>
                    </a:cubicBezTo>
                    <a:cubicBezTo>
                      <a:pt x="187" y="51"/>
                      <a:pt x="136" y="85"/>
                      <a:pt x="102" y="119"/>
                    </a:cubicBezTo>
                    <a:cubicBezTo>
                      <a:pt x="68" y="153"/>
                      <a:pt x="51" y="187"/>
                      <a:pt x="34" y="238"/>
                    </a:cubicBezTo>
                    <a:cubicBezTo>
                      <a:pt x="0" y="288"/>
                      <a:pt x="0" y="339"/>
                      <a:pt x="0" y="390"/>
                    </a:cubicBezTo>
                    <a:lnTo>
                      <a:pt x="17" y="492"/>
                    </a:lnTo>
                    <a:cubicBezTo>
                      <a:pt x="34" y="559"/>
                      <a:pt x="68" y="610"/>
                      <a:pt x="102" y="661"/>
                    </a:cubicBezTo>
                    <a:lnTo>
                      <a:pt x="187" y="712"/>
                    </a:lnTo>
                    <a:cubicBezTo>
                      <a:pt x="237" y="746"/>
                      <a:pt x="305" y="762"/>
                      <a:pt x="373" y="762"/>
                    </a:cubicBezTo>
                    <a:cubicBezTo>
                      <a:pt x="388" y="767"/>
                      <a:pt x="403" y="769"/>
                      <a:pt x="418" y="769"/>
                    </a:cubicBezTo>
                    <a:cubicBezTo>
                      <a:pt x="453" y="769"/>
                      <a:pt x="489" y="758"/>
                      <a:pt x="525" y="746"/>
                    </a:cubicBezTo>
                    <a:cubicBezTo>
                      <a:pt x="576" y="729"/>
                      <a:pt x="610" y="695"/>
                      <a:pt x="644" y="661"/>
                    </a:cubicBezTo>
                    <a:cubicBezTo>
                      <a:pt x="678" y="627"/>
                      <a:pt x="712" y="576"/>
                      <a:pt x="728" y="542"/>
                    </a:cubicBezTo>
                    <a:cubicBezTo>
                      <a:pt x="745" y="492"/>
                      <a:pt x="762" y="441"/>
                      <a:pt x="762" y="390"/>
                    </a:cubicBezTo>
                    <a:lnTo>
                      <a:pt x="745" y="288"/>
                    </a:lnTo>
                    <a:cubicBezTo>
                      <a:pt x="728" y="221"/>
                      <a:pt x="695" y="170"/>
                      <a:pt x="644" y="119"/>
                    </a:cubicBezTo>
                    <a:lnTo>
                      <a:pt x="576" y="51"/>
                    </a:lnTo>
                    <a:cubicBezTo>
                      <a:pt x="508" y="18"/>
                      <a:pt x="441" y="1"/>
                      <a:pt x="373"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5" name="Google Shape;9865;p25"/>
              <p:cNvSpPr/>
              <p:nvPr/>
            </p:nvSpPr>
            <p:spPr>
              <a:xfrm>
                <a:off x="3715431" y="4250243"/>
                <a:ext cx="43034" cy="42555"/>
              </a:xfrm>
              <a:custGeom>
                <a:rect b="b" l="l" r="r" t="t"/>
                <a:pathLst>
                  <a:path extrusionOk="0" h="888" w="898">
                    <a:moveTo>
                      <a:pt x="406" y="0"/>
                    </a:moveTo>
                    <a:cubicBezTo>
                      <a:pt x="363" y="0"/>
                      <a:pt x="325" y="16"/>
                      <a:pt x="288" y="41"/>
                    </a:cubicBezTo>
                    <a:cubicBezTo>
                      <a:pt x="220" y="58"/>
                      <a:pt x="187" y="92"/>
                      <a:pt x="136" y="126"/>
                    </a:cubicBezTo>
                    <a:cubicBezTo>
                      <a:pt x="102" y="159"/>
                      <a:pt x="68" y="210"/>
                      <a:pt x="51" y="278"/>
                    </a:cubicBezTo>
                    <a:cubicBezTo>
                      <a:pt x="17" y="329"/>
                      <a:pt x="0" y="380"/>
                      <a:pt x="17" y="447"/>
                    </a:cubicBezTo>
                    <a:lnTo>
                      <a:pt x="17" y="566"/>
                    </a:lnTo>
                    <a:cubicBezTo>
                      <a:pt x="51" y="634"/>
                      <a:pt x="85" y="701"/>
                      <a:pt x="136" y="752"/>
                    </a:cubicBezTo>
                    <a:lnTo>
                      <a:pt x="220" y="820"/>
                    </a:lnTo>
                    <a:cubicBezTo>
                      <a:pt x="305" y="854"/>
                      <a:pt x="373" y="887"/>
                      <a:pt x="458" y="887"/>
                    </a:cubicBezTo>
                    <a:cubicBezTo>
                      <a:pt x="508" y="887"/>
                      <a:pt x="576" y="871"/>
                      <a:pt x="627" y="854"/>
                    </a:cubicBezTo>
                    <a:cubicBezTo>
                      <a:pt x="678" y="820"/>
                      <a:pt x="728" y="803"/>
                      <a:pt x="762" y="752"/>
                    </a:cubicBezTo>
                    <a:cubicBezTo>
                      <a:pt x="813" y="718"/>
                      <a:pt x="847" y="667"/>
                      <a:pt x="864" y="617"/>
                    </a:cubicBezTo>
                    <a:cubicBezTo>
                      <a:pt x="881" y="566"/>
                      <a:pt x="898" y="498"/>
                      <a:pt x="898" y="447"/>
                    </a:cubicBezTo>
                    <a:lnTo>
                      <a:pt x="881" y="329"/>
                    </a:lnTo>
                    <a:cubicBezTo>
                      <a:pt x="864" y="244"/>
                      <a:pt x="813" y="176"/>
                      <a:pt x="762" y="126"/>
                    </a:cubicBezTo>
                    <a:lnTo>
                      <a:pt x="678" y="58"/>
                    </a:lnTo>
                    <a:cubicBezTo>
                      <a:pt x="610" y="24"/>
                      <a:pt x="525" y="7"/>
                      <a:pt x="458" y="7"/>
                    </a:cubicBezTo>
                    <a:cubicBezTo>
                      <a:pt x="439" y="3"/>
                      <a:pt x="422" y="0"/>
                      <a:pt x="40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6" name="Google Shape;9866;p25"/>
              <p:cNvSpPr/>
              <p:nvPr/>
            </p:nvSpPr>
            <p:spPr>
              <a:xfrm>
                <a:off x="4021335" y="3654896"/>
                <a:ext cx="67379" cy="57651"/>
              </a:xfrm>
              <a:custGeom>
                <a:rect b="b" l="l" r="r" t="t"/>
                <a:pathLst>
                  <a:path extrusionOk="0" h="1203" w="1406">
                    <a:moveTo>
                      <a:pt x="610" y="1"/>
                    </a:moveTo>
                    <a:cubicBezTo>
                      <a:pt x="271" y="18"/>
                      <a:pt x="0" y="305"/>
                      <a:pt x="17" y="644"/>
                    </a:cubicBezTo>
                    <a:cubicBezTo>
                      <a:pt x="39" y="989"/>
                      <a:pt x="317" y="1202"/>
                      <a:pt x="611" y="1202"/>
                    </a:cubicBezTo>
                    <a:cubicBezTo>
                      <a:pt x="764" y="1202"/>
                      <a:pt x="922" y="1144"/>
                      <a:pt x="1050" y="1016"/>
                    </a:cubicBezTo>
                    <a:cubicBezTo>
                      <a:pt x="1405" y="627"/>
                      <a:pt x="1134" y="1"/>
                      <a:pt x="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7" name="Google Shape;9867;p25"/>
              <p:cNvSpPr/>
              <p:nvPr/>
            </p:nvSpPr>
            <p:spPr>
              <a:xfrm>
                <a:off x="3789253" y="3648426"/>
                <a:ext cx="66612" cy="57411"/>
              </a:xfrm>
              <a:custGeom>
                <a:rect b="b" l="l" r="r" t="t"/>
                <a:pathLst>
                  <a:path extrusionOk="0" h="1198" w="1390">
                    <a:moveTo>
                      <a:pt x="780" y="0"/>
                    </a:moveTo>
                    <a:cubicBezTo>
                      <a:pt x="272" y="17"/>
                      <a:pt x="1" y="627"/>
                      <a:pt x="356" y="1016"/>
                    </a:cubicBezTo>
                    <a:cubicBezTo>
                      <a:pt x="476" y="1142"/>
                      <a:pt x="627" y="1198"/>
                      <a:pt x="776" y="1198"/>
                    </a:cubicBezTo>
                    <a:cubicBezTo>
                      <a:pt x="1069" y="1198"/>
                      <a:pt x="1355" y="980"/>
                      <a:pt x="1389" y="644"/>
                    </a:cubicBezTo>
                    <a:cubicBezTo>
                      <a:pt x="1389" y="305"/>
                      <a:pt x="1118" y="17"/>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8" name="Google Shape;9868;p25"/>
              <p:cNvSpPr/>
              <p:nvPr/>
            </p:nvSpPr>
            <p:spPr>
              <a:xfrm>
                <a:off x="3766538" y="3531067"/>
                <a:ext cx="86452" cy="55159"/>
              </a:xfrm>
              <a:custGeom>
                <a:rect b="b" l="l" r="r" t="t"/>
                <a:pathLst>
                  <a:path extrusionOk="0" h="1151" w="1804">
                    <a:moveTo>
                      <a:pt x="1156" y="1"/>
                    </a:moveTo>
                    <a:cubicBezTo>
                      <a:pt x="1077" y="1"/>
                      <a:pt x="996" y="9"/>
                      <a:pt x="915" y="28"/>
                    </a:cubicBezTo>
                    <a:cubicBezTo>
                      <a:pt x="509" y="96"/>
                      <a:pt x="187" y="367"/>
                      <a:pt x="69" y="756"/>
                    </a:cubicBezTo>
                    <a:cubicBezTo>
                      <a:pt x="1" y="892"/>
                      <a:pt x="69" y="1078"/>
                      <a:pt x="221" y="1129"/>
                    </a:cubicBezTo>
                    <a:cubicBezTo>
                      <a:pt x="255" y="1144"/>
                      <a:pt x="295" y="1150"/>
                      <a:pt x="339" y="1150"/>
                    </a:cubicBezTo>
                    <a:cubicBezTo>
                      <a:pt x="535" y="1150"/>
                      <a:pt x="804" y="1021"/>
                      <a:pt x="915" y="993"/>
                    </a:cubicBezTo>
                    <a:cubicBezTo>
                      <a:pt x="1304" y="807"/>
                      <a:pt x="1694" y="841"/>
                      <a:pt x="1762" y="468"/>
                    </a:cubicBezTo>
                    <a:cubicBezTo>
                      <a:pt x="1803" y="178"/>
                      <a:pt x="1506" y="1"/>
                      <a:pt x="11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9" name="Google Shape;9869;p25"/>
              <p:cNvSpPr/>
              <p:nvPr/>
            </p:nvSpPr>
            <p:spPr>
              <a:xfrm>
                <a:off x="4034897" y="3550523"/>
                <a:ext cx="87075" cy="55255"/>
              </a:xfrm>
              <a:custGeom>
                <a:rect b="b" l="l" r="r" t="t"/>
                <a:pathLst>
                  <a:path extrusionOk="0" h="1153" w="1817">
                    <a:moveTo>
                      <a:pt x="655" y="1"/>
                    </a:moveTo>
                    <a:cubicBezTo>
                      <a:pt x="296" y="1"/>
                      <a:pt x="0" y="181"/>
                      <a:pt x="56" y="486"/>
                    </a:cubicBezTo>
                    <a:cubicBezTo>
                      <a:pt x="106" y="841"/>
                      <a:pt x="513" y="807"/>
                      <a:pt x="902" y="993"/>
                    </a:cubicBezTo>
                    <a:cubicBezTo>
                      <a:pt x="1011" y="1034"/>
                      <a:pt x="1274" y="1152"/>
                      <a:pt x="1461" y="1152"/>
                    </a:cubicBezTo>
                    <a:cubicBezTo>
                      <a:pt x="1506" y="1152"/>
                      <a:pt x="1546" y="1145"/>
                      <a:pt x="1579" y="1129"/>
                    </a:cubicBezTo>
                    <a:cubicBezTo>
                      <a:pt x="1732" y="1078"/>
                      <a:pt x="1816" y="909"/>
                      <a:pt x="1749" y="756"/>
                    </a:cubicBezTo>
                    <a:cubicBezTo>
                      <a:pt x="1613" y="367"/>
                      <a:pt x="1292" y="96"/>
                      <a:pt x="902" y="28"/>
                    </a:cubicBezTo>
                    <a:cubicBezTo>
                      <a:pt x="819" y="10"/>
                      <a:pt x="735" y="1"/>
                      <a:pt x="6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0" name="Google Shape;9870;p25"/>
              <p:cNvSpPr/>
              <p:nvPr/>
            </p:nvSpPr>
            <p:spPr>
              <a:xfrm>
                <a:off x="3824923" y="3744940"/>
                <a:ext cx="224181" cy="96851"/>
              </a:xfrm>
              <a:custGeom>
                <a:rect b="b" l="l" r="r" t="t"/>
                <a:pathLst>
                  <a:path extrusionOk="0" h="2021" w="4678">
                    <a:moveTo>
                      <a:pt x="85" y="1"/>
                    </a:moveTo>
                    <a:cubicBezTo>
                      <a:pt x="34" y="18"/>
                      <a:pt x="0" y="69"/>
                      <a:pt x="17" y="119"/>
                    </a:cubicBezTo>
                    <a:cubicBezTo>
                      <a:pt x="119" y="627"/>
                      <a:pt x="390" y="1101"/>
                      <a:pt x="796" y="1457"/>
                    </a:cubicBezTo>
                    <a:cubicBezTo>
                      <a:pt x="1186" y="1796"/>
                      <a:pt x="1710" y="1999"/>
                      <a:pt x="2252" y="2016"/>
                    </a:cubicBezTo>
                    <a:cubicBezTo>
                      <a:pt x="2301" y="2019"/>
                      <a:pt x="2349" y="2020"/>
                      <a:pt x="2398" y="2020"/>
                    </a:cubicBezTo>
                    <a:cubicBezTo>
                      <a:pt x="2874" y="2020"/>
                      <a:pt x="3344" y="1872"/>
                      <a:pt x="3759" y="1626"/>
                    </a:cubicBezTo>
                    <a:cubicBezTo>
                      <a:pt x="4199" y="1321"/>
                      <a:pt x="4521" y="881"/>
                      <a:pt x="4656" y="356"/>
                    </a:cubicBezTo>
                    <a:cubicBezTo>
                      <a:pt x="4678" y="281"/>
                      <a:pt x="4611" y="227"/>
                      <a:pt x="4551" y="227"/>
                    </a:cubicBezTo>
                    <a:cubicBezTo>
                      <a:pt x="4516" y="227"/>
                      <a:pt x="4483" y="245"/>
                      <a:pt x="4470" y="289"/>
                    </a:cubicBezTo>
                    <a:lnTo>
                      <a:pt x="4470" y="306"/>
                    </a:lnTo>
                    <a:cubicBezTo>
                      <a:pt x="4267" y="712"/>
                      <a:pt x="3962" y="1068"/>
                      <a:pt x="3556" y="1288"/>
                    </a:cubicBezTo>
                    <a:cubicBezTo>
                      <a:pt x="3194" y="1492"/>
                      <a:pt x="2774" y="1594"/>
                      <a:pt x="2364" y="1594"/>
                    </a:cubicBezTo>
                    <a:cubicBezTo>
                      <a:pt x="2332" y="1594"/>
                      <a:pt x="2301" y="1594"/>
                      <a:pt x="2269" y="1592"/>
                    </a:cubicBezTo>
                    <a:cubicBezTo>
                      <a:pt x="1812" y="1592"/>
                      <a:pt x="1372" y="1440"/>
                      <a:pt x="1016" y="1169"/>
                    </a:cubicBezTo>
                    <a:cubicBezTo>
                      <a:pt x="661" y="881"/>
                      <a:pt x="373" y="492"/>
                      <a:pt x="204" y="69"/>
                    </a:cubicBezTo>
                    <a:cubicBezTo>
                      <a:pt x="187" y="18"/>
                      <a:pt x="13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71" name="Google Shape;9871;p25"/>
            <p:cNvSpPr/>
            <p:nvPr/>
          </p:nvSpPr>
          <p:spPr>
            <a:xfrm>
              <a:off x="3591312" y="33598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sp>
        <p:nvSpPr>
          <p:cNvPr id="9872" name="Google Shape;9872;p25"/>
          <p:cNvSpPr txBox="1"/>
          <p:nvPr>
            <p:ph type="ctrTitle"/>
          </p:nvPr>
        </p:nvSpPr>
        <p:spPr>
          <a:xfrm>
            <a:off x="714300" y="299225"/>
            <a:ext cx="7829700" cy="1609500"/>
          </a:xfrm>
          <a:prstGeom prst="rect">
            <a:avLst/>
          </a:prstGeom>
        </p:spPr>
        <p:txBody>
          <a:bodyPr anchorCtr="0" anchor="ctr" bIns="91425" lIns="0" spcFirstLastPara="1" rIns="91425" wrap="square" tIns="91425">
            <a:noAutofit/>
          </a:bodyPr>
          <a:lstStyle/>
          <a:p>
            <a:pPr indent="0" lvl="0" marL="0" rtl="0" algn="ctr">
              <a:spcBef>
                <a:spcPts val="0"/>
              </a:spcBef>
              <a:spcAft>
                <a:spcPts val="0"/>
              </a:spcAft>
              <a:buNone/>
            </a:pPr>
            <a:r>
              <a:rPr lang="en" sz="2800">
                <a:solidFill>
                  <a:schemeClr val="accent1"/>
                </a:solidFill>
              </a:rPr>
              <a:t>Leveraging Data Science to Predict Personality Types: </a:t>
            </a:r>
            <a:r>
              <a:rPr lang="en" sz="2800"/>
              <a:t>An MBTI Classification Project</a:t>
            </a:r>
            <a:endParaRPr sz="2800"/>
          </a:p>
        </p:txBody>
      </p:sp>
      <p:sp>
        <p:nvSpPr>
          <p:cNvPr id="9873" name="Google Shape;9873;p25"/>
          <p:cNvSpPr/>
          <p:nvPr/>
        </p:nvSpPr>
        <p:spPr>
          <a:xfrm flipH="1">
            <a:off x="5391759" y="2114485"/>
            <a:ext cx="1330003" cy="759405"/>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128000" lIns="0" spcFirstLastPara="1" rIns="0" wrap="square" tIns="0">
            <a:noAutofit/>
          </a:bodyPr>
          <a:lstStyle/>
          <a:p>
            <a:pPr indent="0" lvl="0" marL="0" rtl="0" algn="ctr">
              <a:spcBef>
                <a:spcPts val="0"/>
              </a:spcBef>
              <a:spcAft>
                <a:spcPts val="0"/>
              </a:spcAft>
              <a:buNone/>
            </a:pPr>
            <a:r>
              <a:rPr b="1" lang="en" sz="2000">
                <a:solidFill>
                  <a:schemeClr val="dk1"/>
                </a:solidFill>
                <a:latin typeface="Amatic SC"/>
                <a:ea typeface="Amatic SC"/>
                <a:cs typeface="Amatic SC"/>
                <a:sym typeface="Amatic SC"/>
              </a:rPr>
              <a:t>Uyenmy Nguyen</a:t>
            </a:r>
            <a:endParaRPr sz="1600">
              <a:solidFill>
                <a:schemeClr val="dk1"/>
              </a:solidFill>
            </a:endParaRPr>
          </a:p>
        </p:txBody>
      </p:sp>
      <p:sp>
        <p:nvSpPr>
          <p:cNvPr id="9874" name="Google Shape;9874;p25"/>
          <p:cNvSpPr/>
          <p:nvPr/>
        </p:nvSpPr>
        <p:spPr>
          <a:xfrm>
            <a:off x="2013725" y="2136313"/>
            <a:ext cx="1575966" cy="70507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128000" lIns="0" spcFirstLastPara="1" rIns="0" wrap="square" tIns="0">
            <a:noAutofit/>
          </a:bodyPr>
          <a:lstStyle/>
          <a:p>
            <a:pPr indent="0" lvl="0" marL="0" rtl="0" algn="ctr">
              <a:spcBef>
                <a:spcPts val="0"/>
              </a:spcBef>
              <a:spcAft>
                <a:spcPts val="0"/>
              </a:spcAft>
              <a:buNone/>
            </a:pPr>
            <a:r>
              <a:rPr b="1" lang="en" sz="2000">
                <a:solidFill>
                  <a:schemeClr val="dk1"/>
                </a:solidFill>
                <a:latin typeface="Amatic SC"/>
                <a:ea typeface="Amatic SC"/>
                <a:cs typeface="Amatic SC"/>
                <a:sym typeface="Amatic SC"/>
              </a:rPr>
              <a:t>Byrnes Mulumbeni</a:t>
            </a:r>
            <a:endParaRPr b="1" sz="2000">
              <a:solidFill>
                <a:schemeClr val="dk1"/>
              </a:solidFill>
              <a:latin typeface="Amatic SC"/>
              <a:ea typeface="Amatic SC"/>
              <a:cs typeface="Amatic SC"/>
              <a:sym typeface="Amatic SC"/>
            </a:endParaRPr>
          </a:p>
        </p:txBody>
      </p:sp>
      <p:grpSp>
        <p:nvGrpSpPr>
          <p:cNvPr id="9875" name="Google Shape;9875;p25"/>
          <p:cNvGrpSpPr/>
          <p:nvPr/>
        </p:nvGrpSpPr>
        <p:grpSpPr>
          <a:xfrm>
            <a:off x="2728015" y="2871081"/>
            <a:ext cx="968223" cy="1243361"/>
            <a:chOff x="1663561" y="966412"/>
            <a:chExt cx="1220346" cy="1591196"/>
          </a:xfrm>
        </p:grpSpPr>
        <p:sp>
          <p:nvSpPr>
            <p:cNvPr id="9876" name="Google Shape;9876;p25"/>
            <p:cNvSpPr/>
            <p:nvPr/>
          </p:nvSpPr>
          <p:spPr>
            <a:xfrm>
              <a:off x="1663561" y="988504"/>
              <a:ext cx="1220346" cy="1257199"/>
            </a:xfrm>
            <a:custGeom>
              <a:rect b="b" l="l" r="r" t="t"/>
              <a:pathLst>
                <a:path extrusionOk="0" h="26234" w="25465">
                  <a:moveTo>
                    <a:pt x="14328" y="1"/>
                  </a:moveTo>
                  <a:cubicBezTo>
                    <a:pt x="11120" y="1"/>
                    <a:pt x="5652" y="2022"/>
                    <a:pt x="4504" y="5273"/>
                  </a:cubicBezTo>
                  <a:cubicBezTo>
                    <a:pt x="3285" y="8727"/>
                    <a:pt x="4843" y="11165"/>
                    <a:pt x="4504" y="12858"/>
                  </a:cubicBezTo>
                  <a:cubicBezTo>
                    <a:pt x="4166" y="14551"/>
                    <a:pt x="1795" y="16109"/>
                    <a:pt x="1508" y="18310"/>
                  </a:cubicBezTo>
                  <a:cubicBezTo>
                    <a:pt x="1203" y="20561"/>
                    <a:pt x="2422" y="20731"/>
                    <a:pt x="2676" y="21628"/>
                  </a:cubicBezTo>
                  <a:cubicBezTo>
                    <a:pt x="2913" y="22475"/>
                    <a:pt x="1" y="24879"/>
                    <a:pt x="2845" y="26165"/>
                  </a:cubicBezTo>
                  <a:lnTo>
                    <a:pt x="3133" y="26233"/>
                  </a:lnTo>
                  <a:cubicBezTo>
                    <a:pt x="3641" y="23998"/>
                    <a:pt x="4420" y="21645"/>
                    <a:pt x="5486" y="20765"/>
                  </a:cubicBezTo>
                  <a:cubicBezTo>
                    <a:pt x="6940" y="19530"/>
                    <a:pt x="9007" y="19333"/>
                    <a:pt x="10177" y="19333"/>
                  </a:cubicBezTo>
                  <a:cubicBezTo>
                    <a:pt x="10723" y="19333"/>
                    <a:pt x="11073" y="19376"/>
                    <a:pt x="11073" y="19376"/>
                  </a:cubicBezTo>
                  <a:lnTo>
                    <a:pt x="11090" y="19376"/>
                  </a:lnTo>
                  <a:lnTo>
                    <a:pt x="11226" y="17836"/>
                  </a:lnTo>
                  <a:lnTo>
                    <a:pt x="11226" y="17819"/>
                  </a:lnTo>
                  <a:cubicBezTo>
                    <a:pt x="9414" y="17412"/>
                    <a:pt x="7856" y="16244"/>
                    <a:pt x="7298" y="15279"/>
                  </a:cubicBezTo>
                  <a:cubicBezTo>
                    <a:pt x="6773" y="14399"/>
                    <a:pt x="7027" y="13400"/>
                    <a:pt x="7298" y="12469"/>
                  </a:cubicBezTo>
                  <a:cubicBezTo>
                    <a:pt x="7399" y="12096"/>
                    <a:pt x="7247" y="10962"/>
                    <a:pt x="7196" y="10623"/>
                  </a:cubicBezTo>
                  <a:cubicBezTo>
                    <a:pt x="8195" y="10454"/>
                    <a:pt x="9143" y="10048"/>
                    <a:pt x="9956" y="9438"/>
                  </a:cubicBezTo>
                  <a:cubicBezTo>
                    <a:pt x="12021" y="7830"/>
                    <a:pt x="12258" y="5696"/>
                    <a:pt x="13105" y="4359"/>
                  </a:cubicBezTo>
                  <a:cubicBezTo>
                    <a:pt x="13427" y="3766"/>
                    <a:pt x="13968" y="3343"/>
                    <a:pt x="14612" y="3174"/>
                  </a:cubicBezTo>
                  <a:cubicBezTo>
                    <a:pt x="14768" y="3130"/>
                    <a:pt x="14917" y="3110"/>
                    <a:pt x="15060" y="3110"/>
                  </a:cubicBezTo>
                  <a:cubicBezTo>
                    <a:pt x="16466" y="3110"/>
                    <a:pt x="17219" y="5036"/>
                    <a:pt x="17219" y="5036"/>
                  </a:cubicBezTo>
                  <a:cubicBezTo>
                    <a:pt x="17219" y="5036"/>
                    <a:pt x="17202" y="5070"/>
                    <a:pt x="17185" y="5121"/>
                  </a:cubicBezTo>
                  <a:cubicBezTo>
                    <a:pt x="17033" y="5527"/>
                    <a:pt x="16474" y="7779"/>
                    <a:pt x="19268" y="12316"/>
                  </a:cubicBezTo>
                  <a:cubicBezTo>
                    <a:pt x="19268" y="12316"/>
                    <a:pt x="19891" y="11684"/>
                    <a:pt x="20562" y="11684"/>
                  </a:cubicBezTo>
                  <a:cubicBezTo>
                    <a:pt x="20823" y="11684"/>
                    <a:pt x="21091" y="11780"/>
                    <a:pt x="21333" y="12045"/>
                  </a:cubicBezTo>
                  <a:cubicBezTo>
                    <a:pt x="22197" y="13010"/>
                    <a:pt x="21570" y="15025"/>
                    <a:pt x="19877" y="15364"/>
                  </a:cubicBezTo>
                  <a:cubicBezTo>
                    <a:pt x="19784" y="15384"/>
                    <a:pt x="19689" y="15392"/>
                    <a:pt x="19594" y="15392"/>
                  </a:cubicBezTo>
                  <a:cubicBezTo>
                    <a:pt x="19046" y="15392"/>
                    <a:pt x="18506" y="15110"/>
                    <a:pt x="18506" y="15110"/>
                  </a:cubicBezTo>
                  <a:cubicBezTo>
                    <a:pt x="18506" y="15110"/>
                    <a:pt x="17592" y="16854"/>
                    <a:pt x="14730" y="17632"/>
                  </a:cubicBezTo>
                  <a:lnTo>
                    <a:pt x="15035" y="19579"/>
                  </a:lnTo>
                  <a:lnTo>
                    <a:pt x="15069" y="19579"/>
                  </a:lnTo>
                  <a:cubicBezTo>
                    <a:pt x="15069" y="19579"/>
                    <a:pt x="15675" y="19476"/>
                    <a:pt x="16507" y="19476"/>
                  </a:cubicBezTo>
                  <a:cubicBezTo>
                    <a:pt x="17520" y="19476"/>
                    <a:pt x="18866" y="19629"/>
                    <a:pt x="19860" y="20307"/>
                  </a:cubicBezTo>
                  <a:cubicBezTo>
                    <a:pt x="21435" y="21374"/>
                    <a:pt x="22332" y="23880"/>
                    <a:pt x="22823" y="26165"/>
                  </a:cubicBezTo>
                  <a:lnTo>
                    <a:pt x="22857" y="26165"/>
                  </a:lnTo>
                  <a:cubicBezTo>
                    <a:pt x="25464" y="25488"/>
                    <a:pt x="24415" y="23524"/>
                    <a:pt x="24178" y="22881"/>
                  </a:cubicBezTo>
                  <a:cubicBezTo>
                    <a:pt x="23941" y="22238"/>
                    <a:pt x="24821" y="21662"/>
                    <a:pt x="24753" y="19833"/>
                  </a:cubicBezTo>
                  <a:cubicBezTo>
                    <a:pt x="24686" y="18005"/>
                    <a:pt x="23568" y="17328"/>
                    <a:pt x="22891" y="16278"/>
                  </a:cubicBezTo>
                  <a:cubicBezTo>
                    <a:pt x="22214" y="15228"/>
                    <a:pt x="22806" y="14009"/>
                    <a:pt x="23297" y="10742"/>
                  </a:cubicBezTo>
                  <a:cubicBezTo>
                    <a:pt x="23771" y="7474"/>
                    <a:pt x="22383" y="3275"/>
                    <a:pt x="20893" y="2293"/>
                  </a:cubicBezTo>
                  <a:cubicBezTo>
                    <a:pt x="20346" y="1933"/>
                    <a:pt x="19786" y="1819"/>
                    <a:pt x="19295" y="1819"/>
                  </a:cubicBezTo>
                  <a:cubicBezTo>
                    <a:pt x="18449" y="1819"/>
                    <a:pt x="17812" y="2158"/>
                    <a:pt x="17812" y="2158"/>
                  </a:cubicBezTo>
                  <a:cubicBezTo>
                    <a:pt x="17812" y="2158"/>
                    <a:pt x="17964" y="295"/>
                    <a:pt x="14900" y="25"/>
                  </a:cubicBezTo>
                  <a:cubicBezTo>
                    <a:pt x="14719" y="9"/>
                    <a:pt x="14528" y="1"/>
                    <a:pt x="1432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7" name="Google Shape;9877;p25"/>
            <p:cNvSpPr/>
            <p:nvPr/>
          </p:nvSpPr>
          <p:spPr>
            <a:xfrm>
              <a:off x="1773109" y="1915111"/>
              <a:ext cx="1012602" cy="640868"/>
            </a:xfrm>
            <a:custGeom>
              <a:rect b="b" l="l" r="r" t="t"/>
              <a:pathLst>
                <a:path extrusionOk="0" h="13373" w="21130">
                  <a:moveTo>
                    <a:pt x="7925" y="1"/>
                  </a:moveTo>
                  <a:cubicBezTo>
                    <a:pt x="6761" y="1"/>
                    <a:pt x="4663" y="193"/>
                    <a:pt x="3183" y="1429"/>
                  </a:cubicBezTo>
                  <a:cubicBezTo>
                    <a:pt x="2117" y="2309"/>
                    <a:pt x="1338" y="4662"/>
                    <a:pt x="830" y="6897"/>
                  </a:cubicBezTo>
                  <a:cubicBezTo>
                    <a:pt x="474" y="8455"/>
                    <a:pt x="203" y="10029"/>
                    <a:pt x="0" y="11621"/>
                  </a:cubicBezTo>
                  <a:cubicBezTo>
                    <a:pt x="0" y="11621"/>
                    <a:pt x="3437" y="13212"/>
                    <a:pt x="10463" y="13365"/>
                  </a:cubicBezTo>
                  <a:cubicBezTo>
                    <a:pt x="10703" y="13370"/>
                    <a:pt x="10939" y="13372"/>
                    <a:pt x="11171" y="13372"/>
                  </a:cubicBezTo>
                  <a:cubicBezTo>
                    <a:pt x="17717" y="13372"/>
                    <a:pt x="21113" y="11365"/>
                    <a:pt x="21130" y="11299"/>
                  </a:cubicBezTo>
                  <a:cubicBezTo>
                    <a:pt x="21062" y="9809"/>
                    <a:pt x="20859" y="8302"/>
                    <a:pt x="20537" y="6829"/>
                  </a:cubicBezTo>
                  <a:cubicBezTo>
                    <a:pt x="20046" y="4561"/>
                    <a:pt x="19149" y="2055"/>
                    <a:pt x="17574" y="988"/>
                  </a:cubicBezTo>
                  <a:cubicBezTo>
                    <a:pt x="16571" y="310"/>
                    <a:pt x="15220" y="157"/>
                    <a:pt x="14206" y="157"/>
                  </a:cubicBezTo>
                  <a:cubicBezTo>
                    <a:pt x="13372" y="157"/>
                    <a:pt x="12766" y="260"/>
                    <a:pt x="12766" y="260"/>
                  </a:cubicBezTo>
                  <a:lnTo>
                    <a:pt x="12732" y="260"/>
                  </a:lnTo>
                  <a:lnTo>
                    <a:pt x="12766" y="447"/>
                  </a:lnTo>
                  <a:cubicBezTo>
                    <a:pt x="12766" y="447"/>
                    <a:pt x="12160" y="973"/>
                    <a:pt x="10747" y="973"/>
                  </a:cubicBezTo>
                  <a:cubicBezTo>
                    <a:pt x="10704" y="973"/>
                    <a:pt x="10660" y="972"/>
                    <a:pt x="10616" y="971"/>
                  </a:cubicBezTo>
                  <a:cubicBezTo>
                    <a:pt x="9244" y="955"/>
                    <a:pt x="8787" y="379"/>
                    <a:pt x="8787" y="379"/>
                  </a:cubicBezTo>
                  <a:lnTo>
                    <a:pt x="8804" y="40"/>
                  </a:lnTo>
                  <a:lnTo>
                    <a:pt x="8787" y="40"/>
                  </a:lnTo>
                  <a:cubicBezTo>
                    <a:pt x="8787" y="40"/>
                    <a:pt x="8452" y="1"/>
                    <a:pt x="7925"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8" name="Google Shape;9878;p25"/>
            <p:cNvSpPr/>
            <p:nvPr/>
          </p:nvSpPr>
          <p:spPr>
            <a:xfrm>
              <a:off x="2558299" y="990469"/>
              <a:ext cx="78162" cy="58609"/>
            </a:xfrm>
            <a:custGeom>
              <a:rect b="b" l="l" r="r" t="t"/>
              <a:pathLst>
                <a:path extrusionOk="0" h="1223" w="1631">
                  <a:moveTo>
                    <a:pt x="1338" y="0"/>
                  </a:moveTo>
                  <a:cubicBezTo>
                    <a:pt x="929" y="0"/>
                    <a:pt x="1" y="795"/>
                    <a:pt x="224" y="1186"/>
                  </a:cubicBezTo>
                  <a:cubicBezTo>
                    <a:pt x="238" y="1211"/>
                    <a:pt x="267" y="1223"/>
                    <a:pt x="309" y="1223"/>
                  </a:cubicBezTo>
                  <a:cubicBezTo>
                    <a:pt x="624" y="1223"/>
                    <a:pt x="1631" y="538"/>
                    <a:pt x="1511" y="119"/>
                  </a:cubicBezTo>
                  <a:cubicBezTo>
                    <a:pt x="1487" y="36"/>
                    <a:pt x="1424" y="0"/>
                    <a:pt x="1338"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9" name="Google Shape;9879;p25"/>
            <p:cNvSpPr/>
            <p:nvPr/>
          </p:nvSpPr>
          <p:spPr>
            <a:xfrm>
              <a:off x="2517087" y="966412"/>
              <a:ext cx="41693" cy="81708"/>
            </a:xfrm>
            <a:custGeom>
              <a:rect b="b" l="l" r="r" t="t"/>
              <a:pathLst>
                <a:path extrusionOk="0" h="1705" w="870">
                  <a:moveTo>
                    <a:pt x="554" y="1"/>
                  </a:moveTo>
                  <a:cubicBezTo>
                    <a:pt x="540" y="1"/>
                    <a:pt x="525" y="4"/>
                    <a:pt x="509" y="12"/>
                  </a:cubicBezTo>
                  <a:cubicBezTo>
                    <a:pt x="136" y="181"/>
                    <a:pt x="1" y="1654"/>
                    <a:pt x="509" y="1705"/>
                  </a:cubicBezTo>
                  <a:cubicBezTo>
                    <a:pt x="510" y="1705"/>
                    <a:pt x="511" y="1705"/>
                    <a:pt x="512" y="1705"/>
                  </a:cubicBezTo>
                  <a:cubicBezTo>
                    <a:pt x="753" y="1705"/>
                    <a:pt x="869" y="1"/>
                    <a:pt x="55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0" name="Google Shape;9880;p25"/>
            <p:cNvSpPr/>
            <p:nvPr/>
          </p:nvSpPr>
          <p:spPr>
            <a:xfrm>
              <a:off x="2291521" y="1136725"/>
              <a:ext cx="197249" cy="96372"/>
            </a:xfrm>
            <a:custGeom>
              <a:rect b="b" l="l" r="r" t="t"/>
              <a:pathLst>
                <a:path extrusionOk="0" h="2011" w="4116">
                  <a:moveTo>
                    <a:pt x="1953" y="1"/>
                  </a:moveTo>
                  <a:cubicBezTo>
                    <a:pt x="1811" y="1"/>
                    <a:pt x="1663" y="20"/>
                    <a:pt x="1508" y="64"/>
                  </a:cubicBezTo>
                  <a:cubicBezTo>
                    <a:pt x="864" y="250"/>
                    <a:pt x="323" y="673"/>
                    <a:pt x="1" y="1249"/>
                  </a:cubicBezTo>
                  <a:cubicBezTo>
                    <a:pt x="1" y="1249"/>
                    <a:pt x="604" y="912"/>
                    <a:pt x="1484" y="912"/>
                  </a:cubicBezTo>
                  <a:cubicBezTo>
                    <a:pt x="2219" y="912"/>
                    <a:pt x="3149" y="1147"/>
                    <a:pt x="4081" y="2011"/>
                  </a:cubicBezTo>
                  <a:cubicBezTo>
                    <a:pt x="4098" y="1960"/>
                    <a:pt x="4115" y="1943"/>
                    <a:pt x="4115" y="1943"/>
                  </a:cubicBezTo>
                  <a:cubicBezTo>
                    <a:pt x="4115" y="1943"/>
                    <a:pt x="3361" y="1"/>
                    <a:pt x="1953"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1" name="Google Shape;9881;p25"/>
            <p:cNvSpPr/>
            <p:nvPr/>
          </p:nvSpPr>
          <p:spPr>
            <a:xfrm>
              <a:off x="1988899" y="1180429"/>
              <a:ext cx="738390" cy="781328"/>
            </a:xfrm>
            <a:custGeom>
              <a:rect b="b" l="l" r="r" t="t"/>
              <a:pathLst>
                <a:path extrusionOk="0" h="16304" w="15408">
                  <a:moveTo>
                    <a:pt x="7799" y="0"/>
                  </a:moveTo>
                  <a:cubicBezTo>
                    <a:pt x="6919" y="0"/>
                    <a:pt x="6316" y="337"/>
                    <a:pt x="6316" y="337"/>
                  </a:cubicBezTo>
                  <a:cubicBezTo>
                    <a:pt x="5469" y="1691"/>
                    <a:pt x="5232" y="3825"/>
                    <a:pt x="3167" y="5433"/>
                  </a:cubicBezTo>
                  <a:cubicBezTo>
                    <a:pt x="2354" y="6043"/>
                    <a:pt x="1406" y="6449"/>
                    <a:pt x="407" y="6618"/>
                  </a:cubicBezTo>
                  <a:cubicBezTo>
                    <a:pt x="458" y="6957"/>
                    <a:pt x="610" y="8091"/>
                    <a:pt x="509" y="8464"/>
                  </a:cubicBezTo>
                  <a:cubicBezTo>
                    <a:pt x="238" y="9395"/>
                    <a:pt x="1" y="10394"/>
                    <a:pt x="509" y="11274"/>
                  </a:cubicBezTo>
                  <a:cubicBezTo>
                    <a:pt x="1067" y="12239"/>
                    <a:pt x="2625" y="13407"/>
                    <a:pt x="4437" y="13814"/>
                  </a:cubicBezTo>
                  <a:lnTo>
                    <a:pt x="4437" y="13831"/>
                  </a:lnTo>
                  <a:lnTo>
                    <a:pt x="4318" y="15371"/>
                  </a:lnTo>
                  <a:lnTo>
                    <a:pt x="4284" y="15710"/>
                  </a:lnTo>
                  <a:cubicBezTo>
                    <a:pt x="4284" y="15710"/>
                    <a:pt x="4758" y="16286"/>
                    <a:pt x="6113" y="16302"/>
                  </a:cubicBezTo>
                  <a:cubicBezTo>
                    <a:pt x="6157" y="16303"/>
                    <a:pt x="6201" y="16304"/>
                    <a:pt x="6244" y="16304"/>
                  </a:cubicBezTo>
                  <a:cubicBezTo>
                    <a:pt x="7657" y="16304"/>
                    <a:pt x="8263" y="15778"/>
                    <a:pt x="8263" y="15778"/>
                  </a:cubicBezTo>
                  <a:lnTo>
                    <a:pt x="8246" y="15574"/>
                  </a:lnTo>
                  <a:lnTo>
                    <a:pt x="7941" y="13627"/>
                  </a:lnTo>
                  <a:cubicBezTo>
                    <a:pt x="10803" y="12849"/>
                    <a:pt x="11717" y="11105"/>
                    <a:pt x="11717" y="11105"/>
                  </a:cubicBezTo>
                  <a:cubicBezTo>
                    <a:pt x="11717" y="11105"/>
                    <a:pt x="12257" y="11387"/>
                    <a:pt x="12805" y="11387"/>
                  </a:cubicBezTo>
                  <a:cubicBezTo>
                    <a:pt x="12900" y="11387"/>
                    <a:pt x="12995" y="11379"/>
                    <a:pt x="13088" y="11359"/>
                  </a:cubicBezTo>
                  <a:cubicBezTo>
                    <a:pt x="14781" y="11020"/>
                    <a:pt x="15408" y="8988"/>
                    <a:pt x="14544" y="8040"/>
                  </a:cubicBezTo>
                  <a:cubicBezTo>
                    <a:pt x="14302" y="7775"/>
                    <a:pt x="14034" y="7679"/>
                    <a:pt x="13773" y="7679"/>
                  </a:cubicBezTo>
                  <a:cubicBezTo>
                    <a:pt x="13102" y="7679"/>
                    <a:pt x="12479" y="8311"/>
                    <a:pt x="12479" y="8311"/>
                  </a:cubicBezTo>
                  <a:cubicBezTo>
                    <a:pt x="9685" y="3757"/>
                    <a:pt x="10244" y="1522"/>
                    <a:pt x="10396" y="1099"/>
                  </a:cubicBezTo>
                  <a:cubicBezTo>
                    <a:pt x="9464" y="235"/>
                    <a:pt x="8534" y="0"/>
                    <a:pt x="7799"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2" name="Google Shape;9882;p25"/>
            <p:cNvSpPr/>
            <p:nvPr/>
          </p:nvSpPr>
          <p:spPr>
            <a:xfrm>
              <a:off x="2197452" y="1832639"/>
              <a:ext cx="173671" cy="57651"/>
            </a:xfrm>
            <a:custGeom>
              <a:rect b="b" l="l" r="r" t="t"/>
              <a:pathLst>
                <a:path extrusionOk="0" h="1203" w="3624">
                  <a:moveTo>
                    <a:pt x="3589" y="0"/>
                  </a:moveTo>
                  <a:cubicBezTo>
                    <a:pt x="3014" y="153"/>
                    <a:pt x="2421" y="271"/>
                    <a:pt x="1829" y="322"/>
                  </a:cubicBezTo>
                  <a:cubicBezTo>
                    <a:pt x="1674" y="335"/>
                    <a:pt x="1520" y="342"/>
                    <a:pt x="1367" y="342"/>
                  </a:cubicBezTo>
                  <a:cubicBezTo>
                    <a:pt x="935" y="342"/>
                    <a:pt x="510" y="291"/>
                    <a:pt x="85" y="204"/>
                  </a:cubicBezTo>
                  <a:lnTo>
                    <a:pt x="85" y="221"/>
                  </a:lnTo>
                  <a:lnTo>
                    <a:pt x="0" y="1203"/>
                  </a:lnTo>
                  <a:cubicBezTo>
                    <a:pt x="1253" y="1203"/>
                    <a:pt x="2472" y="1016"/>
                    <a:pt x="3623" y="305"/>
                  </a:cubicBezTo>
                  <a:lnTo>
                    <a:pt x="3589"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3" name="Google Shape;9883;p25"/>
            <p:cNvSpPr/>
            <p:nvPr/>
          </p:nvSpPr>
          <p:spPr>
            <a:xfrm>
              <a:off x="2586860" y="1585796"/>
              <a:ext cx="88129" cy="55734"/>
            </a:xfrm>
            <a:custGeom>
              <a:rect b="b" l="l" r="r" t="t"/>
              <a:pathLst>
                <a:path extrusionOk="0" h="1163" w="1839">
                  <a:moveTo>
                    <a:pt x="1096" y="0"/>
                  </a:moveTo>
                  <a:cubicBezTo>
                    <a:pt x="1075" y="0"/>
                    <a:pt x="1054" y="2"/>
                    <a:pt x="1033" y="5"/>
                  </a:cubicBezTo>
                  <a:cubicBezTo>
                    <a:pt x="1000" y="5"/>
                    <a:pt x="966" y="5"/>
                    <a:pt x="932" y="22"/>
                  </a:cubicBezTo>
                  <a:cubicBezTo>
                    <a:pt x="898" y="22"/>
                    <a:pt x="881" y="38"/>
                    <a:pt x="847" y="38"/>
                  </a:cubicBezTo>
                  <a:cubicBezTo>
                    <a:pt x="796" y="55"/>
                    <a:pt x="746" y="72"/>
                    <a:pt x="695" y="106"/>
                  </a:cubicBezTo>
                  <a:cubicBezTo>
                    <a:pt x="509" y="191"/>
                    <a:pt x="356" y="343"/>
                    <a:pt x="238" y="513"/>
                  </a:cubicBezTo>
                  <a:cubicBezTo>
                    <a:pt x="119" y="682"/>
                    <a:pt x="35" y="868"/>
                    <a:pt x="1" y="1071"/>
                  </a:cubicBezTo>
                  <a:cubicBezTo>
                    <a:pt x="1" y="1105"/>
                    <a:pt x="35" y="1122"/>
                    <a:pt x="52" y="1139"/>
                  </a:cubicBezTo>
                  <a:cubicBezTo>
                    <a:pt x="74" y="1154"/>
                    <a:pt x="101" y="1163"/>
                    <a:pt x="126" y="1163"/>
                  </a:cubicBezTo>
                  <a:cubicBezTo>
                    <a:pt x="156" y="1163"/>
                    <a:pt x="185" y="1150"/>
                    <a:pt x="204" y="1122"/>
                  </a:cubicBezTo>
                  <a:cubicBezTo>
                    <a:pt x="305" y="1003"/>
                    <a:pt x="407" y="868"/>
                    <a:pt x="526" y="750"/>
                  </a:cubicBezTo>
                  <a:cubicBezTo>
                    <a:pt x="644" y="631"/>
                    <a:pt x="763" y="546"/>
                    <a:pt x="898" y="479"/>
                  </a:cubicBezTo>
                  <a:cubicBezTo>
                    <a:pt x="932" y="462"/>
                    <a:pt x="966" y="445"/>
                    <a:pt x="1000" y="428"/>
                  </a:cubicBezTo>
                  <a:lnTo>
                    <a:pt x="1050" y="411"/>
                  </a:lnTo>
                  <a:lnTo>
                    <a:pt x="1084" y="411"/>
                  </a:lnTo>
                  <a:cubicBezTo>
                    <a:pt x="1135" y="411"/>
                    <a:pt x="1186" y="411"/>
                    <a:pt x="1237" y="428"/>
                  </a:cubicBezTo>
                  <a:cubicBezTo>
                    <a:pt x="1389" y="496"/>
                    <a:pt x="1524" y="580"/>
                    <a:pt x="1643" y="682"/>
                  </a:cubicBezTo>
                  <a:cubicBezTo>
                    <a:pt x="1666" y="697"/>
                    <a:pt x="1689" y="704"/>
                    <a:pt x="1710" y="704"/>
                  </a:cubicBezTo>
                  <a:cubicBezTo>
                    <a:pt x="1783" y="704"/>
                    <a:pt x="1839" y="625"/>
                    <a:pt x="1812" y="546"/>
                  </a:cubicBezTo>
                  <a:cubicBezTo>
                    <a:pt x="1711" y="360"/>
                    <a:pt x="1575" y="191"/>
                    <a:pt x="1389" y="89"/>
                  </a:cubicBezTo>
                  <a:cubicBezTo>
                    <a:pt x="1305" y="33"/>
                    <a:pt x="1197" y="0"/>
                    <a:pt x="10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4" name="Google Shape;9884;p25"/>
            <p:cNvSpPr/>
            <p:nvPr/>
          </p:nvSpPr>
          <p:spPr>
            <a:xfrm>
              <a:off x="2349937" y="1497477"/>
              <a:ext cx="70254" cy="59136"/>
            </a:xfrm>
            <a:custGeom>
              <a:rect b="b" l="l" r="r" t="t"/>
              <a:pathLst>
                <a:path extrusionOk="0" h="1234" w="1466">
                  <a:moveTo>
                    <a:pt x="652" y="1"/>
                  </a:moveTo>
                  <a:cubicBezTo>
                    <a:pt x="639" y="1"/>
                    <a:pt x="625" y="1"/>
                    <a:pt x="610" y="2"/>
                  </a:cubicBezTo>
                  <a:cubicBezTo>
                    <a:pt x="255" y="36"/>
                    <a:pt x="1" y="358"/>
                    <a:pt x="35" y="696"/>
                  </a:cubicBezTo>
                  <a:cubicBezTo>
                    <a:pt x="77" y="1034"/>
                    <a:pt x="356" y="1233"/>
                    <a:pt x="646" y="1233"/>
                  </a:cubicBezTo>
                  <a:cubicBezTo>
                    <a:pt x="822" y="1233"/>
                    <a:pt x="1001" y="1161"/>
                    <a:pt x="1135" y="1001"/>
                  </a:cubicBezTo>
                  <a:cubicBezTo>
                    <a:pt x="1465" y="605"/>
                    <a:pt x="1169" y="1"/>
                    <a:pt x="65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5" name="Google Shape;9885;p25"/>
            <p:cNvSpPr/>
            <p:nvPr/>
          </p:nvSpPr>
          <p:spPr>
            <a:xfrm>
              <a:off x="2104149" y="1504809"/>
              <a:ext cx="69536" cy="59520"/>
            </a:xfrm>
            <a:custGeom>
              <a:rect b="b" l="l" r="r" t="t"/>
              <a:pathLst>
                <a:path extrusionOk="0" h="1242" w="1451">
                  <a:moveTo>
                    <a:pt x="793" y="1"/>
                  </a:moveTo>
                  <a:cubicBezTo>
                    <a:pt x="783" y="1"/>
                    <a:pt x="772" y="1"/>
                    <a:pt x="762" y="2"/>
                  </a:cubicBezTo>
                  <a:cubicBezTo>
                    <a:pt x="220" y="69"/>
                    <a:pt x="0" y="730"/>
                    <a:pt x="406" y="1085"/>
                  </a:cubicBezTo>
                  <a:cubicBezTo>
                    <a:pt x="530" y="1193"/>
                    <a:pt x="676" y="1242"/>
                    <a:pt x="818" y="1242"/>
                  </a:cubicBezTo>
                  <a:cubicBezTo>
                    <a:pt x="1143" y="1242"/>
                    <a:pt x="1451" y="988"/>
                    <a:pt x="1439" y="611"/>
                  </a:cubicBezTo>
                  <a:cubicBezTo>
                    <a:pt x="1423" y="266"/>
                    <a:pt x="1135" y="1"/>
                    <a:pt x="79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6" name="Google Shape;9886;p25"/>
            <p:cNvSpPr/>
            <p:nvPr/>
          </p:nvSpPr>
          <p:spPr>
            <a:xfrm>
              <a:off x="2074917" y="1398854"/>
              <a:ext cx="85015" cy="62587"/>
            </a:xfrm>
            <a:custGeom>
              <a:rect b="b" l="l" r="r" t="t"/>
              <a:pathLst>
                <a:path extrusionOk="0" h="1306" w="1774">
                  <a:moveTo>
                    <a:pt x="1205" y="1"/>
                  </a:moveTo>
                  <a:cubicBezTo>
                    <a:pt x="1090" y="1"/>
                    <a:pt x="966" y="21"/>
                    <a:pt x="847" y="62"/>
                  </a:cubicBezTo>
                  <a:cubicBezTo>
                    <a:pt x="441" y="181"/>
                    <a:pt x="136" y="519"/>
                    <a:pt x="51" y="926"/>
                  </a:cubicBezTo>
                  <a:cubicBezTo>
                    <a:pt x="1" y="1078"/>
                    <a:pt x="102" y="1247"/>
                    <a:pt x="271" y="1298"/>
                  </a:cubicBezTo>
                  <a:cubicBezTo>
                    <a:pt x="289" y="1303"/>
                    <a:pt x="309" y="1305"/>
                    <a:pt x="330" y="1305"/>
                  </a:cubicBezTo>
                  <a:cubicBezTo>
                    <a:pt x="530" y="1305"/>
                    <a:pt x="858" y="1107"/>
                    <a:pt x="966" y="1061"/>
                  </a:cubicBezTo>
                  <a:cubicBezTo>
                    <a:pt x="1355" y="824"/>
                    <a:pt x="1761" y="807"/>
                    <a:pt x="1761" y="418"/>
                  </a:cubicBezTo>
                  <a:cubicBezTo>
                    <a:pt x="1774" y="146"/>
                    <a:pt x="1516" y="1"/>
                    <a:pt x="12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7" name="Google Shape;9887;p25"/>
            <p:cNvSpPr/>
            <p:nvPr/>
          </p:nvSpPr>
          <p:spPr>
            <a:xfrm>
              <a:off x="2339874" y="1386874"/>
              <a:ext cx="93688" cy="52188"/>
            </a:xfrm>
            <a:custGeom>
              <a:rect b="b" l="l" r="r" t="t"/>
              <a:pathLst>
                <a:path extrusionOk="0" h="1089" w="1955">
                  <a:moveTo>
                    <a:pt x="778" y="1"/>
                  </a:moveTo>
                  <a:cubicBezTo>
                    <a:pt x="356" y="1"/>
                    <a:pt x="0" y="229"/>
                    <a:pt x="92" y="583"/>
                  </a:cubicBezTo>
                  <a:cubicBezTo>
                    <a:pt x="194" y="956"/>
                    <a:pt x="600" y="871"/>
                    <a:pt x="1024" y="1006"/>
                  </a:cubicBezTo>
                  <a:cubicBezTo>
                    <a:pt x="1119" y="1018"/>
                    <a:pt x="1355" y="1089"/>
                    <a:pt x="1546" y="1089"/>
                  </a:cubicBezTo>
                  <a:cubicBezTo>
                    <a:pt x="1628" y="1089"/>
                    <a:pt x="1701" y="1076"/>
                    <a:pt x="1752" y="1040"/>
                  </a:cubicBezTo>
                  <a:cubicBezTo>
                    <a:pt x="1904" y="973"/>
                    <a:pt x="1955" y="786"/>
                    <a:pt x="1870" y="634"/>
                  </a:cubicBezTo>
                  <a:cubicBezTo>
                    <a:pt x="1701" y="262"/>
                    <a:pt x="1311" y="8"/>
                    <a:pt x="905" y="8"/>
                  </a:cubicBezTo>
                  <a:cubicBezTo>
                    <a:pt x="862" y="3"/>
                    <a:pt x="820" y="1"/>
                    <a:pt x="7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8" name="Google Shape;9888;p25"/>
            <p:cNvSpPr/>
            <p:nvPr/>
          </p:nvSpPr>
          <p:spPr>
            <a:xfrm>
              <a:off x="2212020" y="1589725"/>
              <a:ext cx="189102" cy="102746"/>
            </a:xfrm>
            <a:custGeom>
              <a:rect b="b" l="l" r="r" t="t"/>
              <a:pathLst>
                <a:path extrusionOk="0" h="2144" w="3946">
                  <a:moveTo>
                    <a:pt x="3838" y="1"/>
                  </a:moveTo>
                  <a:cubicBezTo>
                    <a:pt x="3796" y="1"/>
                    <a:pt x="3755" y="20"/>
                    <a:pt x="3742" y="58"/>
                  </a:cubicBezTo>
                  <a:cubicBezTo>
                    <a:pt x="3590" y="380"/>
                    <a:pt x="3387" y="684"/>
                    <a:pt x="3150" y="955"/>
                  </a:cubicBezTo>
                  <a:cubicBezTo>
                    <a:pt x="2913" y="1209"/>
                    <a:pt x="2608" y="1412"/>
                    <a:pt x="2286" y="1531"/>
                  </a:cubicBezTo>
                  <a:cubicBezTo>
                    <a:pt x="1948" y="1666"/>
                    <a:pt x="1592" y="1734"/>
                    <a:pt x="1237" y="1751"/>
                  </a:cubicBezTo>
                  <a:cubicBezTo>
                    <a:pt x="1144" y="1755"/>
                    <a:pt x="1052" y="1757"/>
                    <a:pt x="960" y="1757"/>
                  </a:cubicBezTo>
                  <a:cubicBezTo>
                    <a:pt x="685" y="1757"/>
                    <a:pt x="416" y="1738"/>
                    <a:pt x="136" y="1700"/>
                  </a:cubicBezTo>
                  <a:lnTo>
                    <a:pt x="119" y="1717"/>
                  </a:lnTo>
                  <a:cubicBezTo>
                    <a:pt x="113" y="1714"/>
                    <a:pt x="106" y="1713"/>
                    <a:pt x="99" y="1713"/>
                  </a:cubicBezTo>
                  <a:cubicBezTo>
                    <a:pt x="68" y="1713"/>
                    <a:pt x="32" y="1740"/>
                    <a:pt x="18" y="1768"/>
                  </a:cubicBezTo>
                  <a:cubicBezTo>
                    <a:pt x="1" y="1819"/>
                    <a:pt x="18" y="1887"/>
                    <a:pt x="68" y="1903"/>
                  </a:cubicBezTo>
                  <a:cubicBezTo>
                    <a:pt x="441" y="2056"/>
                    <a:pt x="847" y="2124"/>
                    <a:pt x="1237" y="2140"/>
                  </a:cubicBezTo>
                  <a:cubicBezTo>
                    <a:pt x="1277" y="2142"/>
                    <a:pt x="1318" y="2143"/>
                    <a:pt x="1359" y="2143"/>
                  </a:cubicBezTo>
                  <a:cubicBezTo>
                    <a:pt x="1724" y="2143"/>
                    <a:pt x="2088" y="2074"/>
                    <a:pt x="2439" y="1937"/>
                  </a:cubicBezTo>
                  <a:cubicBezTo>
                    <a:pt x="2828" y="1785"/>
                    <a:pt x="3167" y="1548"/>
                    <a:pt x="3421" y="1209"/>
                  </a:cubicBezTo>
                  <a:cubicBezTo>
                    <a:pt x="3488" y="1142"/>
                    <a:pt x="3539" y="1057"/>
                    <a:pt x="3607" y="972"/>
                  </a:cubicBezTo>
                  <a:lnTo>
                    <a:pt x="3742" y="701"/>
                  </a:lnTo>
                  <a:cubicBezTo>
                    <a:pt x="3776" y="600"/>
                    <a:pt x="3827" y="515"/>
                    <a:pt x="3844" y="414"/>
                  </a:cubicBezTo>
                  <a:cubicBezTo>
                    <a:pt x="3878" y="312"/>
                    <a:pt x="3895" y="227"/>
                    <a:pt x="3929" y="126"/>
                  </a:cubicBezTo>
                  <a:cubicBezTo>
                    <a:pt x="3946" y="75"/>
                    <a:pt x="3912" y="41"/>
                    <a:pt x="3878" y="7"/>
                  </a:cubicBezTo>
                  <a:cubicBezTo>
                    <a:pt x="3865" y="3"/>
                    <a:pt x="3851" y="1"/>
                    <a:pt x="38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9" name="Google Shape;9889;p25"/>
            <p:cNvSpPr/>
            <p:nvPr/>
          </p:nvSpPr>
          <p:spPr>
            <a:xfrm>
              <a:off x="1895596" y="1901358"/>
              <a:ext cx="340010" cy="648966"/>
            </a:xfrm>
            <a:custGeom>
              <a:rect b="b" l="l" r="r" t="t"/>
              <a:pathLst>
                <a:path extrusionOk="0" h="13542" w="7095">
                  <a:moveTo>
                    <a:pt x="3898" y="0"/>
                  </a:moveTo>
                  <a:cubicBezTo>
                    <a:pt x="2773" y="0"/>
                    <a:pt x="939" y="200"/>
                    <a:pt x="543" y="1004"/>
                  </a:cubicBezTo>
                  <a:cubicBezTo>
                    <a:pt x="1" y="2139"/>
                    <a:pt x="1846" y="2630"/>
                    <a:pt x="1863" y="3222"/>
                  </a:cubicBezTo>
                  <a:cubicBezTo>
                    <a:pt x="1880" y="3798"/>
                    <a:pt x="644" y="4882"/>
                    <a:pt x="1525" y="5965"/>
                  </a:cubicBezTo>
                  <a:cubicBezTo>
                    <a:pt x="2405" y="7049"/>
                    <a:pt x="3590" y="6033"/>
                    <a:pt x="3844" y="7116"/>
                  </a:cubicBezTo>
                  <a:cubicBezTo>
                    <a:pt x="4098" y="8183"/>
                    <a:pt x="2930" y="9521"/>
                    <a:pt x="3624" y="11010"/>
                  </a:cubicBezTo>
                  <a:cubicBezTo>
                    <a:pt x="4030" y="11891"/>
                    <a:pt x="4538" y="12737"/>
                    <a:pt x="5131" y="13516"/>
                  </a:cubicBezTo>
                  <a:cubicBezTo>
                    <a:pt x="5249" y="13533"/>
                    <a:pt x="5376" y="13542"/>
                    <a:pt x="5503" y="13542"/>
                  </a:cubicBezTo>
                  <a:cubicBezTo>
                    <a:pt x="5630" y="13542"/>
                    <a:pt x="5757" y="13533"/>
                    <a:pt x="5876" y="13516"/>
                  </a:cubicBezTo>
                  <a:cubicBezTo>
                    <a:pt x="6113" y="13415"/>
                    <a:pt x="5368" y="12974"/>
                    <a:pt x="5876" y="11180"/>
                  </a:cubicBezTo>
                  <a:cubicBezTo>
                    <a:pt x="6401" y="9402"/>
                    <a:pt x="7095" y="8132"/>
                    <a:pt x="6485" y="6846"/>
                  </a:cubicBezTo>
                  <a:cubicBezTo>
                    <a:pt x="5876" y="5559"/>
                    <a:pt x="4420" y="6016"/>
                    <a:pt x="4911" y="4831"/>
                  </a:cubicBezTo>
                  <a:cubicBezTo>
                    <a:pt x="5402" y="3663"/>
                    <a:pt x="6536" y="3307"/>
                    <a:pt x="5927" y="1783"/>
                  </a:cubicBezTo>
                  <a:cubicBezTo>
                    <a:pt x="5317" y="276"/>
                    <a:pt x="5148" y="293"/>
                    <a:pt x="4775" y="73"/>
                  </a:cubicBezTo>
                  <a:cubicBezTo>
                    <a:pt x="4701" y="34"/>
                    <a:pt x="4359" y="0"/>
                    <a:pt x="389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0" name="Google Shape;9890;p25"/>
            <p:cNvSpPr/>
            <p:nvPr/>
          </p:nvSpPr>
          <p:spPr>
            <a:xfrm>
              <a:off x="2301297" y="1901597"/>
              <a:ext cx="371639" cy="656011"/>
            </a:xfrm>
            <a:custGeom>
              <a:rect b="b" l="l" r="r" t="t"/>
              <a:pathLst>
                <a:path extrusionOk="0" h="13689" w="7755">
                  <a:moveTo>
                    <a:pt x="4760" y="1"/>
                  </a:moveTo>
                  <a:cubicBezTo>
                    <a:pt x="4347" y="1"/>
                    <a:pt x="3945" y="39"/>
                    <a:pt x="3606" y="119"/>
                  </a:cubicBezTo>
                  <a:cubicBezTo>
                    <a:pt x="2320" y="441"/>
                    <a:pt x="1388" y="1016"/>
                    <a:pt x="1575" y="2219"/>
                  </a:cubicBezTo>
                  <a:cubicBezTo>
                    <a:pt x="1693" y="2930"/>
                    <a:pt x="2557" y="3488"/>
                    <a:pt x="2506" y="4199"/>
                  </a:cubicBezTo>
                  <a:cubicBezTo>
                    <a:pt x="2438" y="4877"/>
                    <a:pt x="1490" y="5198"/>
                    <a:pt x="1321" y="6231"/>
                  </a:cubicBezTo>
                  <a:cubicBezTo>
                    <a:pt x="1118" y="7501"/>
                    <a:pt x="2184" y="8161"/>
                    <a:pt x="1964" y="8940"/>
                  </a:cubicBezTo>
                  <a:cubicBezTo>
                    <a:pt x="1727" y="9736"/>
                    <a:pt x="1219" y="9346"/>
                    <a:pt x="610" y="10616"/>
                  </a:cubicBezTo>
                  <a:cubicBezTo>
                    <a:pt x="0" y="11886"/>
                    <a:pt x="1050" y="13647"/>
                    <a:pt x="1050" y="13647"/>
                  </a:cubicBezTo>
                  <a:cubicBezTo>
                    <a:pt x="1103" y="13677"/>
                    <a:pt x="1185" y="13688"/>
                    <a:pt x="1282" y="13688"/>
                  </a:cubicBezTo>
                  <a:cubicBezTo>
                    <a:pt x="1621" y="13688"/>
                    <a:pt x="2133" y="13545"/>
                    <a:pt x="2133" y="13545"/>
                  </a:cubicBezTo>
                  <a:cubicBezTo>
                    <a:pt x="2049" y="12749"/>
                    <a:pt x="2032" y="11937"/>
                    <a:pt x="2100" y="11141"/>
                  </a:cubicBezTo>
                  <a:cubicBezTo>
                    <a:pt x="2201" y="10193"/>
                    <a:pt x="3725" y="10108"/>
                    <a:pt x="4351" y="8923"/>
                  </a:cubicBezTo>
                  <a:cubicBezTo>
                    <a:pt x="4995" y="7755"/>
                    <a:pt x="3793" y="6908"/>
                    <a:pt x="4351" y="5723"/>
                  </a:cubicBezTo>
                  <a:cubicBezTo>
                    <a:pt x="4910" y="4521"/>
                    <a:pt x="6180" y="4809"/>
                    <a:pt x="6976" y="3928"/>
                  </a:cubicBezTo>
                  <a:cubicBezTo>
                    <a:pt x="7754" y="3048"/>
                    <a:pt x="6857" y="2963"/>
                    <a:pt x="6637" y="2472"/>
                  </a:cubicBezTo>
                  <a:cubicBezTo>
                    <a:pt x="6400" y="1965"/>
                    <a:pt x="7670" y="1474"/>
                    <a:pt x="7382" y="796"/>
                  </a:cubicBezTo>
                  <a:cubicBezTo>
                    <a:pt x="7157" y="298"/>
                    <a:pt x="5914" y="1"/>
                    <a:pt x="4760"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91" name="Google Shape;9891;p25"/>
          <p:cNvSpPr/>
          <p:nvPr/>
        </p:nvSpPr>
        <p:spPr>
          <a:xfrm flipH="1">
            <a:off x="3655908" y="2141650"/>
            <a:ext cx="1575966" cy="70507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128000" lIns="0" spcFirstLastPara="1" rIns="0" wrap="square" tIns="0">
            <a:noAutofit/>
          </a:bodyPr>
          <a:lstStyle/>
          <a:p>
            <a:pPr indent="0" lvl="0" marL="0" rtl="0" algn="ctr">
              <a:spcBef>
                <a:spcPts val="0"/>
              </a:spcBef>
              <a:spcAft>
                <a:spcPts val="0"/>
              </a:spcAft>
              <a:buNone/>
            </a:pPr>
            <a:r>
              <a:rPr b="1" lang="en" sz="2000">
                <a:solidFill>
                  <a:schemeClr val="dk1"/>
                </a:solidFill>
                <a:latin typeface="Amatic SC"/>
                <a:ea typeface="Amatic SC"/>
                <a:cs typeface="Amatic SC"/>
                <a:sym typeface="Amatic SC"/>
              </a:rPr>
              <a:t>Laura Mwibashiye</a:t>
            </a:r>
            <a:endParaRPr sz="1600">
              <a:solidFill>
                <a:schemeClr val="dk1"/>
              </a:solidFill>
            </a:endParaRPr>
          </a:p>
        </p:txBody>
      </p:sp>
      <p:sp>
        <p:nvSpPr>
          <p:cNvPr id="9892" name="Google Shape;9892;p25"/>
          <p:cNvSpPr txBox="1"/>
          <p:nvPr>
            <p:ph idx="1" type="subTitle"/>
          </p:nvPr>
        </p:nvSpPr>
        <p:spPr>
          <a:xfrm>
            <a:off x="2361150" y="4111985"/>
            <a:ext cx="4392300" cy="6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DATA 3421: FINAL PROJECT</a:t>
            </a:r>
            <a:endParaRPr/>
          </a:p>
          <a:p>
            <a:pPr indent="0" lvl="0" marL="0" rtl="0" algn="ctr">
              <a:spcBef>
                <a:spcPts val="0"/>
              </a:spcBef>
              <a:spcAft>
                <a:spcPts val="0"/>
              </a:spcAft>
              <a:buNone/>
            </a:pPr>
            <a:r>
              <a:rPr lang="en"/>
              <a:t>MONDAY, APRIL 21ST 2025</a:t>
            </a:r>
            <a:endParaRPr/>
          </a:p>
          <a:p>
            <a:pPr indent="0" lvl="0" marL="0" rtl="0" algn="ctr">
              <a:spcBef>
                <a:spcPts val="0"/>
              </a:spcBef>
              <a:spcAft>
                <a:spcPts val="0"/>
              </a:spcAft>
              <a:buNone/>
            </a:pPr>
            <a:r>
              <a:t/>
            </a:r>
            <a:endParaRPr/>
          </a:p>
        </p:txBody>
      </p:sp>
      <p:sp>
        <p:nvSpPr>
          <p:cNvPr id="9893" name="Google Shape;9893;p25"/>
          <p:cNvSpPr/>
          <p:nvPr/>
        </p:nvSpPr>
        <p:spPr>
          <a:xfrm rot="-8999997">
            <a:off x="6543592" y="2496943"/>
            <a:ext cx="219963" cy="339425"/>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9894" name="Google Shape;9894;p25"/>
          <p:cNvGrpSpPr/>
          <p:nvPr/>
        </p:nvGrpSpPr>
        <p:grpSpPr>
          <a:xfrm>
            <a:off x="1734317" y="2290169"/>
            <a:ext cx="213202" cy="337524"/>
            <a:chOff x="-1621788" y="2432386"/>
            <a:chExt cx="315201" cy="499001"/>
          </a:xfrm>
        </p:grpSpPr>
        <p:sp>
          <p:nvSpPr>
            <p:cNvPr id="9895" name="Google Shape;9895;p25"/>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9896" name="Google Shape;9896;p25"/>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9897" name="Google Shape;9897;p25"/>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grpSp>
        <p:nvGrpSpPr>
          <p:cNvPr id="9898" name="Google Shape;9898;p25"/>
          <p:cNvGrpSpPr/>
          <p:nvPr/>
        </p:nvGrpSpPr>
        <p:grpSpPr>
          <a:xfrm rot="8100000">
            <a:off x="6280009" y="3615320"/>
            <a:ext cx="213208" cy="337534"/>
            <a:chOff x="-1621788" y="2432386"/>
            <a:chExt cx="315201" cy="499001"/>
          </a:xfrm>
        </p:grpSpPr>
        <p:sp>
          <p:nvSpPr>
            <p:cNvPr id="9899" name="Google Shape;9899;p25"/>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9900" name="Google Shape;9900;p25"/>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9901" name="Google Shape;9901;p25"/>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9902" name="Google Shape;9902;p25"/>
          <p:cNvSpPr/>
          <p:nvPr/>
        </p:nvSpPr>
        <p:spPr>
          <a:xfrm>
            <a:off x="4631612" y="33598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sp>
        <p:nvSpPr>
          <p:cNvPr id="9903" name="Google Shape;9903;p25"/>
          <p:cNvSpPr/>
          <p:nvPr/>
        </p:nvSpPr>
        <p:spPr>
          <a:xfrm>
            <a:off x="5630462" y="3426250"/>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sp>
        <p:nvSpPr>
          <p:cNvPr id="9904" name="Google Shape;9904;p25"/>
          <p:cNvSpPr/>
          <p:nvPr/>
        </p:nvSpPr>
        <p:spPr>
          <a:xfrm rot="281508">
            <a:off x="2645026" y="3074015"/>
            <a:ext cx="154108" cy="749263"/>
          </a:xfrm>
          <a:custGeom>
            <a:rect b="b" l="l" r="r" t="t"/>
            <a:pathLst>
              <a:path extrusionOk="0" h="29969" w="6164">
                <a:moveTo>
                  <a:pt x="6164" y="236"/>
                </a:moveTo>
                <a:cubicBezTo>
                  <a:pt x="4734" y="58"/>
                  <a:pt x="1520" y="-353"/>
                  <a:pt x="1916" y="1032"/>
                </a:cubicBezTo>
                <a:cubicBezTo>
                  <a:pt x="2349" y="2547"/>
                  <a:pt x="5540" y="3340"/>
                  <a:pt x="4836" y="4749"/>
                </a:cubicBezTo>
                <a:cubicBezTo>
                  <a:pt x="4211" y="6001"/>
                  <a:pt x="894" y="5828"/>
                  <a:pt x="1385" y="7138"/>
                </a:cubicBezTo>
                <a:cubicBezTo>
                  <a:pt x="1816" y="8289"/>
                  <a:pt x="3959" y="9324"/>
                  <a:pt x="3244" y="10324"/>
                </a:cubicBezTo>
                <a:cubicBezTo>
                  <a:pt x="2573" y="11263"/>
                  <a:pt x="917" y="11193"/>
                  <a:pt x="323" y="12182"/>
                </a:cubicBezTo>
                <a:cubicBezTo>
                  <a:pt x="-1060" y="14486"/>
                  <a:pt x="2713" y="17194"/>
                  <a:pt x="2713" y="19881"/>
                </a:cubicBezTo>
                <a:cubicBezTo>
                  <a:pt x="2713" y="23337"/>
                  <a:pt x="2011" y="28424"/>
                  <a:pt x="5102" y="29969"/>
                </a:cubicBezTo>
              </a:path>
            </a:pathLst>
          </a:custGeom>
          <a:noFill/>
          <a:ln cap="flat" cmpd="sng" w="9525">
            <a:solidFill>
              <a:schemeClr val="accent1"/>
            </a:solidFill>
            <a:prstDash val="solid"/>
            <a:round/>
            <a:headEnd len="med" w="med" type="none"/>
            <a:tailEnd len="med" w="med" type="none"/>
          </a:ln>
        </p:spPr>
      </p:sp>
      <p:sp>
        <p:nvSpPr>
          <p:cNvPr id="9905" name="Google Shape;9905;p25"/>
          <p:cNvSpPr/>
          <p:nvPr/>
        </p:nvSpPr>
        <p:spPr>
          <a:xfrm>
            <a:off x="5125426" y="2067418"/>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9906" name="Google Shape;9906;p25"/>
          <p:cNvSpPr/>
          <p:nvPr/>
        </p:nvSpPr>
        <p:spPr>
          <a:xfrm>
            <a:off x="3882436" y="2772279"/>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dk2"/>
            </a:solidFill>
            <a:prstDash val="solid"/>
            <a:round/>
            <a:headEnd len="med" w="med" type="none"/>
            <a:tailEnd len="med" w="med" type="none"/>
          </a:ln>
        </p:spPr>
      </p:sp>
      <p:sp>
        <p:nvSpPr>
          <p:cNvPr id="9907" name="Google Shape;9907;p25"/>
          <p:cNvSpPr/>
          <p:nvPr/>
        </p:nvSpPr>
        <p:spPr>
          <a:xfrm>
            <a:off x="5338625" y="3617476"/>
            <a:ext cx="115769" cy="138467"/>
          </a:xfrm>
          <a:custGeom>
            <a:rect b="b" l="l" r="r" t="t"/>
            <a:pathLst>
              <a:path extrusionOk="0" h="7699" w="6437">
                <a:moveTo>
                  <a:pt x="3717" y="0"/>
                </a:moveTo>
                <a:cubicBezTo>
                  <a:pt x="3825" y="134"/>
                  <a:pt x="6503" y="2325"/>
                  <a:pt x="6371" y="2655"/>
                </a:cubicBezTo>
                <a:cubicBezTo>
                  <a:pt x="5365" y="5170"/>
                  <a:pt x="1502" y="5445"/>
                  <a:pt x="0" y="7699"/>
                </a:cubicBezTo>
              </a:path>
            </a:pathLst>
          </a:custGeom>
          <a:noFill/>
          <a:ln cap="rnd" cmpd="sng" w="9525">
            <a:solidFill>
              <a:schemeClr val="dk1"/>
            </a:solidFill>
            <a:prstDash val="solid"/>
            <a:round/>
            <a:headEnd len="med" w="med" type="none"/>
            <a:tailEnd len="med" w="med" type="none"/>
          </a:ln>
        </p:spPr>
      </p:sp>
      <p:sp>
        <p:nvSpPr>
          <p:cNvPr id="9908" name="Google Shape;9908;p25"/>
          <p:cNvSpPr/>
          <p:nvPr/>
        </p:nvSpPr>
        <p:spPr>
          <a:xfrm>
            <a:off x="7505525" y="41985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grpSp>
        <p:nvGrpSpPr>
          <p:cNvPr id="9909" name="Google Shape;9909;p25"/>
          <p:cNvGrpSpPr/>
          <p:nvPr/>
        </p:nvGrpSpPr>
        <p:grpSpPr>
          <a:xfrm>
            <a:off x="490475" y="780600"/>
            <a:ext cx="8053448" cy="3198204"/>
            <a:chOff x="490475" y="780600"/>
            <a:chExt cx="8053448" cy="3198204"/>
          </a:xfrm>
        </p:grpSpPr>
        <p:sp>
          <p:nvSpPr>
            <p:cNvPr id="9910" name="Google Shape;9910;p25"/>
            <p:cNvSpPr/>
            <p:nvPr/>
          </p:nvSpPr>
          <p:spPr>
            <a:xfrm>
              <a:off x="1021400" y="26256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9911" name="Google Shape;9911;p25"/>
            <p:cNvSpPr/>
            <p:nvPr/>
          </p:nvSpPr>
          <p:spPr>
            <a:xfrm>
              <a:off x="2229300" y="32561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9912" name="Google Shape;9912;p25"/>
            <p:cNvSpPr/>
            <p:nvPr/>
          </p:nvSpPr>
          <p:spPr>
            <a:xfrm>
              <a:off x="762575" y="39264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9913" name="Google Shape;9913;p25"/>
            <p:cNvSpPr/>
            <p:nvPr/>
          </p:nvSpPr>
          <p:spPr>
            <a:xfrm>
              <a:off x="490475" y="7806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9914" name="Google Shape;9914;p25"/>
            <p:cNvSpPr/>
            <p:nvPr/>
          </p:nvSpPr>
          <p:spPr>
            <a:xfrm>
              <a:off x="7897100" y="8204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9915" name="Google Shape;9915;p25"/>
            <p:cNvSpPr/>
            <p:nvPr/>
          </p:nvSpPr>
          <p:spPr>
            <a:xfrm>
              <a:off x="7419250" y="27318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9916" name="Google Shape;9916;p25"/>
            <p:cNvSpPr/>
            <p:nvPr/>
          </p:nvSpPr>
          <p:spPr>
            <a:xfrm>
              <a:off x="8481125" y="33822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grpSp>
      <p:grpSp>
        <p:nvGrpSpPr>
          <p:cNvPr id="9917" name="Google Shape;9917;p25"/>
          <p:cNvGrpSpPr/>
          <p:nvPr/>
        </p:nvGrpSpPr>
        <p:grpSpPr>
          <a:xfrm>
            <a:off x="4068026" y="2868628"/>
            <a:ext cx="800139" cy="1243351"/>
            <a:chOff x="3616443" y="3002739"/>
            <a:chExt cx="751375" cy="1188331"/>
          </a:xfrm>
        </p:grpSpPr>
        <p:grpSp>
          <p:nvGrpSpPr>
            <p:cNvPr id="9918" name="Google Shape;9918;p25"/>
            <p:cNvGrpSpPr/>
            <p:nvPr/>
          </p:nvGrpSpPr>
          <p:grpSpPr>
            <a:xfrm>
              <a:off x="3616443" y="3002739"/>
              <a:ext cx="751375" cy="1188331"/>
              <a:chOff x="-477820" y="2827564"/>
              <a:chExt cx="1240097" cy="1961266"/>
            </a:xfrm>
          </p:grpSpPr>
          <p:sp>
            <p:nvSpPr>
              <p:cNvPr id="9919" name="Google Shape;9919;p25"/>
              <p:cNvSpPr/>
              <p:nvPr/>
            </p:nvSpPr>
            <p:spPr>
              <a:xfrm>
                <a:off x="310916" y="3756488"/>
                <a:ext cx="175544" cy="218427"/>
              </a:xfrm>
              <a:custGeom>
                <a:rect b="b" l="l" r="r" t="t"/>
                <a:pathLst>
                  <a:path extrusionOk="0" h="3540" w="2845">
                    <a:moveTo>
                      <a:pt x="2811" y="1"/>
                    </a:moveTo>
                    <a:cubicBezTo>
                      <a:pt x="2049" y="830"/>
                      <a:pt x="1084" y="1423"/>
                      <a:pt x="1" y="1711"/>
                    </a:cubicBezTo>
                    <a:lnTo>
                      <a:pt x="85" y="3539"/>
                    </a:lnTo>
                    <a:lnTo>
                      <a:pt x="796" y="3539"/>
                    </a:lnTo>
                    <a:cubicBezTo>
                      <a:pt x="796" y="3539"/>
                      <a:pt x="1965" y="3099"/>
                      <a:pt x="2845" y="18"/>
                    </a:cubicBezTo>
                    <a:lnTo>
                      <a:pt x="2811" y="1"/>
                    </a:lnTo>
                    <a:close/>
                  </a:path>
                </a:pathLst>
              </a:custGeom>
              <a:solidFill>
                <a:srgbClr val="11112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0" name="Google Shape;9920;p25"/>
              <p:cNvSpPr/>
              <p:nvPr/>
            </p:nvSpPr>
            <p:spPr>
              <a:xfrm>
                <a:off x="1727" y="3821275"/>
                <a:ext cx="100328" cy="118099"/>
              </a:xfrm>
              <a:custGeom>
                <a:rect b="b" l="l" r="r" t="t"/>
                <a:pathLst>
                  <a:path extrusionOk="0" h="1914" w="1626">
                    <a:moveTo>
                      <a:pt x="0" y="0"/>
                    </a:moveTo>
                    <a:cubicBezTo>
                      <a:pt x="390" y="728"/>
                      <a:pt x="897" y="1372"/>
                      <a:pt x="1507" y="1914"/>
                    </a:cubicBezTo>
                    <a:lnTo>
                      <a:pt x="1625" y="627"/>
                    </a:lnTo>
                    <a:cubicBezTo>
                      <a:pt x="1067" y="491"/>
                      <a:pt x="525" y="288"/>
                      <a:pt x="0" y="0"/>
                    </a:cubicBezTo>
                    <a:close/>
                  </a:path>
                </a:pathLst>
              </a:custGeom>
              <a:solidFill>
                <a:srgbClr val="11112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1" name="Google Shape;9921;p25"/>
              <p:cNvSpPr/>
              <p:nvPr/>
            </p:nvSpPr>
            <p:spPr>
              <a:xfrm>
                <a:off x="-92306" y="3065981"/>
                <a:ext cx="623689" cy="963361"/>
              </a:xfrm>
              <a:custGeom>
                <a:rect b="b" l="l" r="r" t="t"/>
                <a:pathLst>
                  <a:path extrusionOk="0" h="15613" w="10108">
                    <a:moveTo>
                      <a:pt x="1406" y="1"/>
                    </a:moveTo>
                    <a:cubicBezTo>
                      <a:pt x="1406" y="1"/>
                      <a:pt x="0" y="3607"/>
                      <a:pt x="254" y="7332"/>
                    </a:cubicBezTo>
                    <a:cubicBezTo>
                      <a:pt x="424" y="9583"/>
                      <a:pt x="948" y="11158"/>
                      <a:pt x="1541" y="12258"/>
                    </a:cubicBezTo>
                    <a:cubicBezTo>
                      <a:pt x="2049" y="12529"/>
                      <a:pt x="2591" y="12732"/>
                      <a:pt x="3166" y="12868"/>
                    </a:cubicBezTo>
                    <a:lnTo>
                      <a:pt x="3031" y="14155"/>
                    </a:lnTo>
                    <a:cubicBezTo>
                      <a:pt x="3454" y="14527"/>
                      <a:pt x="3742" y="14696"/>
                      <a:pt x="3742" y="14798"/>
                    </a:cubicBezTo>
                    <a:cubicBezTo>
                      <a:pt x="3742" y="14950"/>
                      <a:pt x="3556" y="15137"/>
                      <a:pt x="3285" y="15289"/>
                    </a:cubicBezTo>
                    <a:cubicBezTo>
                      <a:pt x="3745" y="15495"/>
                      <a:pt x="4250" y="15612"/>
                      <a:pt x="4757" y="15612"/>
                    </a:cubicBezTo>
                    <a:cubicBezTo>
                      <a:pt x="4791" y="15612"/>
                      <a:pt x="4825" y="15612"/>
                      <a:pt x="4859" y="15611"/>
                    </a:cubicBezTo>
                    <a:cubicBezTo>
                      <a:pt x="6417" y="15577"/>
                      <a:pt x="6654" y="14950"/>
                      <a:pt x="6654" y="14950"/>
                    </a:cubicBezTo>
                    <a:lnTo>
                      <a:pt x="6637" y="14713"/>
                    </a:lnTo>
                    <a:lnTo>
                      <a:pt x="6536" y="12902"/>
                    </a:lnTo>
                    <a:cubicBezTo>
                      <a:pt x="7619" y="12614"/>
                      <a:pt x="8601" y="12021"/>
                      <a:pt x="9380" y="11209"/>
                    </a:cubicBezTo>
                    <a:cubicBezTo>
                      <a:pt x="9566" y="10548"/>
                      <a:pt x="9719" y="9871"/>
                      <a:pt x="9820" y="9194"/>
                    </a:cubicBezTo>
                    <a:cubicBezTo>
                      <a:pt x="10074" y="7585"/>
                      <a:pt x="10108" y="5943"/>
                      <a:pt x="9888" y="4335"/>
                    </a:cubicBezTo>
                    <a:lnTo>
                      <a:pt x="9888" y="4335"/>
                    </a:lnTo>
                    <a:cubicBezTo>
                      <a:pt x="9612" y="4369"/>
                      <a:pt x="9133" y="4412"/>
                      <a:pt x="8598" y="4412"/>
                    </a:cubicBezTo>
                    <a:cubicBezTo>
                      <a:pt x="7817" y="4412"/>
                      <a:pt x="6919" y="4321"/>
                      <a:pt x="6366" y="3979"/>
                    </a:cubicBezTo>
                    <a:cubicBezTo>
                      <a:pt x="5892" y="3675"/>
                      <a:pt x="4673" y="1457"/>
                      <a:pt x="4673" y="1457"/>
                    </a:cubicBezTo>
                    <a:lnTo>
                      <a:pt x="4673" y="1457"/>
                    </a:lnTo>
                    <a:cubicBezTo>
                      <a:pt x="4843" y="2320"/>
                      <a:pt x="5909" y="3962"/>
                      <a:pt x="5909" y="3962"/>
                    </a:cubicBezTo>
                    <a:cubicBezTo>
                      <a:pt x="5909" y="3962"/>
                      <a:pt x="5414" y="4127"/>
                      <a:pt x="4772" y="4127"/>
                    </a:cubicBezTo>
                    <a:cubicBezTo>
                      <a:pt x="4250" y="4127"/>
                      <a:pt x="3630" y="4018"/>
                      <a:pt x="3099" y="3624"/>
                    </a:cubicBezTo>
                    <a:cubicBezTo>
                      <a:pt x="2134" y="2930"/>
                      <a:pt x="1626" y="779"/>
                      <a:pt x="1473"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2" name="Google Shape;9922;p25"/>
              <p:cNvSpPr/>
              <p:nvPr/>
            </p:nvSpPr>
            <p:spPr>
              <a:xfrm>
                <a:off x="100944" y="3860950"/>
                <a:ext cx="213182" cy="56643"/>
              </a:xfrm>
              <a:custGeom>
                <a:rect b="b" l="l" r="r" t="t"/>
                <a:pathLst>
                  <a:path extrusionOk="0" h="918" w="3455">
                    <a:moveTo>
                      <a:pt x="17" y="1"/>
                    </a:moveTo>
                    <a:lnTo>
                      <a:pt x="1" y="153"/>
                    </a:lnTo>
                    <a:cubicBezTo>
                      <a:pt x="1020" y="663"/>
                      <a:pt x="2130" y="918"/>
                      <a:pt x="3245" y="918"/>
                    </a:cubicBezTo>
                    <a:cubicBezTo>
                      <a:pt x="3315" y="918"/>
                      <a:pt x="3385" y="917"/>
                      <a:pt x="3454" y="915"/>
                    </a:cubicBezTo>
                    <a:lnTo>
                      <a:pt x="3404" y="18"/>
                    </a:lnTo>
                    <a:cubicBezTo>
                      <a:pt x="2869" y="157"/>
                      <a:pt x="2319" y="225"/>
                      <a:pt x="1767" y="225"/>
                    </a:cubicBezTo>
                    <a:cubicBezTo>
                      <a:pt x="1181" y="225"/>
                      <a:pt x="593" y="149"/>
                      <a:pt x="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3" name="Google Shape;9923;p25"/>
              <p:cNvSpPr/>
              <p:nvPr/>
            </p:nvSpPr>
            <p:spPr>
              <a:xfrm>
                <a:off x="-477820" y="2851381"/>
                <a:ext cx="1240097" cy="1187711"/>
              </a:xfrm>
              <a:custGeom>
                <a:rect b="b" l="l" r="r" t="t"/>
                <a:pathLst>
                  <a:path extrusionOk="0" h="19249" w="20098">
                    <a:moveTo>
                      <a:pt x="11280" y="0"/>
                    </a:moveTo>
                    <a:cubicBezTo>
                      <a:pt x="9553" y="0"/>
                      <a:pt x="8049" y="377"/>
                      <a:pt x="7518" y="634"/>
                    </a:cubicBezTo>
                    <a:cubicBezTo>
                      <a:pt x="6333" y="1210"/>
                      <a:pt x="6604" y="2090"/>
                      <a:pt x="6604" y="2090"/>
                    </a:cubicBezTo>
                    <a:cubicBezTo>
                      <a:pt x="6604" y="2090"/>
                      <a:pt x="6223" y="1836"/>
                      <a:pt x="5589" y="1836"/>
                    </a:cubicBezTo>
                    <a:cubicBezTo>
                      <a:pt x="4978" y="1836"/>
                      <a:pt x="4132" y="2073"/>
                      <a:pt x="3167" y="3005"/>
                    </a:cubicBezTo>
                    <a:cubicBezTo>
                      <a:pt x="1220" y="4918"/>
                      <a:pt x="1" y="15279"/>
                      <a:pt x="1271" y="17853"/>
                    </a:cubicBezTo>
                    <a:cubicBezTo>
                      <a:pt x="1518" y="18361"/>
                      <a:pt x="3894" y="19248"/>
                      <a:pt x="6039" y="19248"/>
                    </a:cubicBezTo>
                    <a:cubicBezTo>
                      <a:pt x="6538" y="19248"/>
                      <a:pt x="7024" y="19200"/>
                      <a:pt x="7467" y="19089"/>
                    </a:cubicBezTo>
                    <a:cubicBezTo>
                      <a:pt x="7501" y="19089"/>
                      <a:pt x="7552" y="19106"/>
                      <a:pt x="7586" y="19106"/>
                    </a:cubicBezTo>
                    <a:cubicBezTo>
                      <a:pt x="7745" y="19129"/>
                      <a:pt x="7904" y="19141"/>
                      <a:pt x="8062" y="19141"/>
                    </a:cubicBezTo>
                    <a:cubicBezTo>
                      <a:pt x="8577" y="19141"/>
                      <a:pt x="9080" y="19017"/>
                      <a:pt x="9533" y="18784"/>
                    </a:cubicBezTo>
                    <a:cubicBezTo>
                      <a:pt x="9804" y="18615"/>
                      <a:pt x="9990" y="18445"/>
                      <a:pt x="9990" y="18276"/>
                    </a:cubicBezTo>
                    <a:cubicBezTo>
                      <a:pt x="9990" y="18191"/>
                      <a:pt x="9702" y="18022"/>
                      <a:pt x="9279" y="17649"/>
                    </a:cubicBezTo>
                    <a:cubicBezTo>
                      <a:pt x="8669" y="17108"/>
                      <a:pt x="8162" y="16447"/>
                      <a:pt x="7789" y="15736"/>
                    </a:cubicBezTo>
                    <a:cubicBezTo>
                      <a:pt x="7196" y="14636"/>
                      <a:pt x="6672" y="13061"/>
                      <a:pt x="6502" y="10810"/>
                    </a:cubicBezTo>
                    <a:cubicBezTo>
                      <a:pt x="6248" y="7085"/>
                      <a:pt x="7654" y="3479"/>
                      <a:pt x="7654" y="3479"/>
                    </a:cubicBezTo>
                    <a:lnTo>
                      <a:pt x="7721" y="3479"/>
                    </a:lnTo>
                    <a:cubicBezTo>
                      <a:pt x="7874" y="4257"/>
                      <a:pt x="8382" y="6408"/>
                      <a:pt x="9347" y="7102"/>
                    </a:cubicBezTo>
                    <a:cubicBezTo>
                      <a:pt x="9878" y="7496"/>
                      <a:pt x="10498" y="7605"/>
                      <a:pt x="11020" y="7605"/>
                    </a:cubicBezTo>
                    <a:cubicBezTo>
                      <a:pt x="11662" y="7605"/>
                      <a:pt x="12157" y="7440"/>
                      <a:pt x="12157" y="7440"/>
                    </a:cubicBezTo>
                    <a:cubicBezTo>
                      <a:pt x="12157" y="7440"/>
                      <a:pt x="11091" y="5798"/>
                      <a:pt x="10921" y="4935"/>
                    </a:cubicBezTo>
                    <a:lnTo>
                      <a:pt x="10921" y="4935"/>
                    </a:lnTo>
                    <a:cubicBezTo>
                      <a:pt x="10921" y="4935"/>
                      <a:pt x="12140" y="7153"/>
                      <a:pt x="12614" y="7440"/>
                    </a:cubicBezTo>
                    <a:cubicBezTo>
                      <a:pt x="13178" y="7789"/>
                      <a:pt x="14102" y="7877"/>
                      <a:pt x="14894" y="7877"/>
                    </a:cubicBezTo>
                    <a:cubicBezTo>
                      <a:pt x="15409" y="7877"/>
                      <a:pt x="15869" y="7840"/>
                      <a:pt x="16136" y="7813"/>
                    </a:cubicBezTo>
                    <a:lnTo>
                      <a:pt x="16136" y="7813"/>
                    </a:lnTo>
                    <a:cubicBezTo>
                      <a:pt x="16356" y="9421"/>
                      <a:pt x="16339" y="11047"/>
                      <a:pt x="16085" y="12655"/>
                    </a:cubicBezTo>
                    <a:cubicBezTo>
                      <a:pt x="15967" y="13332"/>
                      <a:pt x="15814" y="14009"/>
                      <a:pt x="15628" y="14687"/>
                    </a:cubicBezTo>
                    <a:cubicBezTo>
                      <a:pt x="14748" y="17751"/>
                      <a:pt x="13579" y="18208"/>
                      <a:pt x="13579" y="18208"/>
                    </a:cubicBezTo>
                    <a:cubicBezTo>
                      <a:pt x="13579" y="18208"/>
                      <a:pt x="14490" y="18583"/>
                      <a:pt x="15084" y="18583"/>
                    </a:cubicBezTo>
                    <a:cubicBezTo>
                      <a:pt x="15237" y="18583"/>
                      <a:pt x="15369" y="18558"/>
                      <a:pt x="15459" y="18496"/>
                    </a:cubicBezTo>
                    <a:cubicBezTo>
                      <a:pt x="15493" y="18497"/>
                      <a:pt x="15528" y="18498"/>
                      <a:pt x="15563" y="18498"/>
                    </a:cubicBezTo>
                    <a:cubicBezTo>
                      <a:pt x="16402" y="18498"/>
                      <a:pt x="17708" y="18128"/>
                      <a:pt x="18049" y="17836"/>
                    </a:cubicBezTo>
                    <a:cubicBezTo>
                      <a:pt x="20098" y="16024"/>
                      <a:pt x="19810" y="6391"/>
                      <a:pt x="17270" y="2649"/>
                    </a:cubicBezTo>
                    <a:cubicBezTo>
                      <a:pt x="15877" y="573"/>
                      <a:pt x="13409" y="0"/>
                      <a:pt x="11280"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4" name="Google Shape;9924;p25"/>
              <p:cNvSpPr/>
              <p:nvPr/>
            </p:nvSpPr>
            <p:spPr>
              <a:xfrm>
                <a:off x="-318999" y="3988426"/>
                <a:ext cx="1070847" cy="800405"/>
              </a:xfrm>
              <a:custGeom>
                <a:rect b="b" l="l" r="r" t="t"/>
                <a:pathLst>
                  <a:path extrusionOk="0" h="12972" w="17355">
                    <a:moveTo>
                      <a:pt x="10311" y="0"/>
                    </a:moveTo>
                    <a:cubicBezTo>
                      <a:pt x="10311" y="0"/>
                      <a:pt x="10091" y="627"/>
                      <a:pt x="8533" y="678"/>
                    </a:cubicBezTo>
                    <a:cubicBezTo>
                      <a:pt x="7992" y="678"/>
                      <a:pt x="7450" y="576"/>
                      <a:pt x="6942" y="356"/>
                    </a:cubicBezTo>
                    <a:cubicBezTo>
                      <a:pt x="6489" y="589"/>
                      <a:pt x="5986" y="713"/>
                      <a:pt x="5479" y="713"/>
                    </a:cubicBezTo>
                    <a:cubicBezTo>
                      <a:pt x="5323" y="713"/>
                      <a:pt x="5167" y="701"/>
                      <a:pt x="5012" y="678"/>
                    </a:cubicBezTo>
                    <a:cubicBezTo>
                      <a:pt x="4199" y="1016"/>
                      <a:pt x="3454" y="1490"/>
                      <a:pt x="2811" y="2100"/>
                    </a:cubicBezTo>
                    <a:cubicBezTo>
                      <a:pt x="1270" y="3640"/>
                      <a:pt x="0" y="10904"/>
                      <a:pt x="0" y="10904"/>
                    </a:cubicBezTo>
                    <a:cubicBezTo>
                      <a:pt x="0" y="10904"/>
                      <a:pt x="1270" y="11818"/>
                      <a:pt x="3776" y="12427"/>
                    </a:cubicBezTo>
                    <a:cubicBezTo>
                      <a:pt x="5288" y="12790"/>
                      <a:pt x="6825" y="12972"/>
                      <a:pt x="8370" y="12972"/>
                    </a:cubicBezTo>
                    <a:cubicBezTo>
                      <a:pt x="8988" y="12972"/>
                      <a:pt x="9607" y="12943"/>
                      <a:pt x="10227" y="12884"/>
                    </a:cubicBezTo>
                    <a:cubicBezTo>
                      <a:pt x="16203" y="12427"/>
                      <a:pt x="17354" y="10480"/>
                      <a:pt x="17354" y="10480"/>
                    </a:cubicBezTo>
                    <a:cubicBezTo>
                      <a:pt x="17354" y="10480"/>
                      <a:pt x="16863" y="4504"/>
                      <a:pt x="14104" y="1710"/>
                    </a:cubicBezTo>
                    <a:cubicBezTo>
                      <a:pt x="13088" y="711"/>
                      <a:pt x="11733" y="102"/>
                      <a:pt x="10311" y="0"/>
                    </a:cubicBezTo>
                    <a:close/>
                  </a:path>
                </a:pathLst>
              </a:custGeom>
              <a:solidFill>
                <a:srgbClr val="F0C86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5" name="Google Shape;9925;p25"/>
              <p:cNvSpPr/>
              <p:nvPr/>
            </p:nvSpPr>
            <p:spPr>
              <a:xfrm>
                <a:off x="-6664" y="3045681"/>
                <a:ext cx="281055" cy="279512"/>
              </a:xfrm>
              <a:custGeom>
                <a:rect b="b" l="l" r="r" t="t"/>
                <a:pathLst>
                  <a:path extrusionOk="0" h="4530" w="4555">
                    <a:moveTo>
                      <a:pt x="36" y="1"/>
                    </a:moveTo>
                    <a:cubicBezTo>
                      <a:pt x="29" y="1"/>
                      <a:pt x="23" y="3"/>
                      <a:pt x="18" y="8"/>
                    </a:cubicBezTo>
                    <a:cubicBezTo>
                      <a:pt x="1" y="8"/>
                      <a:pt x="1" y="25"/>
                      <a:pt x="1" y="42"/>
                    </a:cubicBezTo>
                    <a:cubicBezTo>
                      <a:pt x="51" y="651"/>
                      <a:pt x="170" y="1244"/>
                      <a:pt x="373" y="1819"/>
                    </a:cubicBezTo>
                    <a:cubicBezTo>
                      <a:pt x="559" y="2412"/>
                      <a:pt x="813" y="2971"/>
                      <a:pt x="1135" y="3496"/>
                    </a:cubicBezTo>
                    <a:cubicBezTo>
                      <a:pt x="1321" y="3767"/>
                      <a:pt x="1558" y="3987"/>
                      <a:pt x="1846" y="4156"/>
                    </a:cubicBezTo>
                    <a:cubicBezTo>
                      <a:pt x="2117" y="4308"/>
                      <a:pt x="2405" y="4427"/>
                      <a:pt x="2726" y="4478"/>
                    </a:cubicBezTo>
                    <a:cubicBezTo>
                      <a:pt x="2923" y="4510"/>
                      <a:pt x="3120" y="4529"/>
                      <a:pt x="3321" y="4529"/>
                    </a:cubicBezTo>
                    <a:cubicBezTo>
                      <a:pt x="3432" y="4529"/>
                      <a:pt x="3544" y="4523"/>
                      <a:pt x="3658" y="4511"/>
                    </a:cubicBezTo>
                    <a:cubicBezTo>
                      <a:pt x="3962" y="4495"/>
                      <a:pt x="4267" y="4427"/>
                      <a:pt x="4555" y="4308"/>
                    </a:cubicBezTo>
                    <a:cubicBezTo>
                      <a:pt x="4555" y="4291"/>
                      <a:pt x="4555" y="4274"/>
                      <a:pt x="4555" y="4257"/>
                    </a:cubicBezTo>
                    <a:lnTo>
                      <a:pt x="4504" y="4207"/>
                    </a:lnTo>
                    <a:lnTo>
                      <a:pt x="4470" y="4207"/>
                    </a:lnTo>
                    <a:cubicBezTo>
                      <a:pt x="4470" y="4224"/>
                      <a:pt x="4453" y="4241"/>
                      <a:pt x="4470" y="4257"/>
                    </a:cubicBezTo>
                    <a:lnTo>
                      <a:pt x="4473" y="4265"/>
                    </a:lnTo>
                    <a:lnTo>
                      <a:pt x="4473" y="4265"/>
                    </a:lnTo>
                    <a:cubicBezTo>
                      <a:pt x="4174" y="4332"/>
                      <a:pt x="3867" y="4364"/>
                      <a:pt x="3560" y="4364"/>
                    </a:cubicBezTo>
                    <a:cubicBezTo>
                      <a:pt x="3285" y="4364"/>
                      <a:pt x="3011" y="4338"/>
                      <a:pt x="2743" y="4291"/>
                    </a:cubicBezTo>
                    <a:cubicBezTo>
                      <a:pt x="2168" y="4190"/>
                      <a:pt x="1643" y="3868"/>
                      <a:pt x="1304" y="3394"/>
                    </a:cubicBezTo>
                    <a:cubicBezTo>
                      <a:pt x="966" y="2903"/>
                      <a:pt x="712" y="2344"/>
                      <a:pt x="542" y="1769"/>
                    </a:cubicBezTo>
                    <a:cubicBezTo>
                      <a:pt x="373" y="1193"/>
                      <a:pt x="221" y="617"/>
                      <a:pt x="68" y="25"/>
                    </a:cubicBezTo>
                    <a:cubicBezTo>
                      <a:pt x="68" y="13"/>
                      <a:pt x="51" y="1"/>
                      <a:pt x="36" y="1"/>
                    </a:cubicBezTo>
                    <a:close/>
                  </a:path>
                </a:pathLst>
              </a:custGeom>
              <a:solidFill>
                <a:srgbClr val="2F314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6" name="Google Shape;9926;p25"/>
              <p:cNvSpPr/>
              <p:nvPr/>
            </p:nvSpPr>
            <p:spPr>
              <a:xfrm>
                <a:off x="-184242" y="2889205"/>
                <a:ext cx="81941" cy="51460"/>
              </a:xfrm>
              <a:custGeom>
                <a:rect b="b" l="l" r="r" t="t"/>
                <a:pathLst>
                  <a:path extrusionOk="0" h="834" w="1328">
                    <a:moveTo>
                      <a:pt x="391" y="1"/>
                    </a:moveTo>
                    <a:cubicBezTo>
                      <a:pt x="297" y="1"/>
                      <a:pt x="214" y="45"/>
                      <a:pt x="153" y="157"/>
                    </a:cubicBezTo>
                    <a:cubicBezTo>
                      <a:pt x="1" y="433"/>
                      <a:pt x="706" y="833"/>
                      <a:pt x="1090" y="833"/>
                    </a:cubicBezTo>
                    <a:cubicBezTo>
                      <a:pt x="1176" y="833"/>
                      <a:pt x="1247" y="813"/>
                      <a:pt x="1287" y="766"/>
                    </a:cubicBezTo>
                    <a:cubicBezTo>
                      <a:pt x="1328" y="726"/>
                      <a:pt x="771" y="1"/>
                      <a:pt x="391" y="1"/>
                    </a:cubicBezTo>
                    <a:close/>
                  </a:path>
                </a:pathLst>
              </a:custGeom>
              <a:solidFill>
                <a:srgbClr val="1E1F3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7" name="Google Shape;9927;p25"/>
              <p:cNvSpPr/>
              <p:nvPr/>
            </p:nvSpPr>
            <p:spPr>
              <a:xfrm>
                <a:off x="-149319" y="2827564"/>
                <a:ext cx="75092" cy="92677"/>
              </a:xfrm>
              <a:custGeom>
                <a:rect b="b" l="l" r="r" t="t"/>
                <a:pathLst>
                  <a:path extrusionOk="0" h="1502" w="1217">
                    <a:moveTo>
                      <a:pt x="675" y="0"/>
                    </a:moveTo>
                    <a:cubicBezTo>
                      <a:pt x="642" y="0"/>
                      <a:pt x="606" y="7"/>
                      <a:pt x="569" y="21"/>
                    </a:cubicBezTo>
                    <a:cubicBezTo>
                      <a:pt x="0" y="216"/>
                      <a:pt x="787" y="1501"/>
                      <a:pt x="1017" y="1501"/>
                    </a:cubicBezTo>
                    <a:cubicBezTo>
                      <a:pt x="1027" y="1501"/>
                      <a:pt x="1035" y="1499"/>
                      <a:pt x="1043" y="1494"/>
                    </a:cubicBezTo>
                    <a:cubicBezTo>
                      <a:pt x="1217" y="1384"/>
                      <a:pt x="1154" y="0"/>
                      <a:pt x="675" y="0"/>
                    </a:cubicBezTo>
                    <a:close/>
                  </a:path>
                </a:pathLst>
              </a:custGeom>
              <a:solidFill>
                <a:srgbClr val="1E1F3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8" name="Google Shape;9928;p25"/>
              <p:cNvSpPr/>
              <p:nvPr/>
            </p:nvSpPr>
            <p:spPr>
              <a:xfrm>
                <a:off x="-31715" y="3288108"/>
                <a:ext cx="120196" cy="91628"/>
              </a:xfrm>
              <a:custGeom>
                <a:rect b="b" l="l" r="r" t="t"/>
                <a:pathLst>
                  <a:path extrusionOk="0" h="1485" w="1948">
                    <a:moveTo>
                      <a:pt x="1456" y="1"/>
                    </a:moveTo>
                    <a:cubicBezTo>
                      <a:pt x="1241" y="1"/>
                      <a:pt x="986" y="60"/>
                      <a:pt x="762" y="176"/>
                    </a:cubicBezTo>
                    <a:cubicBezTo>
                      <a:pt x="170" y="498"/>
                      <a:pt x="0" y="938"/>
                      <a:pt x="17" y="1192"/>
                    </a:cubicBezTo>
                    <a:cubicBezTo>
                      <a:pt x="2" y="1345"/>
                      <a:pt x="125" y="1485"/>
                      <a:pt x="287" y="1485"/>
                    </a:cubicBezTo>
                    <a:cubicBezTo>
                      <a:pt x="304" y="1485"/>
                      <a:pt x="321" y="1483"/>
                      <a:pt x="339" y="1480"/>
                    </a:cubicBezTo>
                    <a:cubicBezTo>
                      <a:pt x="424" y="1463"/>
                      <a:pt x="542" y="1327"/>
                      <a:pt x="542" y="1327"/>
                    </a:cubicBezTo>
                    <a:cubicBezTo>
                      <a:pt x="542" y="1327"/>
                      <a:pt x="627" y="1226"/>
                      <a:pt x="678" y="1175"/>
                    </a:cubicBezTo>
                    <a:cubicBezTo>
                      <a:pt x="779" y="1057"/>
                      <a:pt x="898" y="955"/>
                      <a:pt x="1016" y="870"/>
                    </a:cubicBezTo>
                    <a:cubicBezTo>
                      <a:pt x="1084" y="819"/>
                      <a:pt x="1169" y="786"/>
                      <a:pt x="1236" y="735"/>
                    </a:cubicBezTo>
                    <a:cubicBezTo>
                      <a:pt x="1270" y="718"/>
                      <a:pt x="1304" y="718"/>
                      <a:pt x="1338" y="701"/>
                    </a:cubicBezTo>
                    <a:cubicBezTo>
                      <a:pt x="1372" y="684"/>
                      <a:pt x="1389" y="667"/>
                      <a:pt x="1423" y="667"/>
                    </a:cubicBezTo>
                    <a:cubicBezTo>
                      <a:pt x="1541" y="616"/>
                      <a:pt x="1947" y="599"/>
                      <a:pt x="1930" y="261"/>
                    </a:cubicBezTo>
                    <a:cubicBezTo>
                      <a:pt x="1912" y="86"/>
                      <a:pt x="1713" y="1"/>
                      <a:pt x="1456" y="1"/>
                    </a:cubicBezTo>
                    <a:close/>
                  </a:path>
                </a:pathLst>
              </a:custGeom>
              <a:solidFill>
                <a:srgbClr val="1E1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9" name="Google Shape;9929;p25"/>
              <p:cNvSpPr/>
              <p:nvPr/>
            </p:nvSpPr>
            <p:spPr>
              <a:xfrm>
                <a:off x="-103783" y="3330312"/>
                <a:ext cx="315547" cy="315547"/>
              </a:xfrm>
              <a:custGeom>
                <a:rect b="b" l="l" r="r" t="t"/>
                <a:pathLst>
                  <a:path extrusionOk="0" h="5114" w="5114">
                    <a:moveTo>
                      <a:pt x="2523" y="288"/>
                    </a:moveTo>
                    <a:cubicBezTo>
                      <a:pt x="3725" y="288"/>
                      <a:pt x="4690" y="1253"/>
                      <a:pt x="4724" y="2438"/>
                    </a:cubicBezTo>
                    <a:cubicBezTo>
                      <a:pt x="4758" y="3657"/>
                      <a:pt x="3793" y="4656"/>
                      <a:pt x="2574" y="4690"/>
                    </a:cubicBezTo>
                    <a:cubicBezTo>
                      <a:pt x="2563" y="4690"/>
                      <a:pt x="2553" y="4690"/>
                      <a:pt x="2542" y="4690"/>
                    </a:cubicBezTo>
                    <a:cubicBezTo>
                      <a:pt x="1354" y="4690"/>
                      <a:pt x="356" y="3731"/>
                      <a:pt x="339" y="2540"/>
                    </a:cubicBezTo>
                    <a:cubicBezTo>
                      <a:pt x="305" y="1321"/>
                      <a:pt x="1270" y="322"/>
                      <a:pt x="2472" y="288"/>
                    </a:cubicBezTo>
                    <a:close/>
                    <a:moveTo>
                      <a:pt x="2557" y="0"/>
                    </a:moveTo>
                    <a:cubicBezTo>
                      <a:pt x="1151" y="0"/>
                      <a:pt x="17" y="1134"/>
                      <a:pt x="0" y="2540"/>
                    </a:cubicBezTo>
                    <a:cubicBezTo>
                      <a:pt x="0" y="3945"/>
                      <a:pt x="1118" y="5096"/>
                      <a:pt x="2523" y="5113"/>
                    </a:cubicBezTo>
                    <a:lnTo>
                      <a:pt x="2591" y="5113"/>
                    </a:lnTo>
                    <a:cubicBezTo>
                      <a:pt x="3996" y="5096"/>
                      <a:pt x="5113" y="3945"/>
                      <a:pt x="5113" y="2540"/>
                    </a:cubicBezTo>
                    <a:cubicBezTo>
                      <a:pt x="5113" y="1134"/>
                      <a:pt x="3962" y="0"/>
                      <a:pt x="2557"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0" name="Google Shape;9930;p25"/>
              <p:cNvSpPr/>
              <p:nvPr/>
            </p:nvSpPr>
            <p:spPr>
              <a:xfrm>
                <a:off x="229408" y="3313221"/>
                <a:ext cx="378236" cy="323198"/>
              </a:xfrm>
              <a:custGeom>
                <a:rect b="b" l="l" r="r" t="t"/>
                <a:pathLst>
                  <a:path extrusionOk="0" h="5238" w="6130">
                    <a:moveTo>
                      <a:pt x="3489" y="429"/>
                    </a:moveTo>
                    <a:cubicBezTo>
                      <a:pt x="4674" y="429"/>
                      <a:pt x="5656" y="1378"/>
                      <a:pt x="5690" y="2580"/>
                    </a:cubicBezTo>
                    <a:cubicBezTo>
                      <a:pt x="5707" y="3782"/>
                      <a:pt x="4758" y="4781"/>
                      <a:pt x="3539" y="4814"/>
                    </a:cubicBezTo>
                    <a:lnTo>
                      <a:pt x="3489" y="4814"/>
                    </a:lnTo>
                    <a:cubicBezTo>
                      <a:pt x="3478" y="4815"/>
                      <a:pt x="3468" y="4815"/>
                      <a:pt x="3458" y="4815"/>
                    </a:cubicBezTo>
                    <a:cubicBezTo>
                      <a:pt x="2269" y="4815"/>
                      <a:pt x="1288" y="3856"/>
                      <a:pt x="1271" y="2647"/>
                    </a:cubicBezTo>
                    <a:cubicBezTo>
                      <a:pt x="1254" y="1428"/>
                      <a:pt x="2236" y="446"/>
                      <a:pt x="3438" y="429"/>
                    </a:cubicBezTo>
                    <a:close/>
                    <a:moveTo>
                      <a:pt x="3461" y="0"/>
                    </a:moveTo>
                    <a:cubicBezTo>
                      <a:pt x="2809" y="0"/>
                      <a:pt x="2145" y="244"/>
                      <a:pt x="1609" y="785"/>
                    </a:cubicBezTo>
                    <a:cubicBezTo>
                      <a:pt x="1" y="2444"/>
                      <a:pt x="1169" y="5238"/>
                      <a:pt x="3489" y="5238"/>
                    </a:cubicBezTo>
                    <a:lnTo>
                      <a:pt x="3539" y="5238"/>
                    </a:lnTo>
                    <a:cubicBezTo>
                      <a:pt x="4979" y="5204"/>
                      <a:pt x="6130" y="4002"/>
                      <a:pt x="6096" y="2563"/>
                    </a:cubicBezTo>
                    <a:cubicBezTo>
                      <a:pt x="6062" y="1008"/>
                      <a:pt x="4787" y="0"/>
                      <a:pt x="3461"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1" name="Google Shape;9931;p25"/>
              <p:cNvSpPr/>
              <p:nvPr/>
            </p:nvSpPr>
            <p:spPr>
              <a:xfrm>
                <a:off x="185538" y="3432306"/>
                <a:ext cx="131426" cy="53681"/>
              </a:xfrm>
              <a:custGeom>
                <a:rect b="b" l="l" r="r" t="t"/>
                <a:pathLst>
                  <a:path extrusionOk="0" h="870" w="2130">
                    <a:moveTo>
                      <a:pt x="1167" y="1"/>
                    </a:moveTo>
                    <a:cubicBezTo>
                      <a:pt x="611" y="1"/>
                      <a:pt x="214" y="318"/>
                      <a:pt x="69" y="548"/>
                    </a:cubicBezTo>
                    <a:cubicBezTo>
                      <a:pt x="1" y="633"/>
                      <a:pt x="18" y="768"/>
                      <a:pt x="119" y="836"/>
                    </a:cubicBezTo>
                    <a:cubicBezTo>
                      <a:pt x="153" y="853"/>
                      <a:pt x="204" y="870"/>
                      <a:pt x="238" y="870"/>
                    </a:cubicBezTo>
                    <a:cubicBezTo>
                      <a:pt x="306" y="870"/>
                      <a:pt x="373" y="836"/>
                      <a:pt x="407" y="785"/>
                    </a:cubicBezTo>
                    <a:cubicBezTo>
                      <a:pt x="420" y="772"/>
                      <a:pt x="686" y="418"/>
                      <a:pt x="1184" y="418"/>
                    </a:cubicBezTo>
                    <a:cubicBezTo>
                      <a:pt x="1342" y="418"/>
                      <a:pt x="1524" y="454"/>
                      <a:pt x="1728" y="548"/>
                    </a:cubicBezTo>
                    <a:cubicBezTo>
                      <a:pt x="1763" y="567"/>
                      <a:pt x="1798" y="575"/>
                      <a:pt x="1830" y="575"/>
                    </a:cubicBezTo>
                    <a:cubicBezTo>
                      <a:pt x="2025" y="575"/>
                      <a:pt x="2130" y="263"/>
                      <a:pt x="1897" y="176"/>
                    </a:cubicBezTo>
                    <a:cubicBezTo>
                      <a:pt x="1633" y="51"/>
                      <a:pt x="1387" y="1"/>
                      <a:pt x="1167"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2" name="Google Shape;9932;p25"/>
              <p:cNvSpPr/>
              <p:nvPr/>
            </p:nvSpPr>
            <p:spPr>
              <a:xfrm rot="143">
                <a:off x="108903" y="3665500"/>
                <a:ext cx="281124" cy="121462"/>
              </a:xfrm>
              <a:custGeom>
                <a:rect b="b" l="l" r="r" t="t"/>
                <a:pathLst>
                  <a:path extrusionOk="0" h="2021" w="4678">
                    <a:moveTo>
                      <a:pt x="85" y="1"/>
                    </a:moveTo>
                    <a:cubicBezTo>
                      <a:pt x="34" y="18"/>
                      <a:pt x="0" y="69"/>
                      <a:pt x="17" y="119"/>
                    </a:cubicBezTo>
                    <a:cubicBezTo>
                      <a:pt x="119" y="627"/>
                      <a:pt x="390" y="1101"/>
                      <a:pt x="796" y="1457"/>
                    </a:cubicBezTo>
                    <a:cubicBezTo>
                      <a:pt x="1186" y="1796"/>
                      <a:pt x="1710" y="1999"/>
                      <a:pt x="2252" y="2016"/>
                    </a:cubicBezTo>
                    <a:cubicBezTo>
                      <a:pt x="2301" y="2019"/>
                      <a:pt x="2349" y="2020"/>
                      <a:pt x="2398" y="2020"/>
                    </a:cubicBezTo>
                    <a:cubicBezTo>
                      <a:pt x="2874" y="2020"/>
                      <a:pt x="3344" y="1872"/>
                      <a:pt x="3759" y="1626"/>
                    </a:cubicBezTo>
                    <a:cubicBezTo>
                      <a:pt x="4199" y="1321"/>
                      <a:pt x="4521" y="881"/>
                      <a:pt x="4656" y="356"/>
                    </a:cubicBezTo>
                    <a:cubicBezTo>
                      <a:pt x="4678" y="281"/>
                      <a:pt x="4611" y="227"/>
                      <a:pt x="4551" y="227"/>
                    </a:cubicBezTo>
                    <a:cubicBezTo>
                      <a:pt x="4516" y="227"/>
                      <a:pt x="4483" y="245"/>
                      <a:pt x="4470" y="289"/>
                    </a:cubicBezTo>
                    <a:lnTo>
                      <a:pt x="4470" y="306"/>
                    </a:lnTo>
                    <a:cubicBezTo>
                      <a:pt x="4267" y="712"/>
                      <a:pt x="3962" y="1068"/>
                      <a:pt x="3556" y="1288"/>
                    </a:cubicBezTo>
                    <a:cubicBezTo>
                      <a:pt x="3194" y="1492"/>
                      <a:pt x="2774" y="1594"/>
                      <a:pt x="2364" y="1594"/>
                    </a:cubicBezTo>
                    <a:cubicBezTo>
                      <a:pt x="2332" y="1594"/>
                      <a:pt x="2301" y="1594"/>
                      <a:pt x="2269" y="1592"/>
                    </a:cubicBezTo>
                    <a:cubicBezTo>
                      <a:pt x="1812" y="1592"/>
                      <a:pt x="1372" y="1440"/>
                      <a:pt x="1016" y="1169"/>
                    </a:cubicBezTo>
                    <a:cubicBezTo>
                      <a:pt x="661" y="881"/>
                      <a:pt x="373" y="492"/>
                      <a:pt x="204" y="69"/>
                    </a:cubicBezTo>
                    <a:cubicBezTo>
                      <a:pt x="187" y="18"/>
                      <a:pt x="13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3" name="Google Shape;9933;p25"/>
              <p:cNvSpPr/>
              <p:nvPr/>
            </p:nvSpPr>
            <p:spPr>
              <a:xfrm>
                <a:off x="343796" y="3433398"/>
                <a:ext cx="84501" cy="72297"/>
              </a:xfrm>
              <a:custGeom>
                <a:rect b="b" l="l" r="r" t="t"/>
                <a:pathLst>
                  <a:path extrusionOk="0" h="1203" w="1406">
                    <a:moveTo>
                      <a:pt x="610" y="1"/>
                    </a:moveTo>
                    <a:cubicBezTo>
                      <a:pt x="271" y="18"/>
                      <a:pt x="0" y="305"/>
                      <a:pt x="17" y="644"/>
                    </a:cubicBezTo>
                    <a:cubicBezTo>
                      <a:pt x="39" y="989"/>
                      <a:pt x="317" y="1202"/>
                      <a:pt x="611" y="1202"/>
                    </a:cubicBezTo>
                    <a:cubicBezTo>
                      <a:pt x="764" y="1202"/>
                      <a:pt x="922" y="1144"/>
                      <a:pt x="1050" y="1016"/>
                    </a:cubicBezTo>
                    <a:cubicBezTo>
                      <a:pt x="1405" y="627"/>
                      <a:pt x="1134" y="1"/>
                      <a:pt x="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4" name="Google Shape;9934;p25"/>
              <p:cNvSpPr/>
              <p:nvPr/>
            </p:nvSpPr>
            <p:spPr>
              <a:xfrm>
                <a:off x="40174" y="3459019"/>
                <a:ext cx="83539" cy="71997"/>
              </a:xfrm>
              <a:custGeom>
                <a:rect b="b" l="l" r="r" t="t"/>
                <a:pathLst>
                  <a:path extrusionOk="0" h="1198" w="1390">
                    <a:moveTo>
                      <a:pt x="780" y="0"/>
                    </a:moveTo>
                    <a:cubicBezTo>
                      <a:pt x="272" y="17"/>
                      <a:pt x="1" y="627"/>
                      <a:pt x="356" y="1016"/>
                    </a:cubicBezTo>
                    <a:cubicBezTo>
                      <a:pt x="476" y="1142"/>
                      <a:pt x="627" y="1198"/>
                      <a:pt x="776" y="1198"/>
                    </a:cubicBezTo>
                    <a:cubicBezTo>
                      <a:pt x="1069" y="1198"/>
                      <a:pt x="1355" y="980"/>
                      <a:pt x="1389" y="644"/>
                    </a:cubicBezTo>
                    <a:cubicBezTo>
                      <a:pt x="1389" y="305"/>
                      <a:pt x="1118" y="17"/>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35" name="Google Shape;9935;p25"/>
            <p:cNvSpPr/>
            <p:nvPr/>
          </p:nvSpPr>
          <p:spPr>
            <a:xfrm flipH="1">
              <a:off x="4054875" y="34384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6" name="Shape 10286"/>
        <p:cNvGrpSpPr/>
        <p:nvPr/>
      </p:nvGrpSpPr>
      <p:grpSpPr>
        <a:xfrm>
          <a:off x="0" y="0"/>
          <a:ext cx="0" cy="0"/>
          <a:chOff x="0" y="0"/>
          <a:chExt cx="0" cy="0"/>
        </a:xfrm>
      </p:grpSpPr>
      <p:sp>
        <p:nvSpPr>
          <p:cNvPr id="10287" name="Google Shape;10287;p34"/>
          <p:cNvSpPr txBox="1"/>
          <p:nvPr>
            <p:ph type="title"/>
          </p:nvPr>
        </p:nvSpPr>
        <p:spPr>
          <a:xfrm>
            <a:off x="-62300" y="190725"/>
            <a:ext cx="9206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t>Data Exploration: Info &amp; Summary of Statistics</a:t>
            </a:r>
            <a:endParaRPr sz="2900"/>
          </a:p>
        </p:txBody>
      </p:sp>
      <p:sp>
        <p:nvSpPr>
          <p:cNvPr id="10288" name="Google Shape;10288;p34"/>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289" name="Google Shape;10289;p34"/>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290" name="Google Shape;10290;p34"/>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291" name="Google Shape;10291;p34"/>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292" name="Google Shape;10292;p34"/>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293" name="Google Shape;10293;p34"/>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294" name="Google Shape;10294;p34"/>
          <p:cNvGrpSpPr/>
          <p:nvPr/>
        </p:nvGrpSpPr>
        <p:grpSpPr>
          <a:xfrm>
            <a:off x="2323329" y="6"/>
            <a:ext cx="213202" cy="337524"/>
            <a:chOff x="-1621788" y="2432386"/>
            <a:chExt cx="315201" cy="499001"/>
          </a:xfrm>
        </p:grpSpPr>
        <p:sp>
          <p:nvSpPr>
            <p:cNvPr id="10295" name="Google Shape;10295;p34"/>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296" name="Google Shape;10296;p34"/>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297" name="Google Shape;10297;p34"/>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298" name="Google Shape;10298;p34"/>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299" name="Google Shape;10299;p34"/>
          <p:cNvGrpSpPr/>
          <p:nvPr/>
        </p:nvGrpSpPr>
        <p:grpSpPr>
          <a:xfrm>
            <a:off x="101192" y="6"/>
            <a:ext cx="213202" cy="337524"/>
            <a:chOff x="-1621788" y="2432386"/>
            <a:chExt cx="315201" cy="499001"/>
          </a:xfrm>
        </p:grpSpPr>
        <p:sp>
          <p:nvSpPr>
            <p:cNvPr id="10300" name="Google Shape;10300;p34"/>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301" name="Google Shape;10301;p34"/>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302" name="Google Shape;10302;p34"/>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303" name="Google Shape;10303;p34"/>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304" name="Google Shape;10304;p34"/>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305" name="Google Shape;10305;p34" title="Screenshot 2025-04-16 at 10.33.07 AM.png"/>
          <p:cNvPicPr preferRelativeResize="0"/>
          <p:nvPr/>
        </p:nvPicPr>
        <p:blipFill>
          <a:blip r:embed="rId3">
            <a:alphaModFix/>
          </a:blip>
          <a:stretch>
            <a:fillRect/>
          </a:stretch>
        </p:blipFill>
        <p:spPr>
          <a:xfrm>
            <a:off x="0" y="1202323"/>
            <a:ext cx="4030624" cy="2400251"/>
          </a:xfrm>
          <a:prstGeom prst="rect">
            <a:avLst/>
          </a:prstGeom>
          <a:noFill/>
          <a:ln>
            <a:noFill/>
          </a:ln>
        </p:spPr>
      </p:pic>
      <p:pic>
        <p:nvPicPr>
          <p:cNvPr id="10306" name="Google Shape;10306;p34" title="Screenshot 2025-04-16 at 10.33.24 AM.png"/>
          <p:cNvPicPr preferRelativeResize="0"/>
          <p:nvPr/>
        </p:nvPicPr>
        <p:blipFill>
          <a:blip r:embed="rId4">
            <a:alphaModFix/>
          </a:blip>
          <a:stretch>
            <a:fillRect/>
          </a:stretch>
        </p:blipFill>
        <p:spPr>
          <a:xfrm>
            <a:off x="4351950" y="1202325"/>
            <a:ext cx="4792051" cy="24287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0" name="Shape 10310"/>
        <p:cNvGrpSpPr/>
        <p:nvPr/>
      </p:nvGrpSpPr>
      <p:grpSpPr>
        <a:xfrm>
          <a:off x="0" y="0"/>
          <a:ext cx="0" cy="0"/>
          <a:chOff x="0" y="0"/>
          <a:chExt cx="0" cy="0"/>
        </a:xfrm>
      </p:grpSpPr>
      <p:sp>
        <p:nvSpPr>
          <p:cNvPr id="10311" name="Google Shape;10311;p35"/>
          <p:cNvSpPr txBox="1"/>
          <p:nvPr>
            <p:ph type="title"/>
          </p:nvPr>
        </p:nvSpPr>
        <p:spPr>
          <a:xfrm>
            <a:off x="101200" y="190725"/>
            <a:ext cx="904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Data Exploration: Distribution of Numerical features</a:t>
            </a:r>
            <a:endParaRPr sz="2500"/>
          </a:p>
        </p:txBody>
      </p:sp>
      <p:sp>
        <p:nvSpPr>
          <p:cNvPr id="10312" name="Google Shape;10312;p35"/>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313" name="Google Shape;10313;p35"/>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314" name="Google Shape;10314;p35"/>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315" name="Google Shape;10315;p35"/>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316" name="Google Shape;10316;p35"/>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317" name="Google Shape;10317;p35"/>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318" name="Google Shape;10318;p35"/>
          <p:cNvGrpSpPr/>
          <p:nvPr/>
        </p:nvGrpSpPr>
        <p:grpSpPr>
          <a:xfrm>
            <a:off x="2323329" y="6"/>
            <a:ext cx="213202" cy="337524"/>
            <a:chOff x="-1621788" y="2432386"/>
            <a:chExt cx="315201" cy="499001"/>
          </a:xfrm>
        </p:grpSpPr>
        <p:sp>
          <p:nvSpPr>
            <p:cNvPr id="10319" name="Google Shape;10319;p35"/>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320" name="Google Shape;10320;p35"/>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321" name="Google Shape;10321;p35"/>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322" name="Google Shape;10322;p35"/>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323" name="Google Shape;10323;p35"/>
          <p:cNvGrpSpPr/>
          <p:nvPr/>
        </p:nvGrpSpPr>
        <p:grpSpPr>
          <a:xfrm>
            <a:off x="101192" y="6"/>
            <a:ext cx="213202" cy="337524"/>
            <a:chOff x="-1621788" y="2432386"/>
            <a:chExt cx="315201" cy="499001"/>
          </a:xfrm>
        </p:grpSpPr>
        <p:sp>
          <p:nvSpPr>
            <p:cNvPr id="10324" name="Google Shape;10324;p35"/>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325" name="Google Shape;10325;p35"/>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326" name="Google Shape;10326;p35"/>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327" name="Google Shape;10327;p35"/>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328" name="Google Shape;10328;p35"/>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329" name="Google Shape;10329;p35" title="Screenshot 2025-04-16 at 10.48.41 AM.png"/>
          <p:cNvPicPr preferRelativeResize="0"/>
          <p:nvPr/>
        </p:nvPicPr>
        <p:blipFill>
          <a:blip r:embed="rId3">
            <a:alphaModFix/>
          </a:blip>
          <a:stretch>
            <a:fillRect/>
          </a:stretch>
        </p:blipFill>
        <p:spPr>
          <a:xfrm>
            <a:off x="272875" y="782475"/>
            <a:ext cx="8111749" cy="429353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33" name="Shape 10333"/>
        <p:cNvGrpSpPr/>
        <p:nvPr/>
      </p:nvGrpSpPr>
      <p:grpSpPr>
        <a:xfrm>
          <a:off x="0" y="0"/>
          <a:ext cx="0" cy="0"/>
          <a:chOff x="0" y="0"/>
          <a:chExt cx="0" cy="0"/>
        </a:xfrm>
      </p:grpSpPr>
      <p:sp>
        <p:nvSpPr>
          <p:cNvPr id="10334" name="Google Shape;10334;p36"/>
          <p:cNvSpPr txBox="1"/>
          <p:nvPr>
            <p:ph type="title"/>
          </p:nvPr>
        </p:nvSpPr>
        <p:spPr>
          <a:xfrm>
            <a:off x="-54200" y="190725"/>
            <a:ext cx="91440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Data Exploration: Distribution of categorical features</a:t>
            </a:r>
            <a:endParaRPr sz="2500"/>
          </a:p>
        </p:txBody>
      </p:sp>
      <p:sp>
        <p:nvSpPr>
          <p:cNvPr id="10335" name="Google Shape;10335;p36"/>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336" name="Google Shape;10336;p36"/>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337" name="Google Shape;10337;p36"/>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338" name="Google Shape;10338;p36"/>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339" name="Google Shape;10339;p36"/>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340" name="Google Shape;10340;p36"/>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341" name="Google Shape;10341;p36"/>
          <p:cNvGrpSpPr/>
          <p:nvPr/>
        </p:nvGrpSpPr>
        <p:grpSpPr>
          <a:xfrm>
            <a:off x="2323329" y="6"/>
            <a:ext cx="213202" cy="337524"/>
            <a:chOff x="-1621788" y="2432386"/>
            <a:chExt cx="315201" cy="499001"/>
          </a:xfrm>
        </p:grpSpPr>
        <p:sp>
          <p:nvSpPr>
            <p:cNvPr id="10342" name="Google Shape;10342;p36"/>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343" name="Google Shape;10343;p36"/>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344" name="Google Shape;10344;p36"/>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345" name="Google Shape;10345;p36"/>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346" name="Google Shape;10346;p36"/>
          <p:cNvGrpSpPr/>
          <p:nvPr/>
        </p:nvGrpSpPr>
        <p:grpSpPr>
          <a:xfrm>
            <a:off x="101192" y="6"/>
            <a:ext cx="213202" cy="337524"/>
            <a:chOff x="-1621788" y="2432386"/>
            <a:chExt cx="315201" cy="499001"/>
          </a:xfrm>
        </p:grpSpPr>
        <p:sp>
          <p:nvSpPr>
            <p:cNvPr id="10347" name="Google Shape;10347;p36"/>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348" name="Google Shape;10348;p36"/>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349" name="Google Shape;10349;p36"/>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350" name="Google Shape;10350;p36"/>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351" name="Google Shape;10351;p36"/>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352" name="Google Shape;10352;p36" title="Screenshot 2025-04-16 at 10.52.22 AM.png"/>
          <p:cNvPicPr preferRelativeResize="0"/>
          <p:nvPr/>
        </p:nvPicPr>
        <p:blipFill>
          <a:blip r:embed="rId3">
            <a:alphaModFix/>
          </a:blip>
          <a:stretch>
            <a:fillRect/>
          </a:stretch>
        </p:blipFill>
        <p:spPr>
          <a:xfrm>
            <a:off x="101200" y="873423"/>
            <a:ext cx="4475801" cy="3659150"/>
          </a:xfrm>
          <a:prstGeom prst="rect">
            <a:avLst/>
          </a:prstGeom>
          <a:noFill/>
          <a:ln>
            <a:noFill/>
          </a:ln>
        </p:spPr>
      </p:pic>
      <p:pic>
        <p:nvPicPr>
          <p:cNvPr id="10353" name="Google Shape;10353;p36" title="Screenshot 2025-04-16 at 10.52.43 AM.png"/>
          <p:cNvPicPr preferRelativeResize="0"/>
          <p:nvPr/>
        </p:nvPicPr>
        <p:blipFill>
          <a:blip r:embed="rId4">
            <a:alphaModFix/>
          </a:blip>
          <a:stretch>
            <a:fillRect/>
          </a:stretch>
        </p:blipFill>
        <p:spPr>
          <a:xfrm>
            <a:off x="4679135" y="873425"/>
            <a:ext cx="4360240" cy="36591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7" name="Shape 10357"/>
        <p:cNvGrpSpPr/>
        <p:nvPr/>
      </p:nvGrpSpPr>
      <p:grpSpPr>
        <a:xfrm>
          <a:off x="0" y="0"/>
          <a:ext cx="0" cy="0"/>
          <a:chOff x="0" y="0"/>
          <a:chExt cx="0" cy="0"/>
        </a:xfrm>
      </p:grpSpPr>
      <p:sp>
        <p:nvSpPr>
          <p:cNvPr id="10358" name="Google Shape;10358;p37"/>
          <p:cNvSpPr txBox="1"/>
          <p:nvPr>
            <p:ph type="title"/>
          </p:nvPr>
        </p:nvSpPr>
        <p:spPr>
          <a:xfrm>
            <a:off x="0" y="26425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Data Exploration: Distribution of Target </a:t>
            </a:r>
            <a:endParaRPr/>
          </a:p>
        </p:txBody>
      </p:sp>
      <p:pic>
        <p:nvPicPr>
          <p:cNvPr id="10359" name="Google Shape;10359;p37" title="Screenshot 2025-04-18 at 2.26.31 PM.png"/>
          <p:cNvPicPr preferRelativeResize="0"/>
          <p:nvPr/>
        </p:nvPicPr>
        <p:blipFill>
          <a:blip r:embed="rId3">
            <a:alphaModFix/>
          </a:blip>
          <a:stretch>
            <a:fillRect/>
          </a:stretch>
        </p:blipFill>
        <p:spPr>
          <a:xfrm>
            <a:off x="1745600" y="732250"/>
            <a:ext cx="5179307" cy="41064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3" name="Shape 10363"/>
        <p:cNvGrpSpPr/>
        <p:nvPr/>
      </p:nvGrpSpPr>
      <p:grpSpPr>
        <a:xfrm>
          <a:off x="0" y="0"/>
          <a:ext cx="0" cy="0"/>
          <a:chOff x="0" y="0"/>
          <a:chExt cx="0" cy="0"/>
        </a:xfrm>
      </p:grpSpPr>
      <p:sp>
        <p:nvSpPr>
          <p:cNvPr id="10364" name="Google Shape;10364;p38"/>
          <p:cNvSpPr txBox="1"/>
          <p:nvPr>
            <p:ph type="title"/>
          </p:nvPr>
        </p:nvSpPr>
        <p:spPr>
          <a:xfrm>
            <a:off x="101200" y="19072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Exploration: Baseline Model</a:t>
            </a:r>
            <a:endParaRPr/>
          </a:p>
        </p:txBody>
      </p:sp>
      <p:sp>
        <p:nvSpPr>
          <p:cNvPr id="10365" name="Google Shape;10365;p38"/>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366" name="Google Shape;10366;p38"/>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367" name="Google Shape;10367;p38"/>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368" name="Google Shape;10368;p38"/>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369" name="Google Shape;10369;p38"/>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370" name="Google Shape;10370;p38"/>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371" name="Google Shape;10371;p38"/>
          <p:cNvGrpSpPr/>
          <p:nvPr/>
        </p:nvGrpSpPr>
        <p:grpSpPr>
          <a:xfrm>
            <a:off x="2323329" y="6"/>
            <a:ext cx="213202" cy="337524"/>
            <a:chOff x="-1621788" y="2432386"/>
            <a:chExt cx="315201" cy="499001"/>
          </a:xfrm>
        </p:grpSpPr>
        <p:sp>
          <p:nvSpPr>
            <p:cNvPr id="10372" name="Google Shape;10372;p38"/>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373" name="Google Shape;10373;p38"/>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374" name="Google Shape;10374;p38"/>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375" name="Google Shape;10375;p38"/>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376" name="Google Shape;10376;p38"/>
          <p:cNvGrpSpPr/>
          <p:nvPr/>
        </p:nvGrpSpPr>
        <p:grpSpPr>
          <a:xfrm>
            <a:off x="101192" y="6"/>
            <a:ext cx="213202" cy="337524"/>
            <a:chOff x="-1621788" y="2432386"/>
            <a:chExt cx="315201" cy="499001"/>
          </a:xfrm>
        </p:grpSpPr>
        <p:sp>
          <p:nvSpPr>
            <p:cNvPr id="10377" name="Google Shape;10377;p38"/>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378" name="Google Shape;10378;p38"/>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379" name="Google Shape;10379;p38"/>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380" name="Google Shape;10380;p38"/>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381" name="Google Shape;10381;p38"/>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382" name="Google Shape;10382;p38" title="Screenshot 2025-04-16 at 11.01.24 AM.png"/>
          <p:cNvPicPr preferRelativeResize="0"/>
          <p:nvPr/>
        </p:nvPicPr>
        <p:blipFill>
          <a:blip r:embed="rId3">
            <a:alphaModFix/>
          </a:blip>
          <a:stretch>
            <a:fillRect/>
          </a:stretch>
        </p:blipFill>
        <p:spPr>
          <a:xfrm>
            <a:off x="1832713" y="724425"/>
            <a:ext cx="4757576" cy="413662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6" name="Shape 10386"/>
        <p:cNvGrpSpPr/>
        <p:nvPr/>
      </p:nvGrpSpPr>
      <p:grpSpPr>
        <a:xfrm>
          <a:off x="0" y="0"/>
          <a:ext cx="0" cy="0"/>
          <a:chOff x="0" y="0"/>
          <a:chExt cx="0" cy="0"/>
        </a:xfrm>
      </p:grpSpPr>
      <p:sp>
        <p:nvSpPr>
          <p:cNvPr id="10387" name="Google Shape;10387;p39"/>
          <p:cNvSpPr txBox="1"/>
          <p:nvPr>
            <p:ph type="title"/>
          </p:nvPr>
        </p:nvSpPr>
        <p:spPr>
          <a:xfrm>
            <a:off x="101200" y="19072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 Label Encoding</a:t>
            </a:r>
            <a:endParaRPr/>
          </a:p>
        </p:txBody>
      </p:sp>
      <p:sp>
        <p:nvSpPr>
          <p:cNvPr id="10388" name="Google Shape;10388;p39"/>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389" name="Google Shape;10389;p39"/>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390" name="Google Shape;10390;p39"/>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391" name="Google Shape;10391;p39"/>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392" name="Google Shape;10392;p39"/>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393" name="Google Shape;10393;p39"/>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394" name="Google Shape;10394;p39"/>
          <p:cNvGrpSpPr/>
          <p:nvPr/>
        </p:nvGrpSpPr>
        <p:grpSpPr>
          <a:xfrm>
            <a:off x="2323329" y="6"/>
            <a:ext cx="213202" cy="337524"/>
            <a:chOff x="-1621788" y="2432386"/>
            <a:chExt cx="315201" cy="499001"/>
          </a:xfrm>
        </p:grpSpPr>
        <p:sp>
          <p:nvSpPr>
            <p:cNvPr id="10395" name="Google Shape;10395;p39"/>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396" name="Google Shape;10396;p39"/>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397" name="Google Shape;10397;p39"/>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398" name="Google Shape;10398;p39"/>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399" name="Google Shape;10399;p39"/>
          <p:cNvGrpSpPr/>
          <p:nvPr/>
        </p:nvGrpSpPr>
        <p:grpSpPr>
          <a:xfrm>
            <a:off x="101192" y="6"/>
            <a:ext cx="213202" cy="337524"/>
            <a:chOff x="-1621788" y="2432386"/>
            <a:chExt cx="315201" cy="499001"/>
          </a:xfrm>
        </p:grpSpPr>
        <p:sp>
          <p:nvSpPr>
            <p:cNvPr id="10400" name="Google Shape;10400;p39"/>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401" name="Google Shape;10401;p39"/>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402" name="Google Shape;10402;p39"/>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403" name="Google Shape;10403;p39"/>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404" name="Google Shape;10404;p39"/>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405" name="Google Shape;10405;p39" title="Screenshot 2025-04-16 at 11.24.14 AM.png"/>
          <p:cNvPicPr preferRelativeResize="0"/>
          <p:nvPr/>
        </p:nvPicPr>
        <p:blipFill>
          <a:blip r:embed="rId3">
            <a:alphaModFix/>
          </a:blip>
          <a:stretch>
            <a:fillRect/>
          </a:stretch>
        </p:blipFill>
        <p:spPr>
          <a:xfrm>
            <a:off x="765250" y="769075"/>
            <a:ext cx="7613499" cy="4042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9" name="Shape 10409"/>
        <p:cNvGrpSpPr/>
        <p:nvPr/>
      </p:nvGrpSpPr>
      <p:grpSpPr>
        <a:xfrm>
          <a:off x="0" y="0"/>
          <a:ext cx="0" cy="0"/>
          <a:chOff x="0" y="0"/>
          <a:chExt cx="0" cy="0"/>
        </a:xfrm>
      </p:grpSpPr>
      <p:pic>
        <p:nvPicPr>
          <p:cNvPr id="10410" name="Google Shape;10410;p40" title="Screenshot 2025-04-16 at 12.17.53 PM.png"/>
          <p:cNvPicPr preferRelativeResize="0"/>
          <p:nvPr/>
        </p:nvPicPr>
        <p:blipFill>
          <a:blip r:embed="rId3">
            <a:alphaModFix/>
          </a:blip>
          <a:stretch>
            <a:fillRect/>
          </a:stretch>
        </p:blipFill>
        <p:spPr>
          <a:xfrm>
            <a:off x="1460463" y="295119"/>
            <a:ext cx="6223074" cy="4846280"/>
          </a:xfrm>
          <a:prstGeom prst="rect">
            <a:avLst/>
          </a:prstGeom>
          <a:noFill/>
          <a:ln>
            <a:noFill/>
          </a:ln>
        </p:spPr>
      </p:pic>
      <p:sp>
        <p:nvSpPr>
          <p:cNvPr id="10411" name="Google Shape;10411;p40"/>
          <p:cNvSpPr txBox="1"/>
          <p:nvPr>
            <p:ph type="title"/>
          </p:nvPr>
        </p:nvSpPr>
        <p:spPr>
          <a:xfrm>
            <a:off x="101200" y="-172887"/>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Data Preprocessing: </a:t>
            </a:r>
            <a:r>
              <a:rPr lang="en" sz="2700"/>
              <a:t>Multicollinearity</a:t>
            </a:r>
            <a:r>
              <a:rPr lang="en" sz="2700"/>
              <a:t> </a:t>
            </a:r>
            <a:endParaRPr sz="2700"/>
          </a:p>
        </p:txBody>
      </p:sp>
      <p:sp>
        <p:nvSpPr>
          <p:cNvPr id="10412" name="Google Shape;10412;p40"/>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413" name="Google Shape;10413;p40"/>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414" name="Google Shape;10414;p40"/>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415" name="Google Shape;10415;p40"/>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416" name="Google Shape;10416;p40"/>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417" name="Google Shape;10417;p40"/>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418" name="Google Shape;10418;p40"/>
          <p:cNvGrpSpPr/>
          <p:nvPr/>
        </p:nvGrpSpPr>
        <p:grpSpPr>
          <a:xfrm>
            <a:off x="2323329" y="6"/>
            <a:ext cx="213202" cy="337524"/>
            <a:chOff x="-1621788" y="2432386"/>
            <a:chExt cx="315201" cy="499001"/>
          </a:xfrm>
        </p:grpSpPr>
        <p:sp>
          <p:nvSpPr>
            <p:cNvPr id="10419" name="Google Shape;10419;p40"/>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420" name="Google Shape;10420;p40"/>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421" name="Google Shape;10421;p40"/>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422" name="Google Shape;10422;p40"/>
          <p:cNvSpPr/>
          <p:nvPr/>
        </p:nvSpPr>
        <p:spPr>
          <a:xfrm>
            <a:off x="7675673" y="1222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423" name="Google Shape;10423;p40"/>
          <p:cNvGrpSpPr/>
          <p:nvPr/>
        </p:nvGrpSpPr>
        <p:grpSpPr>
          <a:xfrm>
            <a:off x="101192" y="6"/>
            <a:ext cx="213202" cy="337524"/>
            <a:chOff x="-1621788" y="2432386"/>
            <a:chExt cx="315201" cy="499001"/>
          </a:xfrm>
        </p:grpSpPr>
        <p:sp>
          <p:nvSpPr>
            <p:cNvPr id="10424" name="Google Shape;10424;p40"/>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425" name="Google Shape;10425;p40"/>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426" name="Google Shape;10426;p40"/>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427" name="Google Shape;10427;p40"/>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31" name="Shape 10431"/>
        <p:cNvGrpSpPr/>
        <p:nvPr/>
      </p:nvGrpSpPr>
      <p:grpSpPr>
        <a:xfrm>
          <a:off x="0" y="0"/>
          <a:ext cx="0" cy="0"/>
          <a:chOff x="0" y="0"/>
          <a:chExt cx="0" cy="0"/>
        </a:xfrm>
      </p:grpSpPr>
      <p:sp>
        <p:nvSpPr>
          <p:cNvPr id="10432" name="Google Shape;10432;p41"/>
          <p:cNvSpPr/>
          <p:nvPr/>
        </p:nvSpPr>
        <p:spPr>
          <a:xfrm>
            <a:off x="855225" y="974424"/>
            <a:ext cx="1617254" cy="97410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1800">
              <a:solidFill>
                <a:schemeClr val="dk1"/>
              </a:solidFill>
              <a:latin typeface="Amatic SC"/>
              <a:ea typeface="Amatic SC"/>
              <a:cs typeface="Amatic SC"/>
              <a:sym typeface="Amatic SC"/>
            </a:endParaRPr>
          </a:p>
        </p:txBody>
      </p:sp>
      <p:sp>
        <p:nvSpPr>
          <p:cNvPr id="10433" name="Google Shape;10433;p41"/>
          <p:cNvSpPr txBox="1"/>
          <p:nvPr>
            <p:ph type="title"/>
          </p:nvPr>
        </p:nvSpPr>
        <p:spPr>
          <a:xfrm>
            <a:off x="0" y="2046600"/>
            <a:ext cx="4811400" cy="14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900"/>
              <a:t>ML Models &amp;</a:t>
            </a:r>
            <a:endParaRPr sz="3900"/>
          </a:p>
          <a:p>
            <a:pPr indent="0" lvl="0" marL="0" rtl="0" algn="l">
              <a:spcBef>
                <a:spcPts val="0"/>
              </a:spcBef>
              <a:spcAft>
                <a:spcPts val="0"/>
              </a:spcAft>
              <a:buNone/>
            </a:pPr>
            <a:r>
              <a:rPr lang="en" sz="3900">
                <a:solidFill>
                  <a:schemeClr val="accent1"/>
                </a:solidFill>
              </a:rPr>
              <a:t>Comparison</a:t>
            </a:r>
            <a:endParaRPr sz="3900"/>
          </a:p>
        </p:txBody>
      </p:sp>
      <p:sp>
        <p:nvSpPr>
          <p:cNvPr id="10434" name="Google Shape;10434;p41"/>
          <p:cNvSpPr txBox="1"/>
          <p:nvPr>
            <p:ph idx="2" type="title"/>
          </p:nvPr>
        </p:nvSpPr>
        <p:spPr>
          <a:xfrm>
            <a:off x="1154450" y="1035599"/>
            <a:ext cx="1018800" cy="51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0435" name="Google Shape;10435;p41"/>
          <p:cNvSpPr txBox="1"/>
          <p:nvPr>
            <p:ph idx="1" type="subTitle"/>
          </p:nvPr>
        </p:nvSpPr>
        <p:spPr>
          <a:xfrm>
            <a:off x="-2" y="3665425"/>
            <a:ext cx="3716700" cy="33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What is our project about?</a:t>
            </a:r>
            <a:endParaRPr/>
          </a:p>
        </p:txBody>
      </p:sp>
      <p:sp>
        <p:nvSpPr>
          <p:cNvPr id="10436" name="Google Shape;10436;p41"/>
          <p:cNvSpPr/>
          <p:nvPr/>
        </p:nvSpPr>
        <p:spPr>
          <a:xfrm>
            <a:off x="5385632" y="1664584"/>
            <a:ext cx="1051166" cy="63722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128000" lIns="0" spcFirstLastPara="1" rIns="0" wrap="square" tIns="0">
            <a:noAutofit/>
          </a:bodyPr>
          <a:lstStyle/>
          <a:p>
            <a:pPr indent="0" lvl="0" marL="0" rtl="0" algn="ctr">
              <a:spcBef>
                <a:spcPts val="0"/>
              </a:spcBef>
              <a:spcAft>
                <a:spcPts val="0"/>
              </a:spcAft>
              <a:buNone/>
            </a:pPr>
            <a:r>
              <a:rPr b="1" lang="en" sz="1800">
                <a:solidFill>
                  <a:schemeClr val="dk1"/>
                </a:solidFill>
                <a:latin typeface="Amatic SC"/>
                <a:ea typeface="Amatic SC"/>
                <a:cs typeface="Amatic SC"/>
                <a:sym typeface="Amatic SC"/>
              </a:rPr>
              <a:t>MBTI</a:t>
            </a:r>
            <a:endParaRPr b="1" sz="1800">
              <a:solidFill>
                <a:schemeClr val="dk1"/>
              </a:solidFill>
              <a:latin typeface="Amatic SC"/>
              <a:ea typeface="Amatic SC"/>
              <a:cs typeface="Amatic SC"/>
              <a:sym typeface="Amatic SC"/>
            </a:endParaRPr>
          </a:p>
        </p:txBody>
      </p:sp>
      <p:sp>
        <p:nvSpPr>
          <p:cNvPr id="10437" name="Google Shape;10437;p41"/>
          <p:cNvSpPr/>
          <p:nvPr/>
        </p:nvSpPr>
        <p:spPr>
          <a:xfrm flipH="1">
            <a:off x="7208524" y="1605776"/>
            <a:ext cx="1051166" cy="63722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128000" lIns="0" spcFirstLastPara="1" rIns="0" wrap="square" tIns="0">
            <a:noAutofit/>
          </a:bodyPr>
          <a:lstStyle/>
          <a:p>
            <a:pPr indent="0" lvl="0" marL="0" rtl="0" algn="ctr">
              <a:spcBef>
                <a:spcPts val="0"/>
              </a:spcBef>
              <a:spcAft>
                <a:spcPts val="0"/>
              </a:spcAft>
              <a:buNone/>
            </a:pPr>
            <a:r>
              <a:rPr b="1" lang="en" sz="1800">
                <a:solidFill>
                  <a:schemeClr val="dk1"/>
                </a:solidFill>
                <a:latin typeface="Amatic SC"/>
                <a:ea typeface="Amatic SC"/>
                <a:cs typeface="Amatic SC"/>
                <a:sym typeface="Amatic SC"/>
              </a:rPr>
              <a:t>MYERS BRIGGS</a:t>
            </a:r>
            <a:endParaRPr>
              <a:solidFill>
                <a:schemeClr val="dk1"/>
              </a:solidFill>
            </a:endParaRPr>
          </a:p>
        </p:txBody>
      </p:sp>
      <p:sp>
        <p:nvSpPr>
          <p:cNvPr id="10438" name="Google Shape;10438;p41"/>
          <p:cNvSpPr/>
          <p:nvPr/>
        </p:nvSpPr>
        <p:spPr>
          <a:xfrm rot="3078595">
            <a:off x="5496295" y="1336875"/>
            <a:ext cx="266835" cy="411796"/>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dk1"/>
            </a:solidFill>
            <a:prstDash val="solid"/>
            <a:round/>
            <a:headEnd len="med" w="med" type="none"/>
            <a:tailEnd len="med" w="med" type="none"/>
          </a:ln>
        </p:spPr>
      </p:sp>
      <p:sp>
        <p:nvSpPr>
          <p:cNvPr id="10439" name="Google Shape;10439;p41"/>
          <p:cNvSpPr/>
          <p:nvPr/>
        </p:nvSpPr>
        <p:spPr>
          <a:xfrm rot="281395">
            <a:off x="5834454" y="2434389"/>
            <a:ext cx="186964" cy="909006"/>
          </a:xfrm>
          <a:custGeom>
            <a:rect b="b" l="l" r="r" t="t"/>
            <a:pathLst>
              <a:path extrusionOk="0" h="29969" w="6164">
                <a:moveTo>
                  <a:pt x="6164" y="236"/>
                </a:moveTo>
                <a:cubicBezTo>
                  <a:pt x="4734" y="58"/>
                  <a:pt x="1520" y="-353"/>
                  <a:pt x="1916" y="1032"/>
                </a:cubicBezTo>
                <a:cubicBezTo>
                  <a:pt x="2349" y="2547"/>
                  <a:pt x="5540" y="3340"/>
                  <a:pt x="4836" y="4749"/>
                </a:cubicBezTo>
                <a:cubicBezTo>
                  <a:pt x="4211" y="6001"/>
                  <a:pt x="894" y="5828"/>
                  <a:pt x="1385" y="7138"/>
                </a:cubicBezTo>
                <a:cubicBezTo>
                  <a:pt x="1816" y="8289"/>
                  <a:pt x="3959" y="9324"/>
                  <a:pt x="3244" y="10324"/>
                </a:cubicBezTo>
                <a:cubicBezTo>
                  <a:pt x="2573" y="11263"/>
                  <a:pt x="917" y="11193"/>
                  <a:pt x="323" y="12182"/>
                </a:cubicBezTo>
                <a:cubicBezTo>
                  <a:pt x="-1060" y="14486"/>
                  <a:pt x="2713" y="17194"/>
                  <a:pt x="2713" y="19881"/>
                </a:cubicBezTo>
                <a:cubicBezTo>
                  <a:pt x="2713" y="23337"/>
                  <a:pt x="2011" y="28424"/>
                  <a:pt x="5102" y="29969"/>
                </a:cubicBezTo>
              </a:path>
            </a:pathLst>
          </a:custGeom>
          <a:noFill/>
          <a:ln cap="flat" cmpd="sng" w="9525">
            <a:solidFill>
              <a:schemeClr val="dk2"/>
            </a:solidFill>
            <a:prstDash val="solid"/>
            <a:round/>
            <a:headEnd len="med" w="med" type="none"/>
            <a:tailEnd len="med" w="med" type="none"/>
          </a:ln>
        </p:spPr>
      </p:sp>
      <p:sp>
        <p:nvSpPr>
          <p:cNvPr id="10440" name="Google Shape;10440;p41"/>
          <p:cNvSpPr/>
          <p:nvPr/>
        </p:nvSpPr>
        <p:spPr>
          <a:xfrm>
            <a:off x="8094855" y="1572033"/>
            <a:ext cx="258648" cy="481981"/>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dk2"/>
            </a:solidFill>
            <a:prstDash val="solid"/>
            <a:round/>
            <a:headEnd len="med" w="med" type="none"/>
            <a:tailEnd len="med" w="med" type="none"/>
          </a:ln>
        </p:spPr>
      </p:sp>
      <p:sp>
        <p:nvSpPr>
          <p:cNvPr id="10441" name="Google Shape;10441;p41"/>
          <p:cNvSpPr/>
          <p:nvPr/>
        </p:nvSpPr>
        <p:spPr>
          <a:xfrm>
            <a:off x="6673062" y="1852590"/>
            <a:ext cx="299236" cy="261202"/>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sp>
        <p:nvSpPr>
          <p:cNvPr id="10442" name="Google Shape;10442;p41"/>
          <p:cNvSpPr/>
          <p:nvPr/>
        </p:nvSpPr>
        <p:spPr>
          <a:xfrm flipH="1">
            <a:off x="7918070" y="3122423"/>
            <a:ext cx="140439" cy="167973"/>
          </a:xfrm>
          <a:custGeom>
            <a:rect b="b" l="l" r="r" t="t"/>
            <a:pathLst>
              <a:path extrusionOk="0" h="7699" w="6437">
                <a:moveTo>
                  <a:pt x="3717" y="0"/>
                </a:moveTo>
                <a:cubicBezTo>
                  <a:pt x="3825" y="134"/>
                  <a:pt x="6503" y="2325"/>
                  <a:pt x="6371" y="2655"/>
                </a:cubicBezTo>
                <a:cubicBezTo>
                  <a:pt x="5365" y="5170"/>
                  <a:pt x="1502" y="5445"/>
                  <a:pt x="0" y="7699"/>
                </a:cubicBezTo>
              </a:path>
            </a:pathLst>
          </a:custGeom>
          <a:noFill/>
          <a:ln cap="rnd" cmpd="sng" w="9525">
            <a:solidFill>
              <a:schemeClr val="dk1"/>
            </a:solidFill>
            <a:prstDash val="solid"/>
            <a:round/>
            <a:headEnd len="med" w="med" type="none"/>
            <a:tailEnd len="med" w="med" type="none"/>
          </a:ln>
        </p:spPr>
      </p:sp>
      <p:sp>
        <p:nvSpPr>
          <p:cNvPr id="10443" name="Google Shape;10443;p41"/>
          <p:cNvSpPr/>
          <p:nvPr/>
        </p:nvSpPr>
        <p:spPr>
          <a:xfrm>
            <a:off x="307025" y="2707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444" name="Google Shape;10444;p41"/>
          <p:cNvSpPr/>
          <p:nvPr/>
        </p:nvSpPr>
        <p:spPr>
          <a:xfrm>
            <a:off x="8763450" y="11971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445" name="Google Shape;10445;p41"/>
          <p:cNvSpPr/>
          <p:nvPr/>
        </p:nvSpPr>
        <p:spPr>
          <a:xfrm>
            <a:off x="2473925" y="44890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446" name="Google Shape;10446;p41"/>
          <p:cNvSpPr/>
          <p:nvPr/>
        </p:nvSpPr>
        <p:spPr>
          <a:xfrm>
            <a:off x="855225" y="6758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447" name="Google Shape;10447;p41"/>
          <p:cNvSpPr/>
          <p:nvPr/>
        </p:nvSpPr>
        <p:spPr>
          <a:xfrm>
            <a:off x="6744575" y="8329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448" name="Google Shape;10448;p41"/>
          <p:cNvSpPr/>
          <p:nvPr/>
        </p:nvSpPr>
        <p:spPr>
          <a:xfrm>
            <a:off x="4265125" y="9220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449" name="Google Shape;10449;p41"/>
          <p:cNvSpPr/>
          <p:nvPr/>
        </p:nvSpPr>
        <p:spPr>
          <a:xfrm>
            <a:off x="4963362" y="3157537"/>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450" name="Google Shape;10450;p41"/>
          <p:cNvSpPr/>
          <p:nvPr/>
        </p:nvSpPr>
        <p:spPr>
          <a:xfrm>
            <a:off x="7485925" y="44366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grpSp>
        <p:nvGrpSpPr>
          <p:cNvPr id="10451" name="Google Shape;10451;p41"/>
          <p:cNvGrpSpPr/>
          <p:nvPr/>
        </p:nvGrpSpPr>
        <p:grpSpPr>
          <a:xfrm rot="1225063">
            <a:off x="3026002" y="1808738"/>
            <a:ext cx="915191" cy="492624"/>
            <a:chOff x="-1654688" y="1521350"/>
            <a:chExt cx="1194892" cy="643287"/>
          </a:xfrm>
        </p:grpSpPr>
        <p:sp>
          <p:nvSpPr>
            <p:cNvPr id="10452" name="Google Shape;10452;p41"/>
            <p:cNvSpPr/>
            <p:nvPr/>
          </p:nvSpPr>
          <p:spPr>
            <a:xfrm>
              <a:off x="-1619125" y="1786825"/>
              <a:ext cx="172550" cy="66350"/>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sp>
          <p:nvSpPr>
            <p:cNvPr id="10453" name="Google Shape;10453;p41"/>
            <p:cNvSpPr/>
            <p:nvPr/>
          </p:nvSpPr>
          <p:spPr>
            <a:xfrm rot="2700000">
              <a:off x="-1403800" y="1669200"/>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454" name="Google Shape;10454;p41"/>
            <p:cNvSpPr/>
            <p:nvPr/>
          </p:nvSpPr>
          <p:spPr>
            <a:xfrm flipH="1">
              <a:off x="-683600" y="1786825"/>
              <a:ext cx="172550" cy="66350"/>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455" name="Google Shape;10455;p41"/>
            <p:cNvSpPr/>
            <p:nvPr/>
          </p:nvSpPr>
          <p:spPr>
            <a:xfrm flipH="1" rot="-2700000">
              <a:off x="-882449" y="1636025"/>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sp>
          <p:nvSpPr>
            <p:cNvPr id="10456" name="Google Shape;10456;p41"/>
            <p:cNvSpPr/>
            <p:nvPr/>
          </p:nvSpPr>
          <p:spPr>
            <a:xfrm>
              <a:off x="-1088425" y="1521350"/>
              <a:ext cx="19900" cy="165900"/>
            </a:xfrm>
            <a:custGeom>
              <a:rect b="b" l="l" r="r" t="t"/>
              <a:pathLst>
                <a:path extrusionOk="0" h="6636" w="796">
                  <a:moveTo>
                    <a:pt x="796" y="6636"/>
                  </a:moveTo>
                  <a:cubicBezTo>
                    <a:pt x="796" y="4408"/>
                    <a:pt x="0" y="2228"/>
                    <a:pt x="0" y="0"/>
                  </a:cubicBezTo>
                </a:path>
              </a:pathLst>
            </a:custGeom>
            <a:noFill/>
            <a:ln cap="rnd" cmpd="sng" w="9525">
              <a:solidFill>
                <a:schemeClr val="dk2"/>
              </a:solidFill>
              <a:prstDash val="solid"/>
              <a:round/>
              <a:headEnd len="med" w="med" type="none"/>
              <a:tailEnd len="med" w="med" type="none"/>
            </a:ln>
          </p:spPr>
        </p:sp>
        <p:sp>
          <p:nvSpPr>
            <p:cNvPr id="10457" name="Google Shape;10457;p41"/>
            <p:cNvSpPr/>
            <p:nvPr/>
          </p:nvSpPr>
          <p:spPr>
            <a:xfrm rot="-2700000">
              <a:off x="-1656500" y="2047000"/>
              <a:ext cx="172548" cy="66349"/>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458" name="Google Shape;10458;p41"/>
            <p:cNvSpPr/>
            <p:nvPr/>
          </p:nvSpPr>
          <p:spPr>
            <a:xfrm flipH="1" rot="1800044">
              <a:off x="-637371" y="2007199"/>
              <a:ext cx="172546" cy="66349"/>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grpSp>
      <p:grpSp>
        <p:nvGrpSpPr>
          <p:cNvPr id="10459" name="Google Shape;10459;p41"/>
          <p:cNvGrpSpPr/>
          <p:nvPr/>
        </p:nvGrpSpPr>
        <p:grpSpPr>
          <a:xfrm flipH="1">
            <a:off x="7132624" y="2290780"/>
            <a:ext cx="1018812" cy="1543542"/>
            <a:chOff x="4160231" y="2863423"/>
            <a:chExt cx="874066" cy="1324247"/>
          </a:xfrm>
        </p:grpSpPr>
        <p:grpSp>
          <p:nvGrpSpPr>
            <p:cNvPr id="10460" name="Google Shape;10460;p41"/>
            <p:cNvGrpSpPr/>
            <p:nvPr/>
          </p:nvGrpSpPr>
          <p:grpSpPr>
            <a:xfrm>
              <a:off x="4160231" y="2863423"/>
              <a:ext cx="874066" cy="1324247"/>
              <a:chOff x="116375" y="3130780"/>
              <a:chExt cx="1107535" cy="1678174"/>
            </a:xfrm>
          </p:grpSpPr>
          <p:sp>
            <p:nvSpPr>
              <p:cNvPr id="10461" name="Google Shape;10461;p41"/>
              <p:cNvSpPr/>
              <p:nvPr/>
            </p:nvSpPr>
            <p:spPr>
              <a:xfrm>
                <a:off x="1019355" y="3548606"/>
                <a:ext cx="31725" cy="155844"/>
              </a:xfrm>
              <a:custGeom>
                <a:rect b="b" l="l" r="r" t="t"/>
                <a:pathLst>
                  <a:path extrusionOk="0" h="3252" w="662">
                    <a:moveTo>
                      <a:pt x="610" y="1"/>
                    </a:moveTo>
                    <a:lnTo>
                      <a:pt x="610" y="1"/>
                    </a:lnTo>
                    <a:cubicBezTo>
                      <a:pt x="390" y="68"/>
                      <a:pt x="187" y="136"/>
                      <a:pt x="1" y="204"/>
                    </a:cubicBezTo>
                    <a:cubicBezTo>
                      <a:pt x="1" y="847"/>
                      <a:pt x="18" y="2473"/>
                      <a:pt x="136" y="3116"/>
                    </a:cubicBezTo>
                    <a:cubicBezTo>
                      <a:pt x="136" y="3167"/>
                      <a:pt x="153" y="3201"/>
                      <a:pt x="170" y="3251"/>
                    </a:cubicBezTo>
                    <a:cubicBezTo>
                      <a:pt x="509" y="2202"/>
                      <a:pt x="661" y="1101"/>
                      <a:pt x="61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2" name="Google Shape;10462;p41"/>
              <p:cNvSpPr/>
              <p:nvPr/>
            </p:nvSpPr>
            <p:spPr>
              <a:xfrm>
                <a:off x="116375" y="3130780"/>
                <a:ext cx="410312" cy="307567"/>
              </a:xfrm>
              <a:custGeom>
                <a:rect b="b" l="l" r="r" t="t"/>
                <a:pathLst>
                  <a:path extrusionOk="0" h="6418" w="8562">
                    <a:moveTo>
                      <a:pt x="5596" y="0"/>
                    </a:moveTo>
                    <a:cubicBezTo>
                      <a:pt x="5576" y="0"/>
                      <a:pt x="5556" y="0"/>
                      <a:pt x="5536" y="0"/>
                    </a:cubicBezTo>
                    <a:cubicBezTo>
                      <a:pt x="1998" y="34"/>
                      <a:pt x="0" y="5537"/>
                      <a:pt x="4656" y="6417"/>
                    </a:cubicBezTo>
                    <a:cubicBezTo>
                      <a:pt x="5350" y="5113"/>
                      <a:pt x="6518" y="4741"/>
                      <a:pt x="6637" y="4741"/>
                    </a:cubicBezTo>
                    <a:cubicBezTo>
                      <a:pt x="6925" y="3911"/>
                      <a:pt x="7433" y="3166"/>
                      <a:pt x="8127" y="2625"/>
                    </a:cubicBezTo>
                    <a:cubicBezTo>
                      <a:pt x="8144" y="2524"/>
                      <a:pt x="8561" y="0"/>
                      <a:pt x="559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3" name="Google Shape;10463;p41"/>
              <p:cNvSpPr/>
              <p:nvPr/>
            </p:nvSpPr>
            <p:spPr>
              <a:xfrm>
                <a:off x="285920" y="3198589"/>
                <a:ext cx="840609" cy="578089"/>
              </a:xfrm>
              <a:custGeom>
                <a:rect b="b" l="l" r="r" t="t"/>
                <a:pathLst>
                  <a:path extrusionOk="0" h="12063" w="17541">
                    <a:moveTo>
                      <a:pt x="10148" y="1"/>
                    </a:moveTo>
                    <a:cubicBezTo>
                      <a:pt x="8210" y="1"/>
                      <a:pt x="6315" y="398"/>
                      <a:pt x="5401" y="753"/>
                    </a:cubicBezTo>
                    <a:cubicBezTo>
                      <a:pt x="5114" y="854"/>
                      <a:pt x="4843" y="1007"/>
                      <a:pt x="4589" y="1210"/>
                    </a:cubicBezTo>
                    <a:cubicBezTo>
                      <a:pt x="3895" y="1751"/>
                      <a:pt x="3387" y="2496"/>
                      <a:pt x="3099" y="3326"/>
                    </a:cubicBezTo>
                    <a:cubicBezTo>
                      <a:pt x="2980" y="3326"/>
                      <a:pt x="1812" y="3698"/>
                      <a:pt x="1118" y="5002"/>
                    </a:cubicBezTo>
                    <a:cubicBezTo>
                      <a:pt x="983" y="5256"/>
                      <a:pt x="881" y="5527"/>
                      <a:pt x="796" y="5815"/>
                    </a:cubicBezTo>
                    <a:cubicBezTo>
                      <a:pt x="1" y="8693"/>
                      <a:pt x="1372" y="11588"/>
                      <a:pt x="1372" y="11588"/>
                    </a:cubicBezTo>
                    <a:cubicBezTo>
                      <a:pt x="1464" y="11568"/>
                      <a:pt x="1555" y="11560"/>
                      <a:pt x="1643" y="11560"/>
                    </a:cubicBezTo>
                    <a:cubicBezTo>
                      <a:pt x="2312" y="11560"/>
                      <a:pt x="2828" y="12062"/>
                      <a:pt x="2828" y="12062"/>
                    </a:cubicBezTo>
                    <a:cubicBezTo>
                      <a:pt x="3912" y="10759"/>
                      <a:pt x="4098" y="7203"/>
                      <a:pt x="4132" y="6221"/>
                    </a:cubicBezTo>
                    <a:cubicBezTo>
                      <a:pt x="4386" y="7051"/>
                      <a:pt x="4640" y="8100"/>
                      <a:pt x="4843" y="8185"/>
                    </a:cubicBezTo>
                    <a:cubicBezTo>
                      <a:pt x="4997" y="8267"/>
                      <a:pt x="5920" y="8334"/>
                      <a:pt x="6811" y="8334"/>
                    </a:cubicBezTo>
                    <a:cubicBezTo>
                      <a:pt x="7578" y="8334"/>
                      <a:pt x="8322" y="8284"/>
                      <a:pt x="8534" y="8151"/>
                    </a:cubicBezTo>
                    <a:cubicBezTo>
                      <a:pt x="8991" y="7880"/>
                      <a:pt x="8669" y="5528"/>
                      <a:pt x="8669" y="5527"/>
                    </a:cubicBezTo>
                    <a:lnTo>
                      <a:pt x="8669" y="5527"/>
                    </a:lnTo>
                    <a:cubicBezTo>
                      <a:pt x="8669" y="5528"/>
                      <a:pt x="9025" y="7728"/>
                      <a:pt x="9414" y="8050"/>
                    </a:cubicBezTo>
                    <a:cubicBezTo>
                      <a:pt x="9523" y="8139"/>
                      <a:pt x="9828" y="8174"/>
                      <a:pt x="10217" y="8174"/>
                    </a:cubicBezTo>
                    <a:cubicBezTo>
                      <a:pt x="11224" y="8174"/>
                      <a:pt x="12796" y="7944"/>
                      <a:pt x="13003" y="7846"/>
                    </a:cubicBezTo>
                    <a:cubicBezTo>
                      <a:pt x="13291" y="7694"/>
                      <a:pt x="13139" y="5341"/>
                      <a:pt x="13139" y="5341"/>
                    </a:cubicBezTo>
                    <a:lnTo>
                      <a:pt x="13139" y="5341"/>
                    </a:lnTo>
                    <a:cubicBezTo>
                      <a:pt x="13139" y="5341"/>
                      <a:pt x="13494" y="7593"/>
                      <a:pt x="13816" y="7762"/>
                    </a:cubicBezTo>
                    <a:cubicBezTo>
                      <a:pt x="13844" y="7779"/>
                      <a:pt x="13894" y="7787"/>
                      <a:pt x="13962" y="7787"/>
                    </a:cubicBezTo>
                    <a:cubicBezTo>
                      <a:pt x="14221" y="7787"/>
                      <a:pt x="14742" y="7669"/>
                      <a:pt x="15306" y="7508"/>
                    </a:cubicBezTo>
                    <a:cubicBezTo>
                      <a:pt x="15509" y="7440"/>
                      <a:pt x="15712" y="7372"/>
                      <a:pt x="15915" y="7305"/>
                    </a:cubicBezTo>
                    <a:cubicBezTo>
                      <a:pt x="16609" y="7068"/>
                      <a:pt x="17219" y="6797"/>
                      <a:pt x="17321" y="6627"/>
                    </a:cubicBezTo>
                    <a:cubicBezTo>
                      <a:pt x="17541" y="6238"/>
                      <a:pt x="17219" y="3377"/>
                      <a:pt x="14832" y="1311"/>
                    </a:cubicBezTo>
                    <a:cubicBezTo>
                      <a:pt x="13704" y="328"/>
                      <a:pt x="11908" y="1"/>
                      <a:pt x="1014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4" name="Google Shape;10464;p41"/>
              <p:cNvSpPr/>
              <p:nvPr/>
            </p:nvSpPr>
            <p:spPr>
              <a:xfrm>
                <a:off x="581259" y="4084079"/>
                <a:ext cx="249101" cy="95078"/>
              </a:xfrm>
              <a:custGeom>
                <a:rect b="b" l="l" r="r" t="t"/>
                <a:pathLst>
                  <a:path extrusionOk="0" h="1984" w="5198">
                    <a:moveTo>
                      <a:pt x="220" y="1"/>
                    </a:moveTo>
                    <a:cubicBezTo>
                      <a:pt x="203" y="492"/>
                      <a:pt x="136" y="983"/>
                      <a:pt x="0" y="1457"/>
                    </a:cubicBezTo>
                    <a:cubicBezTo>
                      <a:pt x="0" y="1457"/>
                      <a:pt x="1242" y="1984"/>
                      <a:pt x="2782" y="1984"/>
                    </a:cubicBezTo>
                    <a:cubicBezTo>
                      <a:pt x="3552" y="1984"/>
                      <a:pt x="4397" y="1852"/>
                      <a:pt x="5198" y="1457"/>
                    </a:cubicBezTo>
                    <a:cubicBezTo>
                      <a:pt x="4978" y="1152"/>
                      <a:pt x="4927" y="543"/>
                      <a:pt x="4927" y="102"/>
                    </a:cubicBezTo>
                    <a:cubicBezTo>
                      <a:pt x="4024" y="325"/>
                      <a:pt x="3233" y="402"/>
                      <a:pt x="2571" y="402"/>
                    </a:cubicBezTo>
                    <a:cubicBezTo>
                      <a:pt x="1063" y="402"/>
                      <a:pt x="220" y="1"/>
                      <a:pt x="220"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5" name="Google Shape;10465;p41"/>
              <p:cNvSpPr/>
              <p:nvPr/>
            </p:nvSpPr>
            <p:spPr>
              <a:xfrm>
                <a:off x="201531" y="4153853"/>
                <a:ext cx="1022379" cy="655101"/>
              </a:xfrm>
              <a:custGeom>
                <a:rect b="b" l="l" r="r" t="t"/>
                <a:pathLst>
                  <a:path extrusionOk="0" h="13670" w="21334">
                    <a:moveTo>
                      <a:pt x="7907" y="1"/>
                    </a:moveTo>
                    <a:cubicBezTo>
                      <a:pt x="7890" y="69"/>
                      <a:pt x="7857" y="136"/>
                      <a:pt x="7823" y="204"/>
                    </a:cubicBezTo>
                    <a:cubicBezTo>
                      <a:pt x="7450" y="712"/>
                      <a:pt x="3133" y="1423"/>
                      <a:pt x="1643" y="3980"/>
                    </a:cubicBezTo>
                    <a:cubicBezTo>
                      <a:pt x="153" y="6536"/>
                      <a:pt x="1" y="10786"/>
                      <a:pt x="1" y="10786"/>
                    </a:cubicBezTo>
                    <a:cubicBezTo>
                      <a:pt x="1" y="10786"/>
                      <a:pt x="1811" y="13670"/>
                      <a:pt x="10747" y="13670"/>
                    </a:cubicBezTo>
                    <a:cubicBezTo>
                      <a:pt x="11199" y="13670"/>
                      <a:pt x="11668" y="13662"/>
                      <a:pt x="12157" y="13647"/>
                    </a:cubicBezTo>
                    <a:cubicBezTo>
                      <a:pt x="21096" y="13376"/>
                      <a:pt x="21333" y="9533"/>
                      <a:pt x="21333" y="9533"/>
                    </a:cubicBezTo>
                    <a:cubicBezTo>
                      <a:pt x="21333" y="9533"/>
                      <a:pt x="20419" y="4488"/>
                      <a:pt x="18133" y="1897"/>
                    </a:cubicBezTo>
                    <a:cubicBezTo>
                      <a:pt x="16660" y="221"/>
                      <a:pt x="13494" y="526"/>
                      <a:pt x="13122" y="1"/>
                    </a:cubicBezTo>
                    <a:cubicBezTo>
                      <a:pt x="12321" y="396"/>
                      <a:pt x="11474" y="528"/>
                      <a:pt x="10702" y="528"/>
                    </a:cubicBezTo>
                    <a:cubicBezTo>
                      <a:pt x="9156" y="528"/>
                      <a:pt x="7907" y="1"/>
                      <a:pt x="7907"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6" name="Google Shape;10466;p41"/>
              <p:cNvSpPr/>
              <p:nvPr/>
            </p:nvSpPr>
            <p:spPr>
              <a:xfrm>
                <a:off x="591802" y="4041909"/>
                <a:ext cx="226434" cy="61437"/>
              </a:xfrm>
              <a:custGeom>
                <a:rect b="b" l="l" r="r" t="t"/>
                <a:pathLst>
                  <a:path extrusionOk="0" h="1282" w="4725">
                    <a:moveTo>
                      <a:pt x="34" y="1"/>
                    </a:moveTo>
                    <a:cubicBezTo>
                      <a:pt x="34" y="1"/>
                      <a:pt x="34" y="390"/>
                      <a:pt x="0" y="881"/>
                    </a:cubicBezTo>
                    <a:cubicBezTo>
                      <a:pt x="0" y="881"/>
                      <a:pt x="843" y="1282"/>
                      <a:pt x="2351" y="1282"/>
                    </a:cubicBezTo>
                    <a:cubicBezTo>
                      <a:pt x="3013" y="1282"/>
                      <a:pt x="3804" y="1205"/>
                      <a:pt x="4707" y="982"/>
                    </a:cubicBezTo>
                    <a:cubicBezTo>
                      <a:pt x="4707" y="644"/>
                      <a:pt x="4724" y="407"/>
                      <a:pt x="4724" y="407"/>
                    </a:cubicBezTo>
                    <a:lnTo>
                      <a:pt x="4724" y="407"/>
                    </a:lnTo>
                    <a:cubicBezTo>
                      <a:pt x="4470" y="458"/>
                      <a:pt x="4182" y="491"/>
                      <a:pt x="3894" y="525"/>
                    </a:cubicBezTo>
                    <a:cubicBezTo>
                      <a:pt x="3588" y="561"/>
                      <a:pt x="3279" y="579"/>
                      <a:pt x="2970" y="579"/>
                    </a:cubicBezTo>
                    <a:cubicBezTo>
                      <a:pt x="1968" y="579"/>
                      <a:pt x="966" y="389"/>
                      <a:pt x="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7" name="Google Shape;10467;p41"/>
              <p:cNvSpPr/>
              <p:nvPr/>
            </p:nvSpPr>
            <p:spPr>
              <a:xfrm>
                <a:off x="249692" y="3454489"/>
                <a:ext cx="832222" cy="615229"/>
              </a:xfrm>
              <a:custGeom>
                <a:rect b="b" l="l" r="r" t="t"/>
                <a:pathLst>
                  <a:path extrusionOk="0" h="12838" w="17366">
                    <a:moveTo>
                      <a:pt x="13895" y="1"/>
                    </a:moveTo>
                    <a:cubicBezTo>
                      <a:pt x="13895" y="1"/>
                      <a:pt x="14030" y="2354"/>
                      <a:pt x="13742" y="2490"/>
                    </a:cubicBezTo>
                    <a:cubicBezTo>
                      <a:pt x="13534" y="2600"/>
                      <a:pt x="11966" y="2833"/>
                      <a:pt x="10964" y="2833"/>
                    </a:cubicBezTo>
                    <a:cubicBezTo>
                      <a:pt x="10579" y="2833"/>
                      <a:pt x="10278" y="2799"/>
                      <a:pt x="10170" y="2710"/>
                    </a:cubicBezTo>
                    <a:cubicBezTo>
                      <a:pt x="9781" y="2388"/>
                      <a:pt x="9425" y="188"/>
                      <a:pt x="9425" y="187"/>
                    </a:cubicBezTo>
                    <a:lnTo>
                      <a:pt x="9425" y="187"/>
                    </a:lnTo>
                    <a:cubicBezTo>
                      <a:pt x="9425" y="188"/>
                      <a:pt x="9730" y="2523"/>
                      <a:pt x="9273" y="2811"/>
                    </a:cubicBezTo>
                    <a:cubicBezTo>
                      <a:pt x="9061" y="2944"/>
                      <a:pt x="8317" y="2994"/>
                      <a:pt x="7550" y="2994"/>
                    </a:cubicBezTo>
                    <a:cubicBezTo>
                      <a:pt x="6659" y="2994"/>
                      <a:pt x="5736" y="2927"/>
                      <a:pt x="5582" y="2845"/>
                    </a:cubicBezTo>
                    <a:cubicBezTo>
                      <a:pt x="5396" y="2744"/>
                      <a:pt x="5125" y="1711"/>
                      <a:pt x="4871" y="881"/>
                    </a:cubicBezTo>
                    <a:cubicBezTo>
                      <a:pt x="4837" y="1863"/>
                      <a:pt x="4668" y="5419"/>
                      <a:pt x="3567" y="6722"/>
                    </a:cubicBezTo>
                    <a:cubicBezTo>
                      <a:pt x="3567" y="6722"/>
                      <a:pt x="3051" y="6220"/>
                      <a:pt x="2382" y="6220"/>
                    </a:cubicBezTo>
                    <a:cubicBezTo>
                      <a:pt x="2294" y="6220"/>
                      <a:pt x="2204" y="6228"/>
                      <a:pt x="2111" y="6248"/>
                    </a:cubicBezTo>
                    <a:cubicBezTo>
                      <a:pt x="1908" y="6282"/>
                      <a:pt x="1722" y="6384"/>
                      <a:pt x="1552" y="6502"/>
                    </a:cubicBezTo>
                    <a:cubicBezTo>
                      <a:pt x="1" y="7638"/>
                      <a:pt x="761" y="9998"/>
                      <a:pt x="3349" y="9998"/>
                    </a:cubicBezTo>
                    <a:cubicBezTo>
                      <a:pt x="3500" y="9998"/>
                      <a:pt x="3657" y="9990"/>
                      <a:pt x="3821" y="9973"/>
                    </a:cubicBezTo>
                    <a:cubicBezTo>
                      <a:pt x="4752" y="10972"/>
                      <a:pt x="5903" y="11751"/>
                      <a:pt x="7173" y="12259"/>
                    </a:cubicBezTo>
                    <a:cubicBezTo>
                      <a:pt x="8105" y="12647"/>
                      <a:pt x="9107" y="12837"/>
                      <a:pt x="10109" y="12837"/>
                    </a:cubicBezTo>
                    <a:cubicBezTo>
                      <a:pt x="10418" y="12837"/>
                      <a:pt x="10727" y="12819"/>
                      <a:pt x="11033" y="12783"/>
                    </a:cubicBezTo>
                    <a:cubicBezTo>
                      <a:pt x="11321" y="12749"/>
                      <a:pt x="11609" y="12716"/>
                      <a:pt x="11863" y="12665"/>
                    </a:cubicBezTo>
                    <a:cubicBezTo>
                      <a:pt x="15605" y="11988"/>
                      <a:pt x="17095" y="10058"/>
                      <a:pt x="17230" y="8195"/>
                    </a:cubicBezTo>
                    <a:cubicBezTo>
                      <a:pt x="17365" y="6333"/>
                      <a:pt x="16451" y="5926"/>
                      <a:pt x="16231" y="5215"/>
                    </a:cubicBezTo>
                    <a:cubicBezTo>
                      <a:pt x="16214" y="5165"/>
                      <a:pt x="16197" y="5131"/>
                      <a:pt x="16180" y="5080"/>
                    </a:cubicBezTo>
                    <a:cubicBezTo>
                      <a:pt x="16079" y="4437"/>
                      <a:pt x="16045" y="2794"/>
                      <a:pt x="16045" y="2168"/>
                    </a:cubicBezTo>
                    <a:cubicBezTo>
                      <a:pt x="15495" y="2329"/>
                      <a:pt x="14976" y="2447"/>
                      <a:pt x="14709" y="2447"/>
                    </a:cubicBezTo>
                    <a:cubicBezTo>
                      <a:pt x="14639" y="2447"/>
                      <a:pt x="14587" y="2439"/>
                      <a:pt x="14555" y="2422"/>
                    </a:cubicBezTo>
                    <a:cubicBezTo>
                      <a:pt x="14233" y="2253"/>
                      <a:pt x="13895" y="1"/>
                      <a:pt x="1389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8" name="Google Shape;10468;p41"/>
              <p:cNvSpPr/>
              <p:nvPr/>
            </p:nvSpPr>
            <p:spPr>
              <a:xfrm>
                <a:off x="319609" y="3805704"/>
                <a:ext cx="95366" cy="46389"/>
              </a:xfrm>
              <a:custGeom>
                <a:rect b="b" l="l" r="r" t="t"/>
                <a:pathLst>
                  <a:path extrusionOk="0" h="968" w="1990">
                    <a:moveTo>
                      <a:pt x="987" y="0"/>
                    </a:moveTo>
                    <a:cubicBezTo>
                      <a:pt x="774" y="0"/>
                      <a:pt x="566" y="69"/>
                      <a:pt x="398" y="206"/>
                    </a:cubicBezTo>
                    <a:cubicBezTo>
                      <a:pt x="229" y="341"/>
                      <a:pt x="93" y="511"/>
                      <a:pt x="9" y="714"/>
                    </a:cubicBezTo>
                    <a:lnTo>
                      <a:pt x="26" y="714"/>
                    </a:lnTo>
                    <a:cubicBezTo>
                      <a:pt x="0" y="790"/>
                      <a:pt x="60" y="857"/>
                      <a:pt x="128" y="857"/>
                    </a:cubicBezTo>
                    <a:cubicBezTo>
                      <a:pt x="150" y="857"/>
                      <a:pt x="174" y="849"/>
                      <a:pt x="195" y="832"/>
                    </a:cubicBezTo>
                    <a:cubicBezTo>
                      <a:pt x="330" y="714"/>
                      <a:pt x="466" y="612"/>
                      <a:pt x="618" y="528"/>
                    </a:cubicBezTo>
                    <a:cubicBezTo>
                      <a:pt x="686" y="494"/>
                      <a:pt x="754" y="460"/>
                      <a:pt x="838" y="443"/>
                    </a:cubicBezTo>
                    <a:cubicBezTo>
                      <a:pt x="886" y="431"/>
                      <a:pt x="934" y="419"/>
                      <a:pt x="982" y="419"/>
                    </a:cubicBezTo>
                    <a:cubicBezTo>
                      <a:pt x="1002" y="419"/>
                      <a:pt x="1022" y="421"/>
                      <a:pt x="1041" y="426"/>
                    </a:cubicBezTo>
                    <a:cubicBezTo>
                      <a:pt x="1194" y="426"/>
                      <a:pt x="1346" y="460"/>
                      <a:pt x="1465" y="544"/>
                    </a:cubicBezTo>
                    <a:cubicBezTo>
                      <a:pt x="1600" y="629"/>
                      <a:pt x="1719" y="765"/>
                      <a:pt x="1786" y="900"/>
                    </a:cubicBezTo>
                    <a:lnTo>
                      <a:pt x="1786" y="917"/>
                    </a:lnTo>
                    <a:cubicBezTo>
                      <a:pt x="1820" y="951"/>
                      <a:pt x="1854" y="968"/>
                      <a:pt x="1888" y="968"/>
                    </a:cubicBezTo>
                    <a:cubicBezTo>
                      <a:pt x="1939" y="968"/>
                      <a:pt x="1990" y="917"/>
                      <a:pt x="1990" y="866"/>
                    </a:cubicBezTo>
                    <a:cubicBezTo>
                      <a:pt x="1973" y="629"/>
                      <a:pt x="1871" y="409"/>
                      <a:pt x="1685" y="257"/>
                    </a:cubicBezTo>
                    <a:cubicBezTo>
                      <a:pt x="1515" y="104"/>
                      <a:pt x="1295" y="3"/>
                      <a:pt x="1058" y="3"/>
                    </a:cubicBezTo>
                    <a:cubicBezTo>
                      <a:pt x="1035" y="1"/>
                      <a:pt x="1011" y="0"/>
                      <a:pt x="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9" name="Google Shape;10469;p41"/>
              <p:cNvSpPr/>
              <p:nvPr/>
            </p:nvSpPr>
            <p:spPr>
              <a:xfrm>
                <a:off x="608814" y="4105692"/>
                <a:ext cx="10639" cy="47635"/>
              </a:xfrm>
              <a:custGeom>
                <a:rect b="b" l="l" r="r" t="t"/>
                <a:pathLst>
                  <a:path extrusionOk="0" h="994" w="222">
                    <a:moveTo>
                      <a:pt x="146" y="0"/>
                    </a:moveTo>
                    <a:cubicBezTo>
                      <a:pt x="127" y="0"/>
                      <a:pt x="115" y="16"/>
                      <a:pt x="102" y="41"/>
                    </a:cubicBezTo>
                    <a:cubicBezTo>
                      <a:pt x="69" y="109"/>
                      <a:pt x="52" y="193"/>
                      <a:pt x="35" y="261"/>
                    </a:cubicBezTo>
                    <a:cubicBezTo>
                      <a:pt x="18" y="346"/>
                      <a:pt x="18" y="413"/>
                      <a:pt x="18" y="498"/>
                    </a:cubicBezTo>
                    <a:cubicBezTo>
                      <a:pt x="1" y="650"/>
                      <a:pt x="1" y="803"/>
                      <a:pt x="18" y="955"/>
                    </a:cubicBezTo>
                    <a:cubicBezTo>
                      <a:pt x="26" y="981"/>
                      <a:pt x="47" y="993"/>
                      <a:pt x="69" y="993"/>
                    </a:cubicBezTo>
                    <a:cubicBezTo>
                      <a:pt x="90" y="993"/>
                      <a:pt x="111" y="981"/>
                      <a:pt x="119" y="955"/>
                    </a:cubicBezTo>
                    <a:cubicBezTo>
                      <a:pt x="170" y="803"/>
                      <a:pt x="204" y="650"/>
                      <a:pt x="221" y="498"/>
                    </a:cubicBezTo>
                    <a:cubicBezTo>
                      <a:pt x="221" y="413"/>
                      <a:pt x="221" y="329"/>
                      <a:pt x="221" y="261"/>
                    </a:cubicBezTo>
                    <a:cubicBezTo>
                      <a:pt x="221" y="176"/>
                      <a:pt x="204" y="109"/>
                      <a:pt x="187" y="24"/>
                    </a:cubicBezTo>
                    <a:cubicBezTo>
                      <a:pt x="187" y="24"/>
                      <a:pt x="187" y="7"/>
                      <a:pt x="170" y="7"/>
                    </a:cubicBezTo>
                    <a:cubicBezTo>
                      <a:pt x="161" y="2"/>
                      <a:pt x="153" y="0"/>
                      <a:pt x="1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0" name="Google Shape;10470;p41"/>
              <p:cNvSpPr/>
              <p:nvPr/>
            </p:nvSpPr>
            <p:spPr>
              <a:xfrm>
                <a:off x="646959" y="4108232"/>
                <a:ext cx="10591" cy="54919"/>
              </a:xfrm>
              <a:custGeom>
                <a:rect b="b" l="l" r="r" t="t"/>
                <a:pathLst>
                  <a:path extrusionOk="0" h="1146" w="221">
                    <a:moveTo>
                      <a:pt x="142" y="1"/>
                    </a:moveTo>
                    <a:cubicBezTo>
                      <a:pt x="119" y="1"/>
                      <a:pt x="94" y="13"/>
                      <a:pt x="85" y="39"/>
                    </a:cubicBezTo>
                    <a:cubicBezTo>
                      <a:pt x="68" y="123"/>
                      <a:pt x="51" y="208"/>
                      <a:pt x="35" y="310"/>
                    </a:cubicBezTo>
                    <a:cubicBezTo>
                      <a:pt x="18" y="394"/>
                      <a:pt x="18" y="479"/>
                      <a:pt x="18" y="564"/>
                    </a:cubicBezTo>
                    <a:cubicBezTo>
                      <a:pt x="1" y="750"/>
                      <a:pt x="18" y="919"/>
                      <a:pt x="51" y="1105"/>
                    </a:cubicBezTo>
                    <a:cubicBezTo>
                      <a:pt x="51" y="1122"/>
                      <a:pt x="68" y="1139"/>
                      <a:pt x="85" y="1139"/>
                    </a:cubicBezTo>
                    <a:cubicBezTo>
                      <a:pt x="90" y="1144"/>
                      <a:pt x="96" y="1146"/>
                      <a:pt x="102" y="1146"/>
                    </a:cubicBezTo>
                    <a:cubicBezTo>
                      <a:pt x="119" y="1146"/>
                      <a:pt x="141" y="1130"/>
                      <a:pt x="153" y="1105"/>
                    </a:cubicBezTo>
                    <a:cubicBezTo>
                      <a:pt x="187" y="936"/>
                      <a:pt x="221" y="750"/>
                      <a:pt x="221" y="580"/>
                    </a:cubicBezTo>
                    <a:cubicBezTo>
                      <a:pt x="221" y="496"/>
                      <a:pt x="221" y="394"/>
                      <a:pt x="221" y="310"/>
                    </a:cubicBezTo>
                    <a:cubicBezTo>
                      <a:pt x="221" y="225"/>
                      <a:pt x="204" y="123"/>
                      <a:pt x="187" y="39"/>
                    </a:cubicBezTo>
                    <a:cubicBezTo>
                      <a:pt x="187" y="13"/>
                      <a:pt x="166" y="1"/>
                      <a:pt x="1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1" name="Google Shape;10471;p41"/>
              <p:cNvSpPr/>
              <p:nvPr/>
            </p:nvSpPr>
            <p:spPr>
              <a:xfrm>
                <a:off x="693203" y="4112976"/>
                <a:ext cx="9776" cy="56357"/>
              </a:xfrm>
              <a:custGeom>
                <a:rect b="b" l="l" r="r" t="t"/>
                <a:pathLst>
                  <a:path extrusionOk="0" h="1176" w="204">
                    <a:moveTo>
                      <a:pt x="95" y="1"/>
                    </a:moveTo>
                    <a:cubicBezTo>
                      <a:pt x="76" y="1"/>
                      <a:pt x="64" y="16"/>
                      <a:pt x="51" y="41"/>
                    </a:cubicBezTo>
                    <a:cubicBezTo>
                      <a:pt x="35" y="126"/>
                      <a:pt x="18" y="227"/>
                      <a:pt x="18" y="312"/>
                    </a:cubicBezTo>
                    <a:cubicBezTo>
                      <a:pt x="1" y="414"/>
                      <a:pt x="1" y="498"/>
                      <a:pt x="1" y="583"/>
                    </a:cubicBezTo>
                    <a:cubicBezTo>
                      <a:pt x="1" y="769"/>
                      <a:pt x="18" y="956"/>
                      <a:pt x="51" y="1142"/>
                    </a:cubicBezTo>
                    <a:cubicBezTo>
                      <a:pt x="51" y="1159"/>
                      <a:pt x="68" y="1159"/>
                      <a:pt x="85" y="1176"/>
                    </a:cubicBezTo>
                    <a:cubicBezTo>
                      <a:pt x="119" y="1176"/>
                      <a:pt x="136" y="1159"/>
                      <a:pt x="153" y="1142"/>
                    </a:cubicBezTo>
                    <a:cubicBezTo>
                      <a:pt x="187" y="956"/>
                      <a:pt x="204" y="769"/>
                      <a:pt x="204" y="600"/>
                    </a:cubicBezTo>
                    <a:lnTo>
                      <a:pt x="204" y="329"/>
                    </a:lnTo>
                    <a:cubicBezTo>
                      <a:pt x="204" y="227"/>
                      <a:pt x="187" y="143"/>
                      <a:pt x="170" y="41"/>
                    </a:cubicBezTo>
                    <a:lnTo>
                      <a:pt x="153" y="41"/>
                    </a:lnTo>
                    <a:cubicBezTo>
                      <a:pt x="153" y="24"/>
                      <a:pt x="136" y="7"/>
                      <a:pt x="119" y="7"/>
                    </a:cubicBezTo>
                    <a:cubicBezTo>
                      <a:pt x="110" y="3"/>
                      <a:pt x="10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2" name="Google Shape;10472;p41"/>
              <p:cNvSpPr/>
              <p:nvPr/>
            </p:nvSpPr>
            <p:spPr>
              <a:xfrm>
                <a:off x="741077" y="4110532"/>
                <a:ext cx="11406" cy="56357"/>
              </a:xfrm>
              <a:custGeom>
                <a:rect b="b" l="l" r="r" t="t"/>
                <a:pathLst>
                  <a:path extrusionOk="0" h="1176" w="238">
                    <a:moveTo>
                      <a:pt x="76" y="1"/>
                    </a:moveTo>
                    <a:cubicBezTo>
                      <a:pt x="53" y="1"/>
                      <a:pt x="34" y="17"/>
                      <a:pt x="34" y="41"/>
                    </a:cubicBezTo>
                    <a:cubicBezTo>
                      <a:pt x="18" y="126"/>
                      <a:pt x="1" y="228"/>
                      <a:pt x="1" y="312"/>
                    </a:cubicBezTo>
                    <a:cubicBezTo>
                      <a:pt x="1" y="414"/>
                      <a:pt x="1" y="499"/>
                      <a:pt x="1" y="600"/>
                    </a:cubicBezTo>
                    <a:cubicBezTo>
                      <a:pt x="18" y="786"/>
                      <a:pt x="68" y="973"/>
                      <a:pt x="136" y="1142"/>
                    </a:cubicBezTo>
                    <a:cubicBezTo>
                      <a:pt x="136" y="1159"/>
                      <a:pt x="153" y="1176"/>
                      <a:pt x="187" y="1176"/>
                    </a:cubicBezTo>
                    <a:cubicBezTo>
                      <a:pt x="204" y="1176"/>
                      <a:pt x="238" y="1142"/>
                      <a:pt x="238" y="1125"/>
                    </a:cubicBezTo>
                    <a:cubicBezTo>
                      <a:pt x="238" y="939"/>
                      <a:pt x="238" y="753"/>
                      <a:pt x="221" y="583"/>
                    </a:cubicBezTo>
                    <a:cubicBezTo>
                      <a:pt x="204" y="482"/>
                      <a:pt x="187" y="397"/>
                      <a:pt x="187" y="312"/>
                    </a:cubicBezTo>
                    <a:cubicBezTo>
                      <a:pt x="170" y="211"/>
                      <a:pt x="153" y="126"/>
                      <a:pt x="119" y="41"/>
                    </a:cubicBezTo>
                    <a:cubicBezTo>
                      <a:pt x="119" y="25"/>
                      <a:pt x="102" y="8"/>
                      <a:pt x="102" y="8"/>
                    </a:cubicBezTo>
                    <a:cubicBezTo>
                      <a:pt x="93" y="3"/>
                      <a:pt x="84" y="1"/>
                      <a:pt x="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3" name="Google Shape;10473;p41"/>
              <p:cNvSpPr/>
              <p:nvPr/>
            </p:nvSpPr>
            <p:spPr>
              <a:xfrm>
                <a:off x="780851" y="4107609"/>
                <a:ext cx="12220" cy="44903"/>
              </a:xfrm>
              <a:custGeom>
                <a:rect b="b" l="l" r="r" t="t"/>
                <a:pathLst>
                  <a:path extrusionOk="0" h="937" w="255">
                    <a:moveTo>
                      <a:pt x="68" y="1"/>
                    </a:moveTo>
                    <a:cubicBezTo>
                      <a:pt x="34" y="1"/>
                      <a:pt x="17" y="18"/>
                      <a:pt x="0" y="52"/>
                    </a:cubicBezTo>
                    <a:cubicBezTo>
                      <a:pt x="0" y="119"/>
                      <a:pt x="0" y="204"/>
                      <a:pt x="0" y="272"/>
                    </a:cubicBezTo>
                    <a:cubicBezTo>
                      <a:pt x="0" y="339"/>
                      <a:pt x="0" y="407"/>
                      <a:pt x="17" y="492"/>
                    </a:cubicBezTo>
                    <a:cubicBezTo>
                      <a:pt x="34" y="627"/>
                      <a:pt x="68" y="763"/>
                      <a:pt x="136" y="915"/>
                    </a:cubicBezTo>
                    <a:cubicBezTo>
                      <a:pt x="136" y="915"/>
                      <a:pt x="153" y="932"/>
                      <a:pt x="170" y="932"/>
                    </a:cubicBezTo>
                    <a:cubicBezTo>
                      <a:pt x="176" y="935"/>
                      <a:pt x="182" y="937"/>
                      <a:pt x="187" y="937"/>
                    </a:cubicBezTo>
                    <a:cubicBezTo>
                      <a:pt x="210" y="937"/>
                      <a:pt x="224" y="912"/>
                      <a:pt x="237" y="898"/>
                    </a:cubicBezTo>
                    <a:cubicBezTo>
                      <a:pt x="254" y="746"/>
                      <a:pt x="254" y="593"/>
                      <a:pt x="237" y="441"/>
                    </a:cubicBezTo>
                    <a:cubicBezTo>
                      <a:pt x="220" y="373"/>
                      <a:pt x="203" y="306"/>
                      <a:pt x="186" y="238"/>
                    </a:cubicBezTo>
                    <a:cubicBezTo>
                      <a:pt x="170" y="170"/>
                      <a:pt x="153" y="86"/>
                      <a:pt x="119" y="18"/>
                    </a:cubicBezTo>
                    <a:cubicBezTo>
                      <a:pt x="102" y="18"/>
                      <a:pt x="85"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4" name="Google Shape;10474;p41"/>
              <p:cNvSpPr/>
              <p:nvPr/>
            </p:nvSpPr>
            <p:spPr>
              <a:xfrm rot="-1071615">
                <a:off x="731181" y="3835489"/>
                <a:ext cx="224179" cy="96850"/>
              </a:xfrm>
              <a:custGeom>
                <a:rect b="b" l="l" r="r" t="t"/>
                <a:pathLst>
                  <a:path extrusionOk="0" h="2021" w="4678">
                    <a:moveTo>
                      <a:pt x="85" y="1"/>
                    </a:moveTo>
                    <a:cubicBezTo>
                      <a:pt x="34" y="18"/>
                      <a:pt x="0" y="69"/>
                      <a:pt x="17" y="119"/>
                    </a:cubicBezTo>
                    <a:cubicBezTo>
                      <a:pt x="119" y="627"/>
                      <a:pt x="390" y="1101"/>
                      <a:pt x="796" y="1457"/>
                    </a:cubicBezTo>
                    <a:cubicBezTo>
                      <a:pt x="1186" y="1796"/>
                      <a:pt x="1710" y="1999"/>
                      <a:pt x="2252" y="2016"/>
                    </a:cubicBezTo>
                    <a:cubicBezTo>
                      <a:pt x="2301" y="2019"/>
                      <a:pt x="2349" y="2020"/>
                      <a:pt x="2398" y="2020"/>
                    </a:cubicBezTo>
                    <a:cubicBezTo>
                      <a:pt x="2874" y="2020"/>
                      <a:pt x="3344" y="1872"/>
                      <a:pt x="3759" y="1626"/>
                    </a:cubicBezTo>
                    <a:cubicBezTo>
                      <a:pt x="4199" y="1321"/>
                      <a:pt x="4521" y="881"/>
                      <a:pt x="4656" y="356"/>
                    </a:cubicBezTo>
                    <a:cubicBezTo>
                      <a:pt x="4678" y="281"/>
                      <a:pt x="4611" y="227"/>
                      <a:pt x="4551" y="227"/>
                    </a:cubicBezTo>
                    <a:cubicBezTo>
                      <a:pt x="4516" y="227"/>
                      <a:pt x="4483" y="245"/>
                      <a:pt x="4470" y="289"/>
                    </a:cubicBezTo>
                    <a:lnTo>
                      <a:pt x="4470" y="306"/>
                    </a:lnTo>
                    <a:cubicBezTo>
                      <a:pt x="4267" y="712"/>
                      <a:pt x="3962" y="1068"/>
                      <a:pt x="3556" y="1288"/>
                    </a:cubicBezTo>
                    <a:cubicBezTo>
                      <a:pt x="3194" y="1492"/>
                      <a:pt x="2774" y="1594"/>
                      <a:pt x="2364" y="1594"/>
                    </a:cubicBezTo>
                    <a:cubicBezTo>
                      <a:pt x="2332" y="1594"/>
                      <a:pt x="2301" y="1594"/>
                      <a:pt x="2269" y="1592"/>
                    </a:cubicBezTo>
                    <a:cubicBezTo>
                      <a:pt x="1812" y="1592"/>
                      <a:pt x="1372" y="1440"/>
                      <a:pt x="1016" y="1169"/>
                    </a:cubicBezTo>
                    <a:cubicBezTo>
                      <a:pt x="661" y="881"/>
                      <a:pt x="373" y="492"/>
                      <a:pt x="204" y="69"/>
                    </a:cubicBezTo>
                    <a:cubicBezTo>
                      <a:pt x="187" y="18"/>
                      <a:pt x="13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5" name="Google Shape;10475;p41"/>
              <p:cNvSpPr/>
              <p:nvPr/>
            </p:nvSpPr>
            <p:spPr>
              <a:xfrm>
                <a:off x="889073" y="3668283"/>
                <a:ext cx="67379" cy="57651"/>
              </a:xfrm>
              <a:custGeom>
                <a:rect b="b" l="l" r="r" t="t"/>
                <a:pathLst>
                  <a:path extrusionOk="0" h="1203" w="1406">
                    <a:moveTo>
                      <a:pt x="610" y="1"/>
                    </a:moveTo>
                    <a:cubicBezTo>
                      <a:pt x="271" y="18"/>
                      <a:pt x="0" y="305"/>
                      <a:pt x="17" y="644"/>
                    </a:cubicBezTo>
                    <a:cubicBezTo>
                      <a:pt x="39" y="989"/>
                      <a:pt x="317" y="1202"/>
                      <a:pt x="611" y="1202"/>
                    </a:cubicBezTo>
                    <a:cubicBezTo>
                      <a:pt x="764" y="1202"/>
                      <a:pt x="922" y="1144"/>
                      <a:pt x="1050" y="1016"/>
                    </a:cubicBezTo>
                    <a:cubicBezTo>
                      <a:pt x="1405" y="627"/>
                      <a:pt x="1134" y="1"/>
                      <a:pt x="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6" name="Google Shape;10476;p41"/>
              <p:cNvSpPr/>
              <p:nvPr/>
            </p:nvSpPr>
            <p:spPr>
              <a:xfrm>
                <a:off x="646965" y="3688714"/>
                <a:ext cx="66612" cy="57411"/>
              </a:xfrm>
              <a:custGeom>
                <a:rect b="b" l="l" r="r" t="t"/>
                <a:pathLst>
                  <a:path extrusionOk="0" h="1198" w="1390">
                    <a:moveTo>
                      <a:pt x="780" y="0"/>
                    </a:moveTo>
                    <a:cubicBezTo>
                      <a:pt x="272" y="17"/>
                      <a:pt x="1" y="627"/>
                      <a:pt x="356" y="1016"/>
                    </a:cubicBezTo>
                    <a:cubicBezTo>
                      <a:pt x="476" y="1142"/>
                      <a:pt x="627" y="1198"/>
                      <a:pt x="776" y="1198"/>
                    </a:cubicBezTo>
                    <a:cubicBezTo>
                      <a:pt x="1069" y="1198"/>
                      <a:pt x="1355" y="980"/>
                      <a:pt x="1389" y="644"/>
                    </a:cubicBezTo>
                    <a:cubicBezTo>
                      <a:pt x="1389" y="305"/>
                      <a:pt x="1118" y="17"/>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77" name="Google Shape;10477;p41"/>
            <p:cNvSpPr/>
            <p:nvPr/>
          </p:nvSpPr>
          <p:spPr>
            <a:xfrm flipH="1">
              <a:off x="4718262" y="33605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grpSp>
        <p:nvGrpSpPr>
          <p:cNvPr id="10478" name="Google Shape;10478;p41"/>
          <p:cNvGrpSpPr/>
          <p:nvPr/>
        </p:nvGrpSpPr>
        <p:grpSpPr>
          <a:xfrm flipH="1">
            <a:off x="5986408" y="2266985"/>
            <a:ext cx="1060341" cy="1566609"/>
            <a:chOff x="4047213" y="2428207"/>
            <a:chExt cx="940435" cy="1389331"/>
          </a:xfrm>
        </p:grpSpPr>
        <p:grpSp>
          <p:nvGrpSpPr>
            <p:cNvPr id="10479" name="Google Shape;10479;p41"/>
            <p:cNvGrpSpPr/>
            <p:nvPr/>
          </p:nvGrpSpPr>
          <p:grpSpPr>
            <a:xfrm>
              <a:off x="4047213" y="2428207"/>
              <a:ext cx="940435" cy="1389331"/>
              <a:chOff x="1859894" y="3105238"/>
              <a:chExt cx="1166793" cy="1723735"/>
            </a:xfrm>
          </p:grpSpPr>
          <p:sp>
            <p:nvSpPr>
              <p:cNvPr id="10480" name="Google Shape;10480;p41"/>
              <p:cNvSpPr/>
              <p:nvPr/>
            </p:nvSpPr>
            <p:spPr>
              <a:xfrm>
                <a:off x="2063560" y="4654487"/>
                <a:ext cx="760290" cy="174486"/>
              </a:xfrm>
              <a:custGeom>
                <a:rect b="b" l="l" r="r" t="t"/>
                <a:pathLst>
                  <a:path extrusionOk="0" h="3641" w="15865">
                    <a:moveTo>
                      <a:pt x="15255" y="0"/>
                    </a:moveTo>
                    <a:cubicBezTo>
                      <a:pt x="15103" y="101"/>
                      <a:pt x="12791" y="1643"/>
                      <a:pt x="7419" y="1643"/>
                    </a:cubicBezTo>
                    <a:cubicBezTo>
                      <a:pt x="7390" y="1643"/>
                      <a:pt x="7361" y="1642"/>
                      <a:pt x="7331" y="1642"/>
                    </a:cubicBezTo>
                    <a:cubicBezTo>
                      <a:pt x="3031" y="1625"/>
                      <a:pt x="322" y="576"/>
                      <a:pt x="322" y="576"/>
                    </a:cubicBezTo>
                    <a:lnTo>
                      <a:pt x="238" y="576"/>
                    </a:lnTo>
                    <a:cubicBezTo>
                      <a:pt x="136" y="1253"/>
                      <a:pt x="68" y="1930"/>
                      <a:pt x="0" y="2624"/>
                    </a:cubicBezTo>
                    <a:cubicBezTo>
                      <a:pt x="1931" y="3166"/>
                      <a:pt x="4606" y="3623"/>
                      <a:pt x="8195" y="3640"/>
                    </a:cubicBezTo>
                    <a:cubicBezTo>
                      <a:pt x="10819" y="3623"/>
                      <a:pt x="13410" y="3149"/>
                      <a:pt x="15864" y="2252"/>
                    </a:cubicBezTo>
                    <a:cubicBezTo>
                      <a:pt x="15695" y="1558"/>
                      <a:pt x="15492" y="796"/>
                      <a:pt x="1525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1" name="Google Shape;10481;p41"/>
              <p:cNvSpPr/>
              <p:nvPr/>
            </p:nvSpPr>
            <p:spPr>
              <a:xfrm>
                <a:off x="2779983" y="4465438"/>
                <a:ext cx="246705" cy="296976"/>
              </a:xfrm>
              <a:custGeom>
                <a:rect b="b" l="l" r="r" t="t"/>
                <a:pathLst>
                  <a:path extrusionOk="0" h="6197" w="5148">
                    <a:moveTo>
                      <a:pt x="4216" y="0"/>
                    </a:moveTo>
                    <a:lnTo>
                      <a:pt x="4064" y="34"/>
                    </a:lnTo>
                    <a:cubicBezTo>
                      <a:pt x="4064" y="34"/>
                      <a:pt x="3505" y="1524"/>
                      <a:pt x="0" y="2997"/>
                    </a:cubicBezTo>
                    <a:cubicBezTo>
                      <a:pt x="102" y="3319"/>
                      <a:pt x="203" y="3640"/>
                      <a:pt x="305" y="3945"/>
                    </a:cubicBezTo>
                    <a:cubicBezTo>
                      <a:pt x="542" y="4741"/>
                      <a:pt x="745" y="5503"/>
                      <a:pt x="914" y="6197"/>
                    </a:cubicBezTo>
                    <a:cubicBezTo>
                      <a:pt x="3285" y="5350"/>
                      <a:pt x="4927" y="4351"/>
                      <a:pt x="5046" y="3928"/>
                    </a:cubicBezTo>
                    <a:cubicBezTo>
                      <a:pt x="5147" y="3556"/>
                      <a:pt x="4808" y="1863"/>
                      <a:pt x="421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2" name="Google Shape;10482;p41"/>
              <p:cNvSpPr/>
              <p:nvPr/>
            </p:nvSpPr>
            <p:spPr>
              <a:xfrm>
                <a:off x="1859894" y="4508423"/>
                <a:ext cx="225619" cy="271864"/>
              </a:xfrm>
              <a:custGeom>
                <a:rect b="b" l="l" r="r" t="t"/>
                <a:pathLst>
                  <a:path extrusionOk="0" h="5673" w="4708">
                    <a:moveTo>
                      <a:pt x="695" y="1"/>
                    </a:moveTo>
                    <a:cubicBezTo>
                      <a:pt x="356" y="1203"/>
                      <a:pt x="119" y="2422"/>
                      <a:pt x="1" y="3675"/>
                    </a:cubicBezTo>
                    <a:cubicBezTo>
                      <a:pt x="1" y="3675"/>
                      <a:pt x="1186" y="4792"/>
                      <a:pt x="4250" y="5672"/>
                    </a:cubicBezTo>
                    <a:cubicBezTo>
                      <a:pt x="4318" y="4978"/>
                      <a:pt x="4386" y="4301"/>
                      <a:pt x="4488" y="3624"/>
                    </a:cubicBezTo>
                    <a:cubicBezTo>
                      <a:pt x="4555" y="3133"/>
                      <a:pt x="4640" y="2659"/>
                      <a:pt x="4708" y="2185"/>
                    </a:cubicBezTo>
                    <a:cubicBezTo>
                      <a:pt x="3269" y="1660"/>
                      <a:pt x="1914" y="915"/>
                      <a:pt x="69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3" name="Google Shape;10483;p41"/>
              <p:cNvSpPr/>
              <p:nvPr/>
            </p:nvSpPr>
            <p:spPr>
              <a:xfrm>
                <a:off x="2074917" y="4394849"/>
                <a:ext cx="718933" cy="339195"/>
              </a:xfrm>
              <a:custGeom>
                <a:rect b="b" l="l" r="r" t="t"/>
                <a:pathLst>
                  <a:path extrusionOk="0" h="7078" w="15002">
                    <a:moveTo>
                      <a:pt x="13122" y="0"/>
                    </a:moveTo>
                    <a:cubicBezTo>
                      <a:pt x="11159" y="743"/>
                      <a:pt x="9133" y="985"/>
                      <a:pt x="7326" y="985"/>
                    </a:cubicBezTo>
                    <a:cubicBezTo>
                      <a:pt x="3940" y="985"/>
                      <a:pt x="1321" y="136"/>
                      <a:pt x="1321" y="136"/>
                    </a:cubicBezTo>
                    <a:lnTo>
                      <a:pt x="1186" y="102"/>
                    </a:lnTo>
                    <a:cubicBezTo>
                      <a:pt x="881" y="1321"/>
                      <a:pt x="525" y="2862"/>
                      <a:pt x="221" y="4555"/>
                    </a:cubicBezTo>
                    <a:cubicBezTo>
                      <a:pt x="153" y="5029"/>
                      <a:pt x="68" y="5503"/>
                      <a:pt x="1" y="6011"/>
                    </a:cubicBezTo>
                    <a:lnTo>
                      <a:pt x="85" y="6011"/>
                    </a:lnTo>
                    <a:cubicBezTo>
                      <a:pt x="85" y="6011"/>
                      <a:pt x="2794" y="7060"/>
                      <a:pt x="7094" y="7077"/>
                    </a:cubicBezTo>
                    <a:cubicBezTo>
                      <a:pt x="7123" y="7077"/>
                      <a:pt x="7152" y="7077"/>
                      <a:pt x="7181" y="7077"/>
                    </a:cubicBezTo>
                    <a:cubicBezTo>
                      <a:pt x="12554" y="7077"/>
                      <a:pt x="14866" y="5519"/>
                      <a:pt x="15001" y="5418"/>
                    </a:cubicBezTo>
                    <a:cubicBezTo>
                      <a:pt x="14916" y="5113"/>
                      <a:pt x="14798" y="4792"/>
                      <a:pt x="14696" y="4470"/>
                    </a:cubicBezTo>
                    <a:cubicBezTo>
                      <a:pt x="14171" y="2811"/>
                      <a:pt x="13562" y="1169"/>
                      <a:pt x="1312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4" name="Google Shape;10484;p41"/>
              <p:cNvSpPr/>
              <p:nvPr/>
            </p:nvSpPr>
            <p:spPr>
              <a:xfrm>
                <a:off x="2698852" y="4226070"/>
                <a:ext cx="283174" cy="383811"/>
              </a:xfrm>
              <a:custGeom>
                <a:rect b="b" l="l" r="r" t="t"/>
                <a:pathLst>
                  <a:path extrusionOk="0" h="8009" w="5909">
                    <a:moveTo>
                      <a:pt x="3488" y="1"/>
                    </a:moveTo>
                    <a:cubicBezTo>
                      <a:pt x="3488" y="1"/>
                      <a:pt x="2658" y="2066"/>
                      <a:pt x="0" y="3234"/>
                    </a:cubicBezTo>
                    <a:lnTo>
                      <a:pt x="102" y="3522"/>
                    </a:lnTo>
                    <a:cubicBezTo>
                      <a:pt x="559" y="4691"/>
                      <a:pt x="1151" y="6350"/>
                      <a:pt x="1693" y="8009"/>
                    </a:cubicBezTo>
                    <a:cubicBezTo>
                      <a:pt x="5198" y="6519"/>
                      <a:pt x="5757" y="5046"/>
                      <a:pt x="5757" y="5046"/>
                    </a:cubicBezTo>
                    <a:lnTo>
                      <a:pt x="5909" y="5012"/>
                    </a:lnTo>
                    <a:cubicBezTo>
                      <a:pt x="5299" y="3116"/>
                      <a:pt x="4436" y="1050"/>
                      <a:pt x="348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5" name="Google Shape;10485;p41"/>
              <p:cNvSpPr/>
              <p:nvPr/>
            </p:nvSpPr>
            <p:spPr>
              <a:xfrm>
                <a:off x="1893200" y="4276388"/>
                <a:ext cx="244261" cy="336751"/>
              </a:xfrm>
              <a:custGeom>
                <a:rect b="b" l="l" r="r" t="t"/>
                <a:pathLst>
                  <a:path extrusionOk="0" h="7027" w="5097">
                    <a:moveTo>
                      <a:pt x="2201" y="0"/>
                    </a:moveTo>
                    <a:cubicBezTo>
                      <a:pt x="1117" y="1524"/>
                      <a:pt x="423" y="3302"/>
                      <a:pt x="0" y="4843"/>
                    </a:cubicBezTo>
                    <a:cubicBezTo>
                      <a:pt x="1219" y="5757"/>
                      <a:pt x="2574" y="6502"/>
                      <a:pt x="4013" y="7027"/>
                    </a:cubicBezTo>
                    <a:cubicBezTo>
                      <a:pt x="4300" y="5351"/>
                      <a:pt x="4673" y="3793"/>
                      <a:pt x="4978" y="2574"/>
                    </a:cubicBezTo>
                    <a:cubicBezTo>
                      <a:pt x="5012" y="2388"/>
                      <a:pt x="5062" y="2235"/>
                      <a:pt x="5096" y="2066"/>
                    </a:cubicBezTo>
                    <a:cubicBezTo>
                      <a:pt x="4046" y="1524"/>
                      <a:pt x="3064" y="813"/>
                      <a:pt x="220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6" name="Google Shape;10486;p41"/>
              <p:cNvSpPr/>
              <p:nvPr/>
            </p:nvSpPr>
            <p:spPr>
              <a:xfrm>
                <a:off x="1998674" y="4065438"/>
                <a:ext cx="867349" cy="375808"/>
              </a:xfrm>
              <a:custGeom>
                <a:rect b="b" l="l" r="r" t="t"/>
                <a:pathLst>
                  <a:path extrusionOk="0" h="7842" w="18099">
                    <a:moveTo>
                      <a:pt x="11123" y="0"/>
                    </a:moveTo>
                    <a:cubicBezTo>
                      <a:pt x="10514" y="305"/>
                      <a:pt x="9854" y="475"/>
                      <a:pt x="9176" y="491"/>
                    </a:cubicBezTo>
                    <a:cubicBezTo>
                      <a:pt x="9038" y="501"/>
                      <a:pt x="8900" y="506"/>
                      <a:pt x="8762" y="506"/>
                    </a:cubicBezTo>
                    <a:cubicBezTo>
                      <a:pt x="8173" y="506"/>
                      <a:pt x="7589" y="419"/>
                      <a:pt x="7026" y="254"/>
                    </a:cubicBezTo>
                    <a:lnTo>
                      <a:pt x="7026" y="356"/>
                    </a:lnTo>
                    <a:cubicBezTo>
                      <a:pt x="7026" y="356"/>
                      <a:pt x="3488" y="779"/>
                      <a:pt x="1151" y="3065"/>
                    </a:cubicBezTo>
                    <a:cubicBezTo>
                      <a:pt x="728" y="3471"/>
                      <a:pt x="339" y="3928"/>
                      <a:pt x="0" y="4402"/>
                    </a:cubicBezTo>
                    <a:cubicBezTo>
                      <a:pt x="863" y="5215"/>
                      <a:pt x="1845" y="5926"/>
                      <a:pt x="2895" y="6468"/>
                    </a:cubicBezTo>
                    <a:cubicBezTo>
                      <a:pt x="2861" y="6637"/>
                      <a:pt x="2811" y="6790"/>
                      <a:pt x="2777" y="6959"/>
                    </a:cubicBezTo>
                    <a:lnTo>
                      <a:pt x="2929" y="6993"/>
                    </a:lnTo>
                    <a:cubicBezTo>
                      <a:pt x="2929" y="6993"/>
                      <a:pt x="5548" y="7842"/>
                      <a:pt x="8929" y="7842"/>
                    </a:cubicBezTo>
                    <a:cubicBezTo>
                      <a:pt x="10734" y="7842"/>
                      <a:pt x="12756" y="7600"/>
                      <a:pt x="14713" y="6857"/>
                    </a:cubicBezTo>
                    <a:lnTo>
                      <a:pt x="14611" y="6570"/>
                    </a:lnTo>
                    <a:cubicBezTo>
                      <a:pt x="17269" y="5401"/>
                      <a:pt x="18099" y="3336"/>
                      <a:pt x="18099" y="3336"/>
                    </a:cubicBezTo>
                    <a:cubicBezTo>
                      <a:pt x="18014" y="3234"/>
                      <a:pt x="17896" y="3133"/>
                      <a:pt x="17794" y="3031"/>
                    </a:cubicBezTo>
                    <a:cubicBezTo>
                      <a:pt x="15407" y="949"/>
                      <a:pt x="11123" y="85"/>
                      <a:pt x="11123" y="85"/>
                    </a:cubicBezTo>
                    <a:lnTo>
                      <a:pt x="11123"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7" name="Google Shape;10487;p41"/>
              <p:cNvSpPr/>
              <p:nvPr/>
            </p:nvSpPr>
            <p:spPr>
              <a:xfrm>
                <a:off x="2679348" y="3474999"/>
                <a:ext cx="107969" cy="117458"/>
              </a:xfrm>
              <a:custGeom>
                <a:rect b="b" l="l" r="r" t="t"/>
                <a:pathLst>
                  <a:path extrusionOk="0" h="2451" w="2253">
                    <a:moveTo>
                      <a:pt x="670" y="0"/>
                    </a:moveTo>
                    <a:cubicBezTo>
                      <a:pt x="449" y="0"/>
                      <a:pt x="229" y="38"/>
                      <a:pt x="18" y="115"/>
                    </a:cubicBezTo>
                    <a:cubicBezTo>
                      <a:pt x="1" y="927"/>
                      <a:pt x="170" y="1723"/>
                      <a:pt x="526" y="2451"/>
                    </a:cubicBezTo>
                    <a:cubicBezTo>
                      <a:pt x="946" y="2212"/>
                      <a:pt x="1320" y="2111"/>
                      <a:pt x="1644" y="2111"/>
                    </a:cubicBezTo>
                    <a:cubicBezTo>
                      <a:pt x="1803" y="2111"/>
                      <a:pt x="1950" y="2135"/>
                      <a:pt x="2083" y="2180"/>
                    </a:cubicBezTo>
                    <a:lnTo>
                      <a:pt x="2100" y="2129"/>
                    </a:lnTo>
                    <a:lnTo>
                      <a:pt x="2253" y="1435"/>
                    </a:lnTo>
                    <a:lnTo>
                      <a:pt x="2253" y="1435"/>
                    </a:lnTo>
                    <a:cubicBezTo>
                      <a:pt x="1965" y="1587"/>
                      <a:pt x="1660" y="1689"/>
                      <a:pt x="1338" y="1774"/>
                    </a:cubicBezTo>
                    <a:cubicBezTo>
                      <a:pt x="1338" y="1774"/>
                      <a:pt x="2236" y="419"/>
                      <a:pt x="1321" y="115"/>
                    </a:cubicBezTo>
                    <a:cubicBezTo>
                      <a:pt x="1110" y="38"/>
                      <a:pt x="890" y="0"/>
                      <a:pt x="670"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8" name="Google Shape;10488;p41"/>
              <p:cNvSpPr/>
              <p:nvPr/>
            </p:nvSpPr>
            <p:spPr>
              <a:xfrm>
                <a:off x="2255868" y="3214882"/>
                <a:ext cx="214214" cy="74951"/>
              </a:xfrm>
              <a:custGeom>
                <a:rect b="b" l="l" r="r" t="t"/>
                <a:pathLst>
                  <a:path extrusionOk="0" h="1564" w="4470">
                    <a:moveTo>
                      <a:pt x="3009" y="1"/>
                    </a:moveTo>
                    <a:cubicBezTo>
                      <a:pt x="2828" y="1"/>
                      <a:pt x="2648" y="14"/>
                      <a:pt x="2472" y="40"/>
                    </a:cubicBezTo>
                    <a:cubicBezTo>
                      <a:pt x="2472" y="40"/>
                      <a:pt x="0" y="802"/>
                      <a:pt x="965" y="1530"/>
                    </a:cubicBezTo>
                    <a:cubicBezTo>
                      <a:pt x="1434" y="1401"/>
                      <a:pt x="1914" y="1337"/>
                      <a:pt x="2393" y="1337"/>
                    </a:cubicBezTo>
                    <a:cubicBezTo>
                      <a:pt x="2917" y="1337"/>
                      <a:pt x="3440" y="1413"/>
                      <a:pt x="3945" y="1564"/>
                    </a:cubicBezTo>
                    <a:cubicBezTo>
                      <a:pt x="4013" y="1242"/>
                      <a:pt x="4470" y="311"/>
                      <a:pt x="4216" y="209"/>
                    </a:cubicBezTo>
                    <a:cubicBezTo>
                      <a:pt x="3828" y="69"/>
                      <a:pt x="3417" y="1"/>
                      <a:pt x="3009"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9" name="Google Shape;10489;p41"/>
              <p:cNvSpPr/>
              <p:nvPr/>
            </p:nvSpPr>
            <p:spPr>
              <a:xfrm>
                <a:off x="1915914" y="3105238"/>
                <a:ext cx="963913" cy="492116"/>
              </a:xfrm>
              <a:custGeom>
                <a:rect b="b" l="l" r="r" t="t"/>
                <a:pathLst>
                  <a:path extrusionOk="0" h="10269" w="20114">
                    <a:moveTo>
                      <a:pt x="7982" y="1"/>
                    </a:moveTo>
                    <a:cubicBezTo>
                      <a:pt x="6793" y="1"/>
                      <a:pt x="5579" y="339"/>
                      <a:pt x="4893" y="1143"/>
                    </a:cubicBezTo>
                    <a:cubicBezTo>
                      <a:pt x="3437" y="2853"/>
                      <a:pt x="4791" y="3208"/>
                      <a:pt x="4267" y="4123"/>
                    </a:cubicBezTo>
                    <a:cubicBezTo>
                      <a:pt x="3742" y="5037"/>
                      <a:pt x="1795" y="4106"/>
                      <a:pt x="897" y="7153"/>
                    </a:cubicBezTo>
                    <a:cubicBezTo>
                      <a:pt x="0" y="10184"/>
                      <a:pt x="3386" y="10269"/>
                      <a:pt x="3386" y="10269"/>
                    </a:cubicBezTo>
                    <a:cubicBezTo>
                      <a:pt x="2523" y="9388"/>
                      <a:pt x="2743" y="8440"/>
                      <a:pt x="3742" y="7695"/>
                    </a:cubicBezTo>
                    <a:lnTo>
                      <a:pt x="3793" y="7644"/>
                    </a:lnTo>
                    <a:cubicBezTo>
                      <a:pt x="3955" y="7532"/>
                      <a:pt x="4163" y="7466"/>
                      <a:pt x="4370" y="7466"/>
                    </a:cubicBezTo>
                    <a:cubicBezTo>
                      <a:pt x="4443" y="7466"/>
                      <a:pt x="4517" y="7474"/>
                      <a:pt x="4588" y="7492"/>
                    </a:cubicBezTo>
                    <a:cubicBezTo>
                      <a:pt x="5265" y="7601"/>
                      <a:pt x="6054" y="8132"/>
                      <a:pt x="6837" y="8132"/>
                    </a:cubicBezTo>
                    <a:cubicBezTo>
                      <a:pt x="7152" y="8132"/>
                      <a:pt x="7466" y="8046"/>
                      <a:pt x="7771" y="7814"/>
                    </a:cubicBezTo>
                    <a:cubicBezTo>
                      <a:pt x="9160" y="6747"/>
                      <a:pt x="7754" y="4715"/>
                      <a:pt x="8059" y="3818"/>
                    </a:cubicBezTo>
                    <a:cubicBezTo>
                      <a:pt x="8215" y="3357"/>
                      <a:pt x="8482" y="3219"/>
                      <a:pt x="8746" y="3219"/>
                    </a:cubicBezTo>
                    <a:cubicBezTo>
                      <a:pt x="9142" y="3219"/>
                      <a:pt x="9532" y="3530"/>
                      <a:pt x="9532" y="3530"/>
                    </a:cubicBezTo>
                    <a:cubicBezTo>
                      <a:pt x="9746" y="3244"/>
                      <a:pt x="10070" y="3092"/>
                      <a:pt x="10408" y="3092"/>
                    </a:cubicBezTo>
                    <a:cubicBezTo>
                      <a:pt x="10550" y="3092"/>
                      <a:pt x="10695" y="3119"/>
                      <a:pt x="10836" y="3175"/>
                    </a:cubicBezTo>
                    <a:cubicBezTo>
                      <a:pt x="11073" y="3276"/>
                      <a:pt x="11090" y="3530"/>
                      <a:pt x="11039" y="3852"/>
                    </a:cubicBezTo>
                    <a:cubicBezTo>
                      <a:pt x="10920" y="4563"/>
                      <a:pt x="10412" y="5562"/>
                      <a:pt x="11140" y="5833"/>
                    </a:cubicBezTo>
                    <a:cubicBezTo>
                      <a:pt x="11348" y="5908"/>
                      <a:pt x="11534" y="5933"/>
                      <a:pt x="11704" y="5933"/>
                    </a:cubicBezTo>
                    <a:cubicBezTo>
                      <a:pt x="12072" y="5933"/>
                      <a:pt x="12366" y="5813"/>
                      <a:pt x="12650" y="5813"/>
                    </a:cubicBezTo>
                    <a:cubicBezTo>
                      <a:pt x="12887" y="5813"/>
                      <a:pt x="13117" y="5897"/>
                      <a:pt x="13375" y="6205"/>
                    </a:cubicBezTo>
                    <a:cubicBezTo>
                      <a:pt x="14069" y="7052"/>
                      <a:pt x="11784" y="8169"/>
                      <a:pt x="13375" y="8575"/>
                    </a:cubicBezTo>
                    <a:cubicBezTo>
                      <a:pt x="13543" y="8617"/>
                      <a:pt x="13699" y="8635"/>
                      <a:pt x="13848" y="8635"/>
                    </a:cubicBezTo>
                    <a:cubicBezTo>
                      <a:pt x="14672" y="8635"/>
                      <a:pt x="15231" y="8075"/>
                      <a:pt x="15949" y="7831"/>
                    </a:cubicBezTo>
                    <a:cubicBezTo>
                      <a:pt x="16160" y="7754"/>
                      <a:pt x="16380" y="7716"/>
                      <a:pt x="16601" y="7716"/>
                    </a:cubicBezTo>
                    <a:cubicBezTo>
                      <a:pt x="16821" y="7716"/>
                      <a:pt x="17041" y="7754"/>
                      <a:pt x="17252" y="7831"/>
                    </a:cubicBezTo>
                    <a:cubicBezTo>
                      <a:pt x="18167" y="8135"/>
                      <a:pt x="17269" y="9473"/>
                      <a:pt x="17269" y="9473"/>
                    </a:cubicBezTo>
                    <a:cubicBezTo>
                      <a:pt x="17591" y="9405"/>
                      <a:pt x="17896" y="9303"/>
                      <a:pt x="18184" y="9151"/>
                    </a:cubicBezTo>
                    <a:cubicBezTo>
                      <a:pt x="18912" y="8796"/>
                      <a:pt x="19843" y="8068"/>
                      <a:pt x="19978" y="6662"/>
                    </a:cubicBezTo>
                    <a:cubicBezTo>
                      <a:pt x="20114" y="5359"/>
                      <a:pt x="18234" y="5494"/>
                      <a:pt x="17963" y="4935"/>
                    </a:cubicBezTo>
                    <a:cubicBezTo>
                      <a:pt x="17676" y="4377"/>
                      <a:pt x="19199" y="3293"/>
                      <a:pt x="17219" y="1600"/>
                    </a:cubicBezTo>
                    <a:cubicBezTo>
                      <a:pt x="16415" y="906"/>
                      <a:pt x="15263" y="700"/>
                      <a:pt x="14178" y="700"/>
                    </a:cubicBezTo>
                    <a:cubicBezTo>
                      <a:pt x="12588" y="700"/>
                      <a:pt x="11140" y="1143"/>
                      <a:pt x="11140" y="1143"/>
                    </a:cubicBezTo>
                    <a:cubicBezTo>
                      <a:pt x="10679" y="446"/>
                      <a:pt x="9347" y="1"/>
                      <a:pt x="7982"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0" name="Google Shape;10490;p41"/>
              <p:cNvSpPr/>
              <p:nvPr/>
            </p:nvSpPr>
            <p:spPr>
              <a:xfrm>
                <a:off x="2079805" y="3279336"/>
                <a:ext cx="763501" cy="810465"/>
              </a:xfrm>
              <a:custGeom>
                <a:rect b="b" l="l" r="r" t="t"/>
                <a:pathLst>
                  <a:path extrusionOk="0" h="16912" w="15932">
                    <a:moveTo>
                      <a:pt x="6067" y="0"/>
                    </a:moveTo>
                    <a:cubicBezTo>
                      <a:pt x="5588" y="0"/>
                      <a:pt x="5108" y="64"/>
                      <a:pt x="4639" y="185"/>
                    </a:cubicBezTo>
                    <a:cubicBezTo>
                      <a:pt x="4334" y="1099"/>
                      <a:pt x="5740" y="3114"/>
                      <a:pt x="4351" y="4181"/>
                    </a:cubicBezTo>
                    <a:cubicBezTo>
                      <a:pt x="4037" y="4416"/>
                      <a:pt x="3718" y="4502"/>
                      <a:pt x="3399" y="4502"/>
                    </a:cubicBezTo>
                    <a:cubicBezTo>
                      <a:pt x="2618" y="4502"/>
                      <a:pt x="1842" y="3984"/>
                      <a:pt x="1168" y="3876"/>
                    </a:cubicBezTo>
                    <a:cubicBezTo>
                      <a:pt x="1084" y="4756"/>
                      <a:pt x="914" y="6483"/>
                      <a:pt x="796" y="7584"/>
                    </a:cubicBezTo>
                    <a:cubicBezTo>
                      <a:pt x="728" y="8125"/>
                      <a:pt x="677" y="8515"/>
                      <a:pt x="643" y="8599"/>
                    </a:cubicBezTo>
                    <a:cubicBezTo>
                      <a:pt x="440" y="9311"/>
                      <a:pt x="0" y="10056"/>
                      <a:pt x="356" y="11325"/>
                    </a:cubicBezTo>
                    <a:cubicBezTo>
                      <a:pt x="711" y="12561"/>
                      <a:pt x="2590" y="14457"/>
                      <a:pt x="5503" y="14948"/>
                    </a:cubicBezTo>
                    <a:lnTo>
                      <a:pt x="5350" y="16675"/>
                    </a:lnTo>
                    <a:cubicBezTo>
                      <a:pt x="5898" y="16836"/>
                      <a:pt x="6466" y="16912"/>
                      <a:pt x="7040" y="16912"/>
                    </a:cubicBezTo>
                    <a:cubicBezTo>
                      <a:pt x="7193" y="16912"/>
                      <a:pt x="7347" y="16906"/>
                      <a:pt x="7500" y="16895"/>
                    </a:cubicBezTo>
                    <a:cubicBezTo>
                      <a:pt x="8178" y="16895"/>
                      <a:pt x="8838" y="16726"/>
                      <a:pt x="9447" y="16421"/>
                    </a:cubicBezTo>
                    <a:lnTo>
                      <a:pt x="9227" y="14559"/>
                    </a:lnTo>
                    <a:cubicBezTo>
                      <a:pt x="11852" y="13340"/>
                      <a:pt x="13138" y="10411"/>
                      <a:pt x="13138" y="10411"/>
                    </a:cubicBezTo>
                    <a:cubicBezTo>
                      <a:pt x="13832" y="10360"/>
                      <a:pt x="14493" y="10056"/>
                      <a:pt x="14984" y="9548"/>
                    </a:cubicBezTo>
                    <a:cubicBezTo>
                      <a:pt x="15932" y="8498"/>
                      <a:pt x="15712" y="6652"/>
                      <a:pt x="14594" y="6263"/>
                    </a:cubicBezTo>
                    <a:cubicBezTo>
                      <a:pt x="14461" y="6218"/>
                      <a:pt x="14314" y="6194"/>
                      <a:pt x="14155" y="6194"/>
                    </a:cubicBezTo>
                    <a:cubicBezTo>
                      <a:pt x="13831" y="6194"/>
                      <a:pt x="13457" y="6295"/>
                      <a:pt x="13037" y="6534"/>
                    </a:cubicBezTo>
                    <a:cubicBezTo>
                      <a:pt x="12681" y="5806"/>
                      <a:pt x="12512" y="5010"/>
                      <a:pt x="12529" y="4198"/>
                    </a:cubicBezTo>
                    <a:lnTo>
                      <a:pt x="12529" y="4198"/>
                    </a:lnTo>
                    <a:cubicBezTo>
                      <a:pt x="11815" y="4440"/>
                      <a:pt x="11258" y="5007"/>
                      <a:pt x="10442" y="5007"/>
                    </a:cubicBezTo>
                    <a:cubicBezTo>
                      <a:pt x="10289" y="5007"/>
                      <a:pt x="10128" y="4988"/>
                      <a:pt x="9955" y="4942"/>
                    </a:cubicBezTo>
                    <a:cubicBezTo>
                      <a:pt x="8364" y="4553"/>
                      <a:pt x="10649" y="3419"/>
                      <a:pt x="9955" y="2572"/>
                    </a:cubicBezTo>
                    <a:cubicBezTo>
                      <a:pt x="9696" y="2270"/>
                      <a:pt x="9466" y="2188"/>
                      <a:pt x="9228" y="2188"/>
                    </a:cubicBezTo>
                    <a:cubicBezTo>
                      <a:pt x="8948" y="2188"/>
                      <a:pt x="8656" y="2302"/>
                      <a:pt x="8294" y="2302"/>
                    </a:cubicBezTo>
                    <a:cubicBezTo>
                      <a:pt x="8121" y="2302"/>
                      <a:pt x="7932" y="2276"/>
                      <a:pt x="7720" y="2200"/>
                    </a:cubicBezTo>
                    <a:cubicBezTo>
                      <a:pt x="6992" y="1946"/>
                      <a:pt x="7500" y="930"/>
                      <a:pt x="7619" y="236"/>
                    </a:cubicBezTo>
                    <a:cubicBezTo>
                      <a:pt x="7114" y="76"/>
                      <a:pt x="6591" y="0"/>
                      <a:pt x="606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1" name="Google Shape;10491;p41"/>
              <p:cNvSpPr/>
              <p:nvPr/>
            </p:nvSpPr>
            <p:spPr>
              <a:xfrm>
                <a:off x="2339395" y="3976209"/>
                <a:ext cx="182633" cy="61676"/>
              </a:xfrm>
              <a:custGeom>
                <a:rect b="b" l="l" r="r" t="t"/>
                <a:pathLst>
                  <a:path extrusionOk="0" h="1287" w="3811">
                    <a:moveTo>
                      <a:pt x="3793" y="0"/>
                    </a:moveTo>
                    <a:cubicBezTo>
                      <a:pt x="3065" y="339"/>
                      <a:pt x="2287" y="508"/>
                      <a:pt x="1491" y="508"/>
                    </a:cubicBezTo>
                    <a:cubicBezTo>
                      <a:pt x="1017" y="508"/>
                      <a:pt x="543" y="474"/>
                      <a:pt x="69" y="390"/>
                    </a:cubicBezTo>
                    <a:lnTo>
                      <a:pt x="1" y="1287"/>
                    </a:lnTo>
                    <a:cubicBezTo>
                      <a:pt x="1389" y="1253"/>
                      <a:pt x="2761" y="1050"/>
                      <a:pt x="3810" y="153"/>
                    </a:cubicBezTo>
                    <a:lnTo>
                      <a:pt x="379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2" name="Google Shape;10492;p41"/>
              <p:cNvSpPr/>
              <p:nvPr/>
            </p:nvSpPr>
            <p:spPr>
              <a:xfrm>
                <a:off x="2095188" y="3462971"/>
                <a:ext cx="40638" cy="179805"/>
              </a:xfrm>
              <a:custGeom>
                <a:rect b="b" l="l" r="r" t="t"/>
                <a:pathLst>
                  <a:path extrusionOk="0" h="3752" w="848">
                    <a:moveTo>
                      <a:pt x="629" y="1"/>
                    </a:moveTo>
                    <a:cubicBezTo>
                      <a:pt x="422" y="1"/>
                      <a:pt x="214" y="67"/>
                      <a:pt x="52" y="179"/>
                    </a:cubicBezTo>
                    <a:lnTo>
                      <a:pt x="1" y="230"/>
                    </a:lnTo>
                    <a:cubicBezTo>
                      <a:pt x="1" y="1110"/>
                      <a:pt x="52" y="3041"/>
                      <a:pt x="441" y="3752"/>
                    </a:cubicBezTo>
                    <a:lnTo>
                      <a:pt x="458" y="3752"/>
                    </a:lnTo>
                    <a:cubicBezTo>
                      <a:pt x="593" y="2634"/>
                      <a:pt x="763" y="924"/>
                      <a:pt x="847" y="27"/>
                    </a:cubicBezTo>
                    <a:cubicBezTo>
                      <a:pt x="776" y="9"/>
                      <a:pt x="702" y="1"/>
                      <a:pt x="629"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3" name="Google Shape;10493;p41"/>
              <p:cNvSpPr/>
              <p:nvPr/>
            </p:nvSpPr>
            <p:spPr>
              <a:xfrm>
                <a:off x="2309636" y="4048330"/>
                <a:ext cx="247232" cy="61964"/>
              </a:xfrm>
              <a:custGeom>
                <a:rect b="b" l="l" r="r" t="t"/>
                <a:pathLst>
                  <a:path extrusionOk="0" h="1293" w="5159">
                    <a:moveTo>
                      <a:pt x="4904" y="0"/>
                    </a:moveTo>
                    <a:cubicBezTo>
                      <a:pt x="4877" y="0"/>
                      <a:pt x="4849" y="6"/>
                      <a:pt x="4821" y="19"/>
                    </a:cubicBezTo>
                    <a:lnTo>
                      <a:pt x="4770" y="36"/>
                    </a:lnTo>
                    <a:cubicBezTo>
                      <a:pt x="4601" y="104"/>
                      <a:pt x="4448" y="154"/>
                      <a:pt x="4262" y="205"/>
                    </a:cubicBezTo>
                    <a:cubicBezTo>
                      <a:pt x="4093" y="256"/>
                      <a:pt x="3906" y="307"/>
                      <a:pt x="3737" y="341"/>
                    </a:cubicBezTo>
                    <a:cubicBezTo>
                      <a:pt x="3365" y="391"/>
                      <a:pt x="2992" y="425"/>
                      <a:pt x="2620" y="442"/>
                    </a:cubicBezTo>
                    <a:cubicBezTo>
                      <a:pt x="2425" y="451"/>
                      <a:pt x="2235" y="455"/>
                      <a:pt x="2044" y="455"/>
                    </a:cubicBezTo>
                    <a:cubicBezTo>
                      <a:pt x="1854" y="455"/>
                      <a:pt x="1663" y="451"/>
                      <a:pt x="1468" y="442"/>
                    </a:cubicBezTo>
                    <a:cubicBezTo>
                      <a:pt x="1282" y="425"/>
                      <a:pt x="1096" y="425"/>
                      <a:pt x="910" y="408"/>
                    </a:cubicBezTo>
                    <a:cubicBezTo>
                      <a:pt x="808" y="391"/>
                      <a:pt x="707" y="391"/>
                      <a:pt x="622" y="374"/>
                    </a:cubicBezTo>
                    <a:cubicBezTo>
                      <a:pt x="537" y="357"/>
                      <a:pt x="436" y="341"/>
                      <a:pt x="351" y="341"/>
                    </a:cubicBezTo>
                    <a:lnTo>
                      <a:pt x="300" y="341"/>
                    </a:lnTo>
                    <a:cubicBezTo>
                      <a:pt x="294" y="340"/>
                      <a:pt x="288" y="340"/>
                      <a:pt x="282" y="340"/>
                    </a:cubicBezTo>
                    <a:cubicBezTo>
                      <a:pt x="91" y="340"/>
                      <a:pt x="1" y="598"/>
                      <a:pt x="165" y="696"/>
                    </a:cubicBezTo>
                    <a:cubicBezTo>
                      <a:pt x="249" y="764"/>
                      <a:pt x="385" y="832"/>
                      <a:pt x="470" y="882"/>
                    </a:cubicBezTo>
                    <a:cubicBezTo>
                      <a:pt x="554" y="933"/>
                      <a:pt x="656" y="967"/>
                      <a:pt x="757" y="1018"/>
                    </a:cubicBezTo>
                    <a:cubicBezTo>
                      <a:pt x="960" y="1086"/>
                      <a:pt x="1164" y="1153"/>
                      <a:pt x="1384" y="1187"/>
                    </a:cubicBezTo>
                    <a:cubicBezTo>
                      <a:pt x="1736" y="1258"/>
                      <a:pt x="2089" y="1293"/>
                      <a:pt x="2442" y="1293"/>
                    </a:cubicBezTo>
                    <a:cubicBezTo>
                      <a:pt x="2512" y="1293"/>
                      <a:pt x="2583" y="1292"/>
                      <a:pt x="2654" y="1289"/>
                    </a:cubicBezTo>
                    <a:cubicBezTo>
                      <a:pt x="3094" y="1272"/>
                      <a:pt x="3517" y="1187"/>
                      <a:pt x="3923" y="1052"/>
                    </a:cubicBezTo>
                    <a:cubicBezTo>
                      <a:pt x="4127" y="984"/>
                      <a:pt x="4330" y="882"/>
                      <a:pt x="4533" y="781"/>
                    </a:cubicBezTo>
                    <a:cubicBezTo>
                      <a:pt x="4719" y="662"/>
                      <a:pt x="4905" y="510"/>
                      <a:pt x="5058" y="324"/>
                    </a:cubicBezTo>
                    <a:cubicBezTo>
                      <a:pt x="5158" y="180"/>
                      <a:pt x="5052" y="0"/>
                      <a:pt x="4904"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4" name="Google Shape;10494;p41"/>
              <p:cNvSpPr/>
              <p:nvPr/>
            </p:nvSpPr>
            <p:spPr>
              <a:xfrm>
                <a:off x="2183890" y="3598109"/>
                <a:ext cx="53338" cy="45670"/>
              </a:xfrm>
              <a:custGeom>
                <a:rect b="b" l="l" r="r" t="t"/>
                <a:pathLst>
                  <a:path extrusionOk="0" h="953" w="1113">
                    <a:moveTo>
                      <a:pt x="618" y="0"/>
                    </a:moveTo>
                    <a:cubicBezTo>
                      <a:pt x="224" y="0"/>
                      <a:pt x="0" y="480"/>
                      <a:pt x="283" y="796"/>
                    </a:cubicBezTo>
                    <a:cubicBezTo>
                      <a:pt x="379" y="904"/>
                      <a:pt x="503" y="952"/>
                      <a:pt x="627" y="952"/>
                    </a:cubicBezTo>
                    <a:cubicBezTo>
                      <a:pt x="855" y="952"/>
                      <a:pt x="1080" y="788"/>
                      <a:pt x="1113" y="525"/>
                    </a:cubicBezTo>
                    <a:cubicBezTo>
                      <a:pt x="1113" y="254"/>
                      <a:pt x="909" y="17"/>
                      <a:pt x="639" y="0"/>
                    </a:cubicBezTo>
                    <a:cubicBezTo>
                      <a:pt x="632" y="0"/>
                      <a:pt x="625" y="0"/>
                      <a:pt x="6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5" name="Google Shape;10495;p41"/>
              <p:cNvSpPr/>
              <p:nvPr/>
            </p:nvSpPr>
            <p:spPr>
              <a:xfrm>
                <a:off x="2460300" y="3598109"/>
                <a:ext cx="53577" cy="45670"/>
              </a:xfrm>
              <a:custGeom>
                <a:rect b="b" l="l" r="r" t="t"/>
                <a:pathLst>
                  <a:path extrusionOk="0" h="953" w="1118">
                    <a:moveTo>
                      <a:pt x="627" y="0"/>
                    </a:moveTo>
                    <a:cubicBezTo>
                      <a:pt x="221" y="0"/>
                      <a:pt x="1" y="491"/>
                      <a:pt x="271" y="796"/>
                    </a:cubicBezTo>
                    <a:cubicBezTo>
                      <a:pt x="373" y="904"/>
                      <a:pt x="502" y="952"/>
                      <a:pt x="627" y="952"/>
                    </a:cubicBezTo>
                    <a:cubicBezTo>
                      <a:pt x="858" y="952"/>
                      <a:pt x="1079" y="788"/>
                      <a:pt x="1101" y="525"/>
                    </a:cubicBezTo>
                    <a:cubicBezTo>
                      <a:pt x="1118" y="254"/>
                      <a:pt x="898" y="17"/>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6" name="Google Shape;10496;p41"/>
              <p:cNvSpPr/>
              <p:nvPr/>
            </p:nvSpPr>
            <p:spPr>
              <a:xfrm>
                <a:off x="2707765" y="3634625"/>
                <a:ext cx="73896" cy="61341"/>
              </a:xfrm>
              <a:custGeom>
                <a:rect b="b" l="l" r="r" t="t"/>
                <a:pathLst>
                  <a:path extrusionOk="0" h="1280" w="1542">
                    <a:moveTo>
                      <a:pt x="965" y="0"/>
                    </a:moveTo>
                    <a:cubicBezTo>
                      <a:pt x="762" y="0"/>
                      <a:pt x="559" y="85"/>
                      <a:pt x="424" y="220"/>
                    </a:cubicBezTo>
                    <a:cubicBezTo>
                      <a:pt x="288" y="339"/>
                      <a:pt x="187" y="491"/>
                      <a:pt x="119" y="678"/>
                    </a:cubicBezTo>
                    <a:cubicBezTo>
                      <a:pt x="34" y="830"/>
                      <a:pt x="0" y="999"/>
                      <a:pt x="0" y="1169"/>
                    </a:cubicBezTo>
                    <a:cubicBezTo>
                      <a:pt x="0" y="1234"/>
                      <a:pt x="57" y="1279"/>
                      <a:pt x="111" y="1279"/>
                    </a:cubicBezTo>
                    <a:cubicBezTo>
                      <a:pt x="141" y="1279"/>
                      <a:pt x="169" y="1266"/>
                      <a:pt x="187" y="1236"/>
                    </a:cubicBezTo>
                    <a:cubicBezTo>
                      <a:pt x="339" y="982"/>
                      <a:pt x="508" y="745"/>
                      <a:pt x="711" y="542"/>
                    </a:cubicBezTo>
                    <a:cubicBezTo>
                      <a:pt x="779" y="457"/>
                      <a:pt x="881" y="407"/>
                      <a:pt x="999" y="373"/>
                    </a:cubicBezTo>
                    <a:cubicBezTo>
                      <a:pt x="1055" y="366"/>
                      <a:pt x="1111" y="362"/>
                      <a:pt x="1166" y="362"/>
                    </a:cubicBezTo>
                    <a:cubicBezTo>
                      <a:pt x="1244" y="362"/>
                      <a:pt x="1319" y="370"/>
                      <a:pt x="1389" y="390"/>
                    </a:cubicBezTo>
                    <a:lnTo>
                      <a:pt x="1406" y="390"/>
                    </a:lnTo>
                    <a:cubicBezTo>
                      <a:pt x="1439" y="390"/>
                      <a:pt x="1473" y="373"/>
                      <a:pt x="1507" y="356"/>
                    </a:cubicBezTo>
                    <a:cubicBezTo>
                      <a:pt x="1541" y="305"/>
                      <a:pt x="1524" y="237"/>
                      <a:pt x="1490" y="204"/>
                    </a:cubicBezTo>
                    <a:cubicBezTo>
                      <a:pt x="1355" y="68"/>
                      <a:pt x="1169" y="0"/>
                      <a:pt x="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7" name="Google Shape;10497;p41"/>
              <p:cNvSpPr/>
              <p:nvPr/>
            </p:nvSpPr>
            <p:spPr>
              <a:xfrm>
                <a:off x="2470028" y="3493353"/>
                <a:ext cx="86069" cy="66181"/>
              </a:xfrm>
              <a:custGeom>
                <a:rect b="b" l="l" r="r" t="t"/>
                <a:pathLst>
                  <a:path extrusionOk="0" h="1381" w="1796">
                    <a:moveTo>
                      <a:pt x="558" y="1"/>
                    </a:moveTo>
                    <a:cubicBezTo>
                      <a:pt x="259" y="1"/>
                      <a:pt x="18" y="140"/>
                      <a:pt x="18" y="409"/>
                    </a:cubicBezTo>
                    <a:cubicBezTo>
                      <a:pt x="1" y="815"/>
                      <a:pt x="424" y="849"/>
                      <a:pt x="813" y="1103"/>
                    </a:cubicBezTo>
                    <a:cubicBezTo>
                      <a:pt x="937" y="1165"/>
                      <a:pt x="1256" y="1380"/>
                      <a:pt x="1466" y="1380"/>
                    </a:cubicBezTo>
                    <a:cubicBezTo>
                      <a:pt x="1487" y="1380"/>
                      <a:pt x="1506" y="1378"/>
                      <a:pt x="1524" y="1374"/>
                    </a:cubicBezTo>
                    <a:cubicBezTo>
                      <a:pt x="1694" y="1340"/>
                      <a:pt x="1795" y="1171"/>
                      <a:pt x="1745" y="1001"/>
                    </a:cubicBezTo>
                    <a:cubicBezTo>
                      <a:pt x="1677" y="578"/>
                      <a:pt x="1389" y="223"/>
                      <a:pt x="983" y="87"/>
                    </a:cubicBezTo>
                    <a:cubicBezTo>
                      <a:pt x="841" y="29"/>
                      <a:pt x="694" y="1"/>
                      <a:pt x="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8" name="Google Shape;10498;p41"/>
              <p:cNvSpPr/>
              <p:nvPr/>
            </p:nvSpPr>
            <p:spPr>
              <a:xfrm>
                <a:off x="2170664" y="3493353"/>
                <a:ext cx="86021" cy="66181"/>
              </a:xfrm>
              <a:custGeom>
                <a:rect b="b" l="l" r="r" t="t"/>
                <a:pathLst>
                  <a:path extrusionOk="0" h="1381" w="1795">
                    <a:moveTo>
                      <a:pt x="1237" y="1"/>
                    </a:moveTo>
                    <a:cubicBezTo>
                      <a:pt x="1102" y="1"/>
                      <a:pt x="955" y="29"/>
                      <a:pt x="813" y="87"/>
                    </a:cubicBezTo>
                    <a:cubicBezTo>
                      <a:pt x="407" y="223"/>
                      <a:pt x="102" y="578"/>
                      <a:pt x="34" y="1001"/>
                    </a:cubicBezTo>
                    <a:cubicBezTo>
                      <a:pt x="0" y="1171"/>
                      <a:pt x="102" y="1340"/>
                      <a:pt x="271" y="1374"/>
                    </a:cubicBezTo>
                    <a:cubicBezTo>
                      <a:pt x="289" y="1378"/>
                      <a:pt x="309" y="1380"/>
                      <a:pt x="330" y="1380"/>
                    </a:cubicBezTo>
                    <a:cubicBezTo>
                      <a:pt x="542" y="1380"/>
                      <a:pt x="874" y="1165"/>
                      <a:pt x="982" y="1103"/>
                    </a:cubicBezTo>
                    <a:cubicBezTo>
                      <a:pt x="1372" y="849"/>
                      <a:pt x="1795" y="815"/>
                      <a:pt x="1778" y="409"/>
                    </a:cubicBezTo>
                    <a:cubicBezTo>
                      <a:pt x="1778" y="140"/>
                      <a:pt x="1537" y="1"/>
                      <a:pt x="12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9" name="Google Shape;10499;p41"/>
              <p:cNvSpPr/>
              <p:nvPr/>
            </p:nvSpPr>
            <p:spPr>
              <a:xfrm>
                <a:off x="2225552" y="3744940"/>
                <a:ext cx="224181" cy="96851"/>
              </a:xfrm>
              <a:custGeom>
                <a:rect b="b" l="l" r="r" t="t"/>
                <a:pathLst>
                  <a:path extrusionOk="0" h="2021" w="4678">
                    <a:moveTo>
                      <a:pt x="85" y="1"/>
                    </a:moveTo>
                    <a:cubicBezTo>
                      <a:pt x="34" y="18"/>
                      <a:pt x="0" y="69"/>
                      <a:pt x="17" y="119"/>
                    </a:cubicBezTo>
                    <a:cubicBezTo>
                      <a:pt x="119" y="627"/>
                      <a:pt x="390" y="1101"/>
                      <a:pt x="796" y="1457"/>
                    </a:cubicBezTo>
                    <a:cubicBezTo>
                      <a:pt x="1186" y="1796"/>
                      <a:pt x="1710" y="1999"/>
                      <a:pt x="2252" y="2016"/>
                    </a:cubicBezTo>
                    <a:cubicBezTo>
                      <a:pt x="2301" y="2019"/>
                      <a:pt x="2349" y="2020"/>
                      <a:pt x="2398" y="2020"/>
                    </a:cubicBezTo>
                    <a:cubicBezTo>
                      <a:pt x="2874" y="2020"/>
                      <a:pt x="3344" y="1872"/>
                      <a:pt x="3759" y="1626"/>
                    </a:cubicBezTo>
                    <a:cubicBezTo>
                      <a:pt x="4199" y="1321"/>
                      <a:pt x="4521" y="881"/>
                      <a:pt x="4656" y="356"/>
                    </a:cubicBezTo>
                    <a:cubicBezTo>
                      <a:pt x="4678" y="281"/>
                      <a:pt x="4611" y="227"/>
                      <a:pt x="4551" y="227"/>
                    </a:cubicBezTo>
                    <a:cubicBezTo>
                      <a:pt x="4516" y="227"/>
                      <a:pt x="4483" y="245"/>
                      <a:pt x="4470" y="289"/>
                    </a:cubicBezTo>
                    <a:lnTo>
                      <a:pt x="4470" y="306"/>
                    </a:lnTo>
                    <a:cubicBezTo>
                      <a:pt x="4267" y="712"/>
                      <a:pt x="3962" y="1068"/>
                      <a:pt x="3556" y="1288"/>
                    </a:cubicBezTo>
                    <a:cubicBezTo>
                      <a:pt x="3194" y="1492"/>
                      <a:pt x="2774" y="1594"/>
                      <a:pt x="2364" y="1594"/>
                    </a:cubicBezTo>
                    <a:cubicBezTo>
                      <a:pt x="2332" y="1594"/>
                      <a:pt x="2301" y="1594"/>
                      <a:pt x="2269" y="1592"/>
                    </a:cubicBezTo>
                    <a:cubicBezTo>
                      <a:pt x="1812" y="1592"/>
                      <a:pt x="1372" y="1440"/>
                      <a:pt x="1016" y="1169"/>
                    </a:cubicBezTo>
                    <a:cubicBezTo>
                      <a:pt x="661" y="881"/>
                      <a:pt x="373" y="492"/>
                      <a:pt x="204" y="69"/>
                    </a:cubicBezTo>
                    <a:cubicBezTo>
                      <a:pt x="187" y="18"/>
                      <a:pt x="13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00" name="Google Shape;10500;p41"/>
            <p:cNvSpPr/>
            <p:nvPr/>
          </p:nvSpPr>
          <p:spPr>
            <a:xfrm>
              <a:off x="4425882" y="28753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sp>
        <p:nvSpPr>
          <p:cNvPr id="10501" name="Google Shape;10501;p41"/>
          <p:cNvSpPr/>
          <p:nvPr/>
        </p:nvSpPr>
        <p:spPr>
          <a:xfrm flipH="1">
            <a:off x="723077" y="971997"/>
            <a:ext cx="341952" cy="637214"/>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lt2"/>
            </a:solidFill>
            <a:prstDash val="solid"/>
            <a:round/>
            <a:headEnd len="med" w="med" type="none"/>
            <a:tailEnd len="med" w="med" type="none"/>
          </a:ln>
        </p:spPr>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05" name="Shape 10505"/>
        <p:cNvGrpSpPr/>
        <p:nvPr/>
      </p:nvGrpSpPr>
      <p:grpSpPr>
        <a:xfrm>
          <a:off x="0" y="0"/>
          <a:ext cx="0" cy="0"/>
          <a:chOff x="0" y="0"/>
          <a:chExt cx="0" cy="0"/>
        </a:xfrm>
      </p:grpSpPr>
      <p:pic>
        <p:nvPicPr>
          <p:cNvPr id="10506" name="Google Shape;10506;p42" title="Screenshot 2025-04-16 at 11.46.38 AM.png"/>
          <p:cNvPicPr preferRelativeResize="0"/>
          <p:nvPr/>
        </p:nvPicPr>
        <p:blipFill>
          <a:blip r:embed="rId3">
            <a:alphaModFix/>
          </a:blip>
          <a:stretch>
            <a:fillRect/>
          </a:stretch>
        </p:blipFill>
        <p:spPr>
          <a:xfrm>
            <a:off x="581688" y="2655114"/>
            <a:ext cx="8081925" cy="835100"/>
          </a:xfrm>
          <a:prstGeom prst="rect">
            <a:avLst/>
          </a:prstGeom>
          <a:noFill/>
          <a:ln>
            <a:noFill/>
          </a:ln>
        </p:spPr>
      </p:pic>
      <p:sp>
        <p:nvSpPr>
          <p:cNvPr id="10507" name="Google Shape;10507;p42"/>
          <p:cNvSpPr txBox="1"/>
          <p:nvPr>
            <p:ph type="title"/>
          </p:nvPr>
        </p:nvSpPr>
        <p:spPr>
          <a:xfrm>
            <a:off x="101200" y="190725"/>
            <a:ext cx="904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Models: Models Selection</a:t>
            </a:r>
            <a:endParaRPr/>
          </a:p>
        </p:txBody>
      </p:sp>
      <p:sp>
        <p:nvSpPr>
          <p:cNvPr id="10508" name="Google Shape;10508;p42"/>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509" name="Google Shape;10509;p42"/>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510" name="Google Shape;10510;p42"/>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511" name="Google Shape;10511;p42"/>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512" name="Google Shape;10512;p42"/>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513" name="Google Shape;10513;p42"/>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514" name="Google Shape;10514;p42"/>
          <p:cNvGrpSpPr/>
          <p:nvPr/>
        </p:nvGrpSpPr>
        <p:grpSpPr>
          <a:xfrm>
            <a:off x="2323329" y="6"/>
            <a:ext cx="213202" cy="337524"/>
            <a:chOff x="-1621788" y="2432386"/>
            <a:chExt cx="315201" cy="499001"/>
          </a:xfrm>
        </p:grpSpPr>
        <p:sp>
          <p:nvSpPr>
            <p:cNvPr id="10515" name="Google Shape;10515;p42"/>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516" name="Google Shape;10516;p42"/>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517" name="Google Shape;10517;p42"/>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518" name="Google Shape;10518;p42"/>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519" name="Google Shape;10519;p42"/>
          <p:cNvGrpSpPr/>
          <p:nvPr/>
        </p:nvGrpSpPr>
        <p:grpSpPr>
          <a:xfrm>
            <a:off x="101192" y="6"/>
            <a:ext cx="213202" cy="337524"/>
            <a:chOff x="-1621788" y="2432386"/>
            <a:chExt cx="315201" cy="499001"/>
          </a:xfrm>
        </p:grpSpPr>
        <p:sp>
          <p:nvSpPr>
            <p:cNvPr id="10520" name="Google Shape;10520;p42"/>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521" name="Google Shape;10521;p42"/>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522" name="Google Shape;10522;p42"/>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523" name="Google Shape;10523;p42"/>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524" name="Google Shape;10524;p42"/>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525" name="Google Shape;10525;p42" title="Screenshot 2025-04-16 at 11.46.27 AM.png"/>
          <p:cNvPicPr preferRelativeResize="0"/>
          <p:nvPr/>
        </p:nvPicPr>
        <p:blipFill>
          <a:blip r:embed="rId4">
            <a:alphaModFix/>
          </a:blip>
          <a:stretch>
            <a:fillRect/>
          </a:stretch>
        </p:blipFill>
        <p:spPr>
          <a:xfrm>
            <a:off x="581687" y="1165937"/>
            <a:ext cx="8081925" cy="153941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9" name="Shape 10529"/>
        <p:cNvGrpSpPr/>
        <p:nvPr/>
      </p:nvGrpSpPr>
      <p:grpSpPr>
        <a:xfrm>
          <a:off x="0" y="0"/>
          <a:ext cx="0" cy="0"/>
          <a:chOff x="0" y="0"/>
          <a:chExt cx="0" cy="0"/>
        </a:xfrm>
      </p:grpSpPr>
      <p:sp>
        <p:nvSpPr>
          <p:cNvPr id="10530" name="Google Shape;10530;p43"/>
          <p:cNvSpPr txBox="1"/>
          <p:nvPr>
            <p:ph type="title"/>
          </p:nvPr>
        </p:nvSpPr>
        <p:spPr>
          <a:xfrm>
            <a:off x="101200" y="190725"/>
            <a:ext cx="904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Models: First Results</a:t>
            </a:r>
            <a:endParaRPr/>
          </a:p>
        </p:txBody>
      </p:sp>
      <p:sp>
        <p:nvSpPr>
          <p:cNvPr id="10531" name="Google Shape;10531;p43"/>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532" name="Google Shape;10532;p43"/>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533" name="Google Shape;10533;p43"/>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534" name="Google Shape;10534;p43"/>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535" name="Google Shape;10535;p43"/>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536" name="Google Shape;10536;p43"/>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537" name="Google Shape;10537;p43"/>
          <p:cNvGrpSpPr/>
          <p:nvPr/>
        </p:nvGrpSpPr>
        <p:grpSpPr>
          <a:xfrm>
            <a:off x="2323329" y="6"/>
            <a:ext cx="213202" cy="337524"/>
            <a:chOff x="-1621788" y="2432386"/>
            <a:chExt cx="315201" cy="499001"/>
          </a:xfrm>
        </p:grpSpPr>
        <p:sp>
          <p:nvSpPr>
            <p:cNvPr id="10538" name="Google Shape;10538;p43"/>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539" name="Google Shape;10539;p43"/>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540" name="Google Shape;10540;p43"/>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541" name="Google Shape;10541;p43"/>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542" name="Google Shape;10542;p43"/>
          <p:cNvGrpSpPr/>
          <p:nvPr/>
        </p:nvGrpSpPr>
        <p:grpSpPr>
          <a:xfrm>
            <a:off x="101192" y="6"/>
            <a:ext cx="213202" cy="337524"/>
            <a:chOff x="-1621788" y="2432386"/>
            <a:chExt cx="315201" cy="499001"/>
          </a:xfrm>
        </p:grpSpPr>
        <p:sp>
          <p:nvSpPr>
            <p:cNvPr id="10543" name="Google Shape;10543;p43"/>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544" name="Google Shape;10544;p43"/>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545" name="Google Shape;10545;p43"/>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546" name="Google Shape;10546;p43"/>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547" name="Google Shape;10547;p43"/>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548" name="Google Shape;10548;p43" title="Screenshot 2025-04-16 at 11.48.47 AM.png"/>
          <p:cNvPicPr preferRelativeResize="0"/>
          <p:nvPr/>
        </p:nvPicPr>
        <p:blipFill>
          <a:blip r:embed="rId3">
            <a:alphaModFix/>
          </a:blip>
          <a:stretch>
            <a:fillRect/>
          </a:stretch>
        </p:blipFill>
        <p:spPr>
          <a:xfrm>
            <a:off x="734163" y="1293097"/>
            <a:ext cx="7675675" cy="24113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9" name="Shape 9939"/>
        <p:cNvGrpSpPr/>
        <p:nvPr/>
      </p:nvGrpSpPr>
      <p:grpSpPr>
        <a:xfrm>
          <a:off x="0" y="0"/>
          <a:ext cx="0" cy="0"/>
          <a:chOff x="0" y="0"/>
          <a:chExt cx="0" cy="0"/>
        </a:xfrm>
      </p:grpSpPr>
      <p:sp>
        <p:nvSpPr>
          <p:cNvPr id="9940" name="Google Shape;9940;p26"/>
          <p:cNvSpPr/>
          <p:nvPr/>
        </p:nvSpPr>
        <p:spPr>
          <a:xfrm flipH="1">
            <a:off x="3260789" y="1254762"/>
            <a:ext cx="1167397" cy="70768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1800">
              <a:solidFill>
                <a:schemeClr val="dk1"/>
              </a:solidFill>
              <a:latin typeface="Amatic SC"/>
              <a:ea typeface="Amatic SC"/>
              <a:cs typeface="Amatic SC"/>
              <a:sym typeface="Amatic SC"/>
            </a:endParaRPr>
          </a:p>
        </p:txBody>
      </p:sp>
      <p:sp>
        <p:nvSpPr>
          <p:cNvPr id="9941" name="Google Shape;9941;p26"/>
          <p:cNvSpPr/>
          <p:nvPr/>
        </p:nvSpPr>
        <p:spPr>
          <a:xfrm>
            <a:off x="4647639" y="1254762"/>
            <a:ext cx="1167397" cy="70768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1800">
              <a:solidFill>
                <a:schemeClr val="dk1"/>
              </a:solidFill>
              <a:latin typeface="Amatic SC"/>
              <a:ea typeface="Amatic SC"/>
              <a:cs typeface="Amatic SC"/>
              <a:sym typeface="Amatic SC"/>
            </a:endParaRPr>
          </a:p>
        </p:txBody>
      </p:sp>
      <p:sp>
        <p:nvSpPr>
          <p:cNvPr id="9942" name="Google Shape;9942;p26"/>
          <p:cNvSpPr/>
          <p:nvPr/>
        </p:nvSpPr>
        <p:spPr>
          <a:xfrm flipH="1">
            <a:off x="3219789" y="2545587"/>
            <a:ext cx="1167397" cy="70768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1800">
              <a:solidFill>
                <a:schemeClr val="dk1"/>
              </a:solidFill>
              <a:latin typeface="Amatic SC"/>
              <a:ea typeface="Amatic SC"/>
              <a:cs typeface="Amatic SC"/>
              <a:sym typeface="Amatic SC"/>
            </a:endParaRPr>
          </a:p>
        </p:txBody>
      </p:sp>
      <p:sp>
        <p:nvSpPr>
          <p:cNvPr id="9943" name="Google Shape;9943;p26"/>
          <p:cNvSpPr/>
          <p:nvPr/>
        </p:nvSpPr>
        <p:spPr>
          <a:xfrm>
            <a:off x="4647626" y="2528924"/>
            <a:ext cx="1167397" cy="70768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1800">
              <a:solidFill>
                <a:schemeClr val="dk1"/>
              </a:solidFill>
              <a:latin typeface="Amatic SC"/>
              <a:ea typeface="Amatic SC"/>
              <a:cs typeface="Amatic SC"/>
              <a:sym typeface="Amatic SC"/>
            </a:endParaRPr>
          </a:p>
        </p:txBody>
      </p:sp>
      <p:sp>
        <p:nvSpPr>
          <p:cNvPr id="9944" name="Google Shape;9944;p26"/>
          <p:cNvSpPr txBox="1"/>
          <p:nvPr>
            <p:ph type="title"/>
          </p:nvPr>
        </p:nvSpPr>
        <p:spPr>
          <a:xfrm>
            <a:off x="210675" y="40397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9945" name="Google Shape;9945;p26"/>
          <p:cNvSpPr txBox="1"/>
          <p:nvPr>
            <p:ph idx="2" type="title"/>
          </p:nvPr>
        </p:nvSpPr>
        <p:spPr>
          <a:xfrm>
            <a:off x="714288" y="1155763"/>
            <a:ext cx="2395200" cy="707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Background</a:t>
            </a:r>
            <a:endParaRPr/>
          </a:p>
          <a:p>
            <a:pPr indent="0" lvl="0" marL="0" rtl="0" algn="r">
              <a:spcBef>
                <a:spcPts val="0"/>
              </a:spcBef>
              <a:spcAft>
                <a:spcPts val="0"/>
              </a:spcAft>
              <a:buNone/>
            </a:pPr>
            <a:r>
              <a:rPr lang="en">
                <a:solidFill>
                  <a:schemeClr val="accent1"/>
                </a:solidFill>
              </a:rPr>
              <a:t>&amp; Motivations</a:t>
            </a:r>
            <a:endParaRPr>
              <a:solidFill>
                <a:schemeClr val="accent1"/>
              </a:solidFill>
            </a:endParaRPr>
          </a:p>
        </p:txBody>
      </p:sp>
      <p:sp>
        <p:nvSpPr>
          <p:cNvPr id="9946" name="Google Shape;9946;p26"/>
          <p:cNvSpPr txBox="1"/>
          <p:nvPr>
            <p:ph idx="3" type="title"/>
          </p:nvPr>
        </p:nvSpPr>
        <p:spPr>
          <a:xfrm>
            <a:off x="3454325" y="1300675"/>
            <a:ext cx="780300" cy="4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947" name="Google Shape;9947;p26"/>
          <p:cNvSpPr txBox="1"/>
          <p:nvPr>
            <p:ph idx="5" type="title"/>
          </p:nvPr>
        </p:nvSpPr>
        <p:spPr>
          <a:xfrm>
            <a:off x="-241425" y="2457263"/>
            <a:ext cx="3416700" cy="707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800"/>
              <a:t>Exploratory Data Analysis </a:t>
            </a:r>
            <a:endParaRPr sz="1800"/>
          </a:p>
          <a:p>
            <a:pPr indent="0" lvl="0" marL="0" rtl="0" algn="r">
              <a:spcBef>
                <a:spcPts val="0"/>
              </a:spcBef>
              <a:spcAft>
                <a:spcPts val="0"/>
              </a:spcAft>
              <a:buNone/>
            </a:pPr>
            <a:r>
              <a:rPr lang="en" sz="1800">
                <a:solidFill>
                  <a:schemeClr val="accent1"/>
                </a:solidFill>
              </a:rPr>
              <a:t>&amp; Data Preprocessing</a:t>
            </a:r>
            <a:endParaRPr sz="1800">
              <a:solidFill>
                <a:schemeClr val="accent1"/>
              </a:solidFill>
            </a:endParaRPr>
          </a:p>
        </p:txBody>
      </p:sp>
      <p:sp>
        <p:nvSpPr>
          <p:cNvPr id="9948" name="Google Shape;9948;p26"/>
          <p:cNvSpPr txBox="1"/>
          <p:nvPr>
            <p:ph idx="6" type="title"/>
          </p:nvPr>
        </p:nvSpPr>
        <p:spPr>
          <a:xfrm>
            <a:off x="3413338" y="2586338"/>
            <a:ext cx="780300" cy="4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9949" name="Google Shape;9949;p26"/>
          <p:cNvSpPr txBox="1"/>
          <p:nvPr>
            <p:ph idx="8" type="title"/>
          </p:nvPr>
        </p:nvSpPr>
        <p:spPr>
          <a:xfrm>
            <a:off x="5985975" y="1155775"/>
            <a:ext cx="29424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r>
              <a:rPr lang="en"/>
              <a:t> </a:t>
            </a:r>
            <a:endParaRPr/>
          </a:p>
          <a:p>
            <a:pPr indent="0" lvl="0" marL="0" rtl="0" algn="l">
              <a:spcBef>
                <a:spcPts val="0"/>
              </a:spcBef>
              <a:spcAft>
                <a:spcPts val="0"/>
              </a:spcAft>
              <a:buNone/>
            </a:pPr>
            <a:r>
              <a:rPr lang="en">
                <a:solidFill>
                  <a:schemeClr val="accent1"/>
                </a:solidFill>
              </a:rPr>
              <a:t>&amp; Methodology</a:t>
            </a:r>
            <a:endParaRPr>
              <a:solidFill>
                <a:schemeClr val="accent1"/>
              </a:solidFill>
            </a:endParaRPr>
          </a:p>
        </p:txBody>
      </p:sp>
      <p:sp>
        <p:nvSpPr>
          <p:cNvPr id="9950" name="Google Shape;9950;p26"/>
          <p:cNvSpPr txBox="1"/>
          <p:nvPr>
            <p:ph idx="13" type="title"/>
          </p:nvPr>
        </p:nvSpPr>
        <p:spPr>
          <a:xfrm>
            <a:off x="6075463" y="2457250"/>
            <a:ext cx="23952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Models &amp;</a:t>
            </a:r>
            <a:endParaRPr/>
          </a:p>
          <a:p>
            <a:pPr indent="0" lvl="0" marL="0" rtl="0" algn="l">
              <a:spcBef>
                <a:spcPts val="0"/>
              </a:spcBef>
              <a:spcAft>
                <a:spcPts val="0"/>
              </a:spcAft>
              <a:buNone/>
            </a:pPr>
            <a:r>
              <a:rPr lang="en">
                <a:solidFill>
                  <a:schemeClr val="accent1"/>
                </a:solidFill>
              </a:rPr>
              <a:t>Comparison</a:t>
            </a:r>
            <a:endParaRPr>
              <a:solidFill>
                <a:schemeClr val="accent1"/>
              </a:solidFill>
            </a:endParaRPr>
          </a:p>
        </p:txBody>
      </p:sp>
      <p:sp>
        <p:nvSpPr>
          <p:cNvPr id="9951" name="Google Shape;9951;p26"/>
          <p:cNvSpPr txBox="1"/>
          <p:nvPr>
            <p:ph idx="14" type="title"/>
          </p:nvPr>
        </p:nvSpPr>
        <p:spPr>
          <a:xfrm>
            <a:off x="4841175" y="1300675"/>
            <a:ext cx="780300" cy="4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9952" name="Google Shape;9952;p26"/>
          <p:cNvSpPr txBox="1"/>
          <p:nvPr>
            <p:ph idx="15" type="title"/>
          </p:nvPr>
        </p:nvSpPr>
        <p:spPr>
          <a:xfrm>
            <a:off x="4841163" y="2586350"/>
            <a:ext cx="780300" cy="4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9953" name="Google Shape;9953;p26"/>
          <p:cNvSpPr/>
          <p:nvPr/>
        </p:nvSpPr>
        <p:spPr>
          <a:xfrm>
            <a:off x="3615425" y="12547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9954" name="Google Shape;9954;p26"/>
          <p:cNvSpPr/>
          <p:nvPr/>
        </p:nvSpPr>
        <p:spPr>
          <a:xfrm>
            <a:off x="4637383" y="26721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9955" name="Google Shape;9955;p26"/>
          <p:cNvSpPr/>
          <p:nvPr/>
        </p:nvSpPr>
        <p:spPr>
          <a:xfrm>
            <a:off x="4036983" y="41686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9956" name="Google Shape;9956;p26"/>
          <p:cNvSpPr/>
          <p:nvPr/>
        </p:nvSpPr>
        <p:spPr>
          <a:xfrm>
            <a:off x="6034475" y="8719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grpSp>
        <p:nvGrpSpPr>
          <p:cNvPr id="9957" name="Google Shape;9957;p26"/>
          <p:cNvGrpSpPr/>
          <p:nvPr/>
        </p:nvGrpSpPr>
        <p:grpSpPr>
          <a:xfrm>
            <a:off x="4562167" y="3162456"/>
            <a:ext cx="213202" cy="337524"/>
            <a:chOff x="-1621788" y="2432386"/>
            <a:chExt cx="315201" cy="499001"/>
          </a:xfrm>
        </p:grpSpPr>
        <p:sp>
          <p:nvSpPr>
            <p:cNvPr id="9958" name="Google Shape;9958;p26"/>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9959" name="Google Shape;9959;p26"/>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9960" name="Google Shape;9960;p26"/>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9961" name="Google Shape;9961;p26"/>
          <p:cNvSpPr/>
          <p:nvPr/>
        </p:nvSpPr>
        <p:spPr>
          <a:xfrm>
            <a:off x="4300518" y="1155786"/>
            <a:ext cx="281242" cy="524084"/>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9962" name="Google Shape;9962;p26"/>
          <p:cNvSpPr/>
          <p:nvPr/>
        </p:nvSpPr>
        <p:spPr>
          <a:xfrm flipH="1">
            <a:off x="3260789" y="3758749"/>
            <a:ext cx="1167397" cy="70768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1800">
              <a:solidFill>
                <a:schemeClr val="dk1"/>
              </a:solidFill>
              <a:latin typeface="Amatic SC"/>
              <a:ea typeface="Amatic SC"/>
              <a:cs typeface="Amatic SC"/>
              <a:sym typeface="Amatic SC"/>
            </a:endParaRPr>
          </a:p>
        </p:txBody>
      </p:sp>
      <p:sp>
        <p:nvSpPr>
          <p:cNvPr id="9963" name="Google Shape;9963;p26"/>
          <p:cNvSpPr txBox="1"/>
          <p:nvPr>
            <p:ph idx="6" type="title"/>
          </p:nvPr>
        </p:nvSpPr>
        <p:spPr>
          <a:xfrm>
            <a:off x="3413338" y="3836388"/>
            <a:ext cx="780300" cy="4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9964" name="Google Shape;9964;p26"/>
          <p:cNvSpPr/>
          <p:nvPr/>
        </p:nvSpPr>
        <p:spPr>
          <a:xfrm>
            <a:off x="4647639" y="3758749"/>
            <a:ext cx="1167397" cy="70768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1800">
              <a:solidFill>
                <a:schemeClr val="dk1"/>
              </a:solidFill>
              <a:latin typeface="Amatic SC"/>
              <a:ea typeface="Amatic SC"/>
              <a:cs typeface="Amatic SC"/>
              <a:sym typeface="Amatic SC"/>
            </a:endParaRPr>
          </a:p>
        </p:txBody>
      </p:sp>
      <p:sp>
        <p:nvSpPr>
          <p:cNvPr id="9965" name="Google Shape;9965;p26"/>
          <p:cNvSpPr txBox="1"/>
          <p:nvPr>
            <p:ph idx="6" type="title"/>
          </p:nvPr>
        </p:nvSpPr>
        <p:spPr>
          <a:xfrm>
            <a:off x="4841175" y="3803075"/>
            <a:ext cx="780300" cy="417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9966" name="Google Shape;9966;p26"/>
          <p:cNvSpPr txBox="1"/>
          <p:nvPr>
            <p:ph idx="13" type="title"/>
          </p:nvPr>
        </p:nvSpPr>
        <p:spPr>
          <a:xfrm>
            <a:off x="6075463" y="3691500"/>
            <a:ext cx="2395200" cy="70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a:t>
            </a:r>
            <a:endParaRPr/>
          </a:p>
          <a:p>
            <a:pPr indent="0" lvl="0" marL="0" rtl="0" algn="l">
              <a:spcBef>
                <a:spcPts val="0"/>
              </a:spcBef>
              <a:spcAft>
                <a:spcPts val="0"/>
              </a:spcAft>
              <a:buNone/>
            </a:pPr>
            <a:r>
              <a:rPr lang="en">
                <a:solidFill>
                  <a:schemeClr val="accent1"/>
                </a:solidFill>
              </a:rPr>
              <a:t>&amp; Future Work</a:t>
            </a:r>
            <a:endParaRPr>
              <a:solidFill>
                <a:schemeClr val="accent1"/>
              </a:solidFill>
            </a:endParaRPr>
          </a:p>
        </p:txBody>
      </p:sp>
      <p:sp>
        <p:nvSpPr>
          <p:cNvPr id="9967" name="Google Shape;9967;p26"/>
          <p:cNvSpPr txBox="1"/>
          <p:nvPr>
            <p:ph idx="5" type="title"/>
          </p:nvPr>
        </p:nvSpPr>
        <p:spPr>
          <a:xfrm>
            <a:off x="-121125" y="3758738"/>
            <a:ext cx="3416700" cy="7077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All Model Comparison</a:t>
            </a:r>
            <a:endParaRPr/>
          </a:p>
          <a:p>
            <a:pPr indent="0" lvl="0" marL="0" rtl="0" algn="r">
              <a:spcBef>
                <a:spcPts val="0"/>
              </a:spcBef>
              <a:spcAft>
                <a:spcPts val="0"/>
              </a:spcAft>
              <a:buNone/>
            </a:pPr>
            <a:r>
              <a:rPr lang="en">
                <a:solidFill>
                  <a:schemeClr val="accent1"/>
                </a:solidFill>
              </a:rPr>
              <a:t>&amp; Best Model</a:t>
            </a:r>
            <a:endParaRPr>
              <a:solidFill>
                <a:schemeClr val="accent1"/>
              </a:solidFill>
            </a:endParaRPr>
          </a:p>
          <a:p>
            <a:pPr indent="0" lvl="0" marL="0" rtl="0" algn="r">
              <a:spcBef>
                <a:spcPts val="0"/>
              </a:spcBef>
              <a:spcAft>
                <a:spcPts val="0"/>
              </a:spcAft>
              <a:buNone/>
            </a:pPr>
            <a:r>
              <a:rPr lang="en"/>
              <a:t> </a:t>
            </a:r>
            <a:endParaRPr>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2" name="Shape 10552"/>
        <p:cNvGrpSpPr/>
        <p:nvPr/>
      </p:nvGrpSpPr>
      <p:grpSpPr>
        <a:xfrm>
          <a:off x="0" y="0"/>
          <a:ext cx="0" cy="0"/>
          <a:chOff x="0" y="0"/>
          <a:chExt cx="0" cy="0"/>
        </a:xfrm>
      </p:grpSpPr>
      <p:sp>
        <p:nvSpPr>
          <p:cNvPr id="10553" name="Google Shape;10553;p44"/>
          <p:cNvSpPr txBox="1"/>
          <p:nvPr>
            <p:ph type="title"/>
          </p:nvPr>
        </p:nvSpPr>
        <p:spPr>
          <a:xfrm>
            <a:off x="0" y="-17975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ML Models: First Results</a:t>
            </a:r>
            <a:endParaRPr sz="2800"/>
          </a:p>
        </p:txBody>
      </p:sp>
      <p:sp>
        <p:nvSpPr>
          <p:cNvPr id="10554" name="Google Shape;10554;p44"/>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555" name="Google Shape;10555;p44"/>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556" name="Google Shape;10556;p44"/>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557" name="Google Shape;10557;p44"/>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558" name="Google Shape;10558;p44"/>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559" name="Google Shape;10559;p44"/>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560" name="Google Shape;10560;p44"/>
          <p:cNvGrpSpPr/>
          <p:nvPr/>
        </p:nvGrpSpPr>
        <p:grpSpPr>
          <a:xfrm>
            <a:off x="6160279" y="144444"/>
            <a:ext cx="213202" cy="337524"/>
            <a:chOff x="-1621788" y="2432386"/>
            <a:chExt cx="315201" cy="499001"/>
          </a:xfrm>
        </p:grpSpPr>
        <p:sp>
          <p:nvSpPr>
            <p:cNvPr id="10561" name="Google Shape;10561;p44"/>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562" name="Google Shape;10562;p44"/>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563" name="Google Shape;10563;p44"/>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564" name="Google Shape;10564;p44"/>
          <p:cNvSpPr/>
          <p:nvPr/>
        </p:nvSpPr>
        <p:spPr>
          <a:xfrm>
            <a:off x="7715398" y="7275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565" name="Google Shape;10565;p44"/>
          <p:cNvGrpSpPr/>
          <p:nvPr/>
        </p:nvGrpSpPr>
        <p:grpSpPr>
          <a:xfrm>
            <a:off x="6085067" y="2118506"/>
            <a:ext cx="213202" cy="337524"/>
            <a:chOff x="-1621788" y="2432386"/>
            <a:chExt cx="315201" cy="499001"/>
          </a:xfrm>
        </p:grpSpPr>
        <p:sp>
          <p:nvSpPr>
            <p:cNvPr id="10566" name="Google Shape;10566;p44"/>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567" name="Google Shape;10567;p44"/>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568" name="Google Shape;10568;p44"/>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569" name="Google Shape;10569;p44"/>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570" name="Google Shape;10570;p44"/>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571" name="Google Shape;10571;p44" title="Screenshot 2025-04-16 at 12.12.52 PM.png"/>
          <p:cNvPicPr preferRelativeResize="0"/>
          <p:nvPr/>
        </p:nvPicPr>
        <p:blipFill>
          <a:blip r:embed="rId3">
            <a:alphaModFix/>
          </a:blip>
          <a:stretch>
            <a:fillRect/>
          </a:stretch>
        </p:blipFill>
        <p:spPr>
          <a:xfrm>
            <a:off x="1148988" y="251850"/>
            <a:ext cx="6846024" cy="46397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75" name="Shape 10575"/>
        <p:cNvGrpSpPr/>
        <p:nvPr/>
      </p:nvGrpSpPr>
      <p:grpSpPr>
        <a:xfrm>
          <a:off x="0" y="0"/>
          <a:ext cx="0" cy="0"/>
          <a:chOff x="0" y="0"/>
          <a:chExt cx="0" cy="0"/>
        </a:xfrm>
      </p:grpSpPr>
      <p:sp>
        <p:nvSpPr>
          <p:cNvPr id="10576" name="Google Shape;10576;p45"/>
          <p:cNvSpPr txBox="1"/>
          <p:nvPr>
            <p:ph type="title"/>
          </p:nvPr>
        </p:nvSpPr>
        <p:spPr>
          <a:xfrm>
            <a:off x="101200" y="19072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 Handling Outliers</a:t>
            </a:r>
            <a:endParaRPr/>
          </a:p>
        </p:txBody>
      </p:sp>
      <p:sp>
        <p:nvSpPr>
          <p:cNvPr id="10577" name="Google Shape;10577;p45"/>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578" name="Google Shape;10578;p45"/>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579" name="Google Shape;10579;p45"/>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580" name="Google Shape;10580;p45"/>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581" name="Google Shape;10581;p45"/>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582" name="Google Shape;10582;p45"/>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583" name="Google Shape;10583;p45"/>
          <p:cNvGrpSpPr/>
          <p:nvPr/>
        </p:nvGrpSpPr>
        <p:grpSpPr>
          <a:xfrm>
            <a:off x="2323329" y="6"/>
            <a:ext cx="213202" cy="337524"/>
            <a:chOff x="-1621788" y="2432386"/>
            <a:chExt cx="315201" cy="499001"/>
          </a:xfrm>
        </p:grpSpPr>
        <p:sp>
          <p:nvSpPr>
            <p:cNvPr id="10584" name="Google Shape;10584;p45"/>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585" name="Google Shape;10585;p45"/>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586" name="Google Shape;10586;p45"/>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587" name="Google Shape;10587;p45"/>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588" name="Google Shape;10588;p45"/>
          <p:cNvGrpSpPr/>
          <p:nvPr/>
        </p:nvGrpSpPr>
        <p:grpSpPr>
          <a:xfrm>
            <a:off x="101192" y="6"/>
            <a:ext cx="213202" cy="337524"/>
            <a:chOff x="-1621788" y="2432386"/>
            <a:chExt cx="315201" cy="499001"/>
          </a:xfrm>
        </p:grpSpPr>
        <p:sp>
          <p:nvSpPr>
            <p:cNvPr id="10589" name="Google Shape;10589;p45"/>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590" name="Google Shape;10590;p45"/>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591" name="Google Shape;10591;p45"/>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592" name="Google Shape;10592;p45"/>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593" name="Google Shape;10593;p45"/>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594" name="Google Shape;10594;p45" title="Screenshot 2025-04-16 at 11.27.24 AM.png"/>
          <p:cNvPicPr preferRelativeResize="0"/>
          <p:nvPr/>
        </p:nvPicPr>
        <p:blipFill>
          <a:blip r:embed="rId3">
            <a:alphaModFix/>
          </a:blip>
          <a:stretch>
            <a:fillRect/>
          </a:stretch>
        </p:blipFill>
        <p:spPr>
          <a:xfrm>
            <a:off x="0" y="724850"/>
            <a:ext cx="6223073" cy="2540167"/>
          </a:xfrm>
          <a:prstGeom prst="rect">
            <a:avLst/>
          </a:prstGeom>
          <a:noFill/>
          <a:ln>
            <a:noFill/>
          </a:ln>
        </p:spPr>
      </p:pic>
      <p:pic>
        <p:nvPicPr>
          <p:cNvPr id="10595" name="Google Shape;10595;p45" title="Screenshot 2025-04-16 at 12.03.02 PM.png"/>
          <p:cNvPicPr preferRelativeResize="0"/>
          <p:nvPr/>
        </p:nvPicPr>
        <p:blipFill>
          <a:blip r:embed="rId4">
            <a:alphaModFix/>
          </a:blip>
          <a:stretch>
            <a:fillRect/>
          </a:stretch>
        </p:blipFill>
        <p:spPr>
          <a:xfrm>
            <a:off x="6309750" y="767013"/>
            <a:ext cx="2732825" cy="4093263"/>
          </a:xfrm>
          <a:prstGeom prst="rect">
            <a:avLst/>
          </a:prstGeom>
          <a:noFill/>
          <a:ln>
            <a:noFill/>
          </a:ln>
        </p:spPr>
      </p:pic>
      <p:pic>
        <p:nvPicPr>
          <p:cNvPr id="10596" name="Google Shape;10596;p45" title="Screenshot 2025-04-16 at 12.03.22 PM.png"/>
          <p:cNvPicPr preferRelativeResize="0"/>
          <p:nvPr/>
        </p:nvPicPr>
        <p:blipFill>
          <a:blip r:embed="rId5">
            <a:alphaModFix/>
          </a:blip>
          <a:stretch>
            <a:fillRect/>
          </a:stretch>
        </p:blipFill>
        <p:spPr>
          <a:xfrm>
            <a:off x="0" y="3331150"/>
            <a:ext cx="6223076" cy="1527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00" name="Shape 10600"/>
        <p:cNvGrpSpPr/>
        <p:nvPr/>
      </p:nvGrpSpPr>
      <p:grpSpPr>
        <a:xfrm>
          <a:off x="0" y="0"/>
          <a:ext cx="0" cy="0"/>
          <a:chOff x="0" y="0"/>
          <a:chExt cx="0" cy="0"/>
        </a:xfrm>
      </p:grpSpPr>
      <p:sp>
        <p:nvSpPr>
          <p:cNvPr id="10601" name="Google Shape;10601;p46"/>
          <p:cNvSpPr txBox="1"/>
          <p:nvPr>
            <p:ph type="title"/>
          </p:nvPr>
        </p:nvSpPr>
        <p:spPr>
          <a:xfrm>
            <a:off x="101200" y="190725"/>
            <a:ext cx="904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Models: Second Results</a:t>
            </a:r>
            <a:endParaRPr/>
          </a:p>
        </p:txBody>
      </p:sp>
      <p:sp>
        <p:nvSpPr>
          <p:cNvPr id="10602" name="Google Shape;10602;p46"/>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603" name="Google Shape;10603;p46"/>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604" name="Google Shape;10604;p46"/>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605" name="Google Shape;10605;p46"/>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606" name="Google Shape;10606;p46"/>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607" name="Google Shape;10607;p46"/>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608" name="Google Shape;10608;p46"/>
          <p:cNvGrpSpPr/>
          <p:nvPr/>
        </p:nvGrpSpPr>
        <p:grpSpPr>
          <a:xfrm>
            <a:off x="2323329" y="6"/>
            <a:ext cx="213202" cy="337524"/>
            <a:chOff x="-1621788" y="2432386"/>
            <a:chExt cx="315201" cy="499001"/>
          </a:xfrm>
        </p:grpSpPr>
        <p:sp>
          <p:nvSpPr>
            <p:cNvPr id="10609" name="Google Shape;10609;p46"/>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610" name="Google Shape;10610;p46"/>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611" name="Google Shape;10611;p46"/>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612" name="Google Shape;10612;p46"/>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613" name="Google Shape;10613;p46"/>
          <p:cNvGrpSpPr/>
          <p:nvPr/>
        </p:nvGrpSpPr>
        <p:grpSpPr>
          <a:xfrm>
            <a:off x="101192" y="6"/>
            <a:ext cx="213202" cy="337524"/>
            <a:chOff x="-1621788" y="2432386"/>
            <a:chExt cx="315201" cy="499001"/>
          </a:xfrm>
        </p:grpSpPr>
        <p:sp>
          <p:nvSpPr>
            <p:cNvPr id="10614" name="Google Shape;10614;p46"/>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615" name="Google Shape;10615;p46"/>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616" name="Google Shape;10616;p46"/>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617" name="Google Shape;10617;p46"/>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618" name="Google Shape;10618;p46"/>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619" name="Google Shape;10619;p46" title="Screenshot 2025-04-16 at 12.09.11 PM.png"/>
          <p:cNvPicPr preferRelativeResize="0"/>
          <p:nvPr/>
        </p:nvPicPr>
        <p:blipFill>
          <a:blip r:embed="rId3">
            <a:alphaModFix/>
          </a:blip>
          <a:stretch>
            <a:fillRect/>
          </a:stretch>
        </p:blipFill>
        <p:spPr>
          <a:xfrm>
            <a:off x="952888" y="1095100"/>
            <a:ext cx="7238226" cy="2517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3" name="Shape 10623"/>
        <p:cNvGrpSpPr/>
        <p:nvPr/>
      </p:nvGrpSpPr>
      <p:grpSpPr>
        <a:xfrm>
          <a:off x="0" y="0"/>
          <a:ext cx="0" cy="0"/>
          <a:chOff x="0" y="0"/>
          <a:chExt cx="0" cy="0"/>
        </a:xfrm>
      </p:grpSpPr>
      <p:sp>
        <p:nvSpPr>
          <p:cNvPr id="10624" name="Google Shape;10624;p47"/>
          <p:cNvSpPr txBox="1"/>
          <p:nvPr>
            <p:ph type="title"/>
          </p:nvPr>
        </p:nvSpPr>
        <p:spPr>
          <a:xfrm>
            <a:off x="101200" y="-195175"/>
            <a:ext cx="904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Models: Second Results</a:t>
            </a:r>
            <a:endParaRPr/>
          </a:p>
        </p:txBody>
      </p:sp>
      <p:sp>
        <p:nvSpPr>
          <p:cNvPr id="10625" name="Google Shape;10625;p47"/>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626" name="Google Shape;10626;p47"/>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627" name="Google Shape;10627;p47"/>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628" name="Google Shape;10628;p47"/>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629" name="Google Shape;10629;p47"/>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630" name="Google Shape;10630;p47"/>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631" name="Google Shape;10631;p47"/>
          <p:cNvGrpSpPr/>
          <p:nvPr/>
        </p:nvGrpSpPr>
        <p:grpSpPr>
          <a:xfrm>
            <a:off x="4" y="2402994"/>
            <a:ext cx="213202" cy="337524"/>
            <a:chOff x="-1621788" y="2432386"/>
            <a:chExt cx="315201" cy="499001"/>
          </a:xfrm>
        </p:grpSpPr>
        <p:sp>
          <p:nvSpPr>
            <p:cNvPr id="10632" name="Google Shape;10632;p47"/>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633" name="Google Shape;10633;p47"/>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634" name="Google Shape;10634;p47"/>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635" name="Google Shape;10635;p47"/>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636" name="Google Shape;10636;p47"/>
          <p:cNvGrpSpPr/>
          <p:nvPr/>
        </p:nvGrpSpPr>
        <p:grpSpPr>
          <a:xfrm>
            <a:off x="101192" y="6"/>
            <a:ext cx="213202" cy="337524"/>
            <a:chOff x="-1621788" y="2432386"/>
            <a:chExt cx="315201" cy="499001"/>
          </a:xfrm>
        </p:grpSpPr>
        <p:sp>
          <p:nvSpPr>
            <p:cNvPr id="10637" name="Google Shape;10637;p47"/>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638" name="Google Shape;10638;p47"/>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639" name="Google Shape;10639;p47"/>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640" name="Google Shape;10640;p47"/>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641" name="Google Shape;10641;p47"/>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642" name="Google Shape;10642;p47" title="Screenshot 2025-04-16 at 12.09.38 PM.png"/>
          <p:cNvPicPr preferRelativeResize="0"/>
          <p:nvPr/>
        </p:nvPicPr>
        <p:blipFill>
          <a:blip r:embed="rId3">
            <a:alphaModFix/>
          </a:blip>
          <a:stretch>
            <a:fillRect/>
          </a:stretch>
        </p:blipFill>
        <p:spPr>
          <a:xfrm>
            <a:off x="1205375" y="270787"/>
            <a:ext cx="6834550" cy="46019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6" name="Shape 10646"/>
        <p:cNvGrpSpPr/>
        <p:nvPr/>
      </p:nvGrpSpPr>
      <p:grpSpPr>
        <a:xfrm>
          <a:off x="0" y="0"/>
          <a:ext cx="0" cy="0"/>
          <a:chOff x="0" y="0"/>
          <a:chExt cx="0" cy="0"/>
        </a:xfrm>
      </p:grpSpPr>
      <p:pic>
        <p:nvPicPr>
          <p:cNvPr id="10647" name="Google Shape;10647;p48" title="Screenshot 2025-04-16 at 12.22.57 PM.png"/>
          <p:cNvPicPr preferRelativeResize="0"/>
          <p:nvPr/>
        </p:nvPicPr>
        <p:blipFill>
          <a:blip r:embed="rId3">
            <a:alphaModFix/>
          </a:blip>
          <a:stretch>
            <a:fillRect/>
          </a:stretch>
        </p:blipFill>
        <p:spPr>
          <a:xfrm>
            <a:off x="1165290" y="280337"/>
            <a:ext cx="3758461" cy="2781425"/>
          </a:xfrm>
          <a:prstGeom prst="rect">
            <a:avLst/>
          </a:prstGeom>
          <a:noFill/>
          <a:ln>
            <a:noFill/>
          </a:ln>
        </p:spPr>
      </p:pic>
      <p:sp>
        <p:nvSpPr>
          <p:cNvPr id="10648" name="Google Shape;10648;p48"/>
          <p:cNvSpPr txBox="1"/>
          <p:nvPr>
            <p:ph type="title"/>
          </p:nvPr>
        </p:nvSpPr>
        <p:spPr>
          <a:xfrm>
            <a:off x="101200" y="-172887"/>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Data Preprocessing: Features Selection </a:t>
            </a:r>
            <a:endParaRPr sz="2700"/>
          </a:p>
        </p:txBody>
      </p:sp>
      <p:sp>
        <p:nvSpPr>
          <p:cNvPr id="10649" name="Google Shape;10649;p48"/>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650" name="Google Shape;10650;p48"/>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651" name="Google Shape;10651;p48"/>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652" name="Google Shape;10652;p48"/>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653" name="Google Shape;10653;p48"/>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654" name="Google Shape;10654;p48"/>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655" name="Google Shape;10655;p48"/>
          <p:cNvGrpSpPr/>
          <p:nvPr/>
        </p:nvGrpSpPr>
        <p:grpSpPr>
          <a:xfrm>
            <a:off x="2323329" y="6"/>
            <a:ext cx="213202" cy="337524"/>
            <a:chOff x="-1621788" y="2432386"/>
            <a:chExt cx="315201" cy="499001"/>
          </a:xfrm>
        </p:grpSpPr>
        <p:sp>
          <p:nvSpPr>
            <p:cNvPr id="10656" name="Google Shape;10656;p48"/>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657" name="Google Shape;10657;p48"/>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658" name="Google Shape;10658;p48"/>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659" name="Google Shape;10659;p48"/>
          <p:cNvSpPr/>
          <p:nvPr/>
        </p:nvSpPr>
        <p:spPr>
          <a:xfrm>
            <a:off x="7675673" y="1222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660" name="Google Shape;10660;p48"/>
          <p:cNvGrpSpPr/>
          <p:nvPr/>
        </p:nvGrpSpPr>
        <p:grpSpPr>
          <a:xfrm>
            <a:off x="101192" y="6"/>
            <a:ext cx="213202" cy="337524"/>
            <a:chOff x="-1621788" y="2432386"/>
            <a:chExt cx="315201" cy="499001"/>
          </a:xfrm>
        </p:grpSpPr>
        <p:sp>
          <p:nvSpPr>
            <p:cNvPr id="10661" name="Google Shape;10661;p48"/>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662" name="Google Shape;10662;p48"/>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663" name="Google Shape;10663;p48"/>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664" name="Google Shape;10664;p48"/>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pic>
        <p:nvPicPr>
          <p:cNvPr id="10665" name="Google Shape;10665;p48" title="Screenshot 2025-04-16 at 12.22.39 PM.png"/>
          <p:cNvPicPr preferRelativeResize="0"/>
          <p:nvPr/>
        </p:nvPicPr>
        <p:blipFill>
          <a:blip r:embed="rId4">
            <a:alphaModFix/>
          </a:blip>
          <a:stretch>
            <a:fillRect/>
          </a:stretch>
        </p:blipFill>
        <p:spPr>
          <a:xfrm>
            <a:off x="5192889" y="280325"/>
            <a:ext cx="2482787" cy="2822199"/>
          </a:xfrm>
          <a:prstGeom prst="rect">
            <a:avLst/>
          </a:prstGeom>
          <a:noFill/>
          <a:ln>
            <a:noFill/>
          </a:ln>
        </p:spPr>
      </p:pic>
      <p:pic>
        <p:nvPicPr>
          <p:cNvPr id="10666" name="Google Shape;10666;p48" title="Screenshot 2025-04-16 at 12.23.14 PM.png"/>
          <p:cNvPicPr preferRelativeResize="0"/>
          <p:nvPr/>
        </p:nvPicPr>
        <p:blipFill>
          <a:blip r:embed="rId5">
            <a:alphaModFix/>
          </a:blip>
          <a:stretch>
            <a:fillRect/>
          </a:stretch>
        </p:blipFill>
        <p:spPr>
          <a:xfrm>
            <a:off x="1165300" y="3102525"/>
            <a:ext cx="6510374" cy="1971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70" name="Shape 10670"/>
        <p:cNvGrpSpPr/>
        <p:nvPr/>
      </p:nvGrpSpPr>
      <p:grpSpPr>
        <a:xfrm>
          <a:off x="0" y="0"/>
          <a:ext cx="0" cy="0"/>
          <a:chOff x="0" y="0"/>
          <a:chExt cx="0" cy="0"/>
        </a:xfrm>
      </p:grpSpPr>
      <p:sp>
        <p:nvSpPr>
          <p:cNvPr id="10671" name="Google Shape;10671;p49"/>
          <p:cNvSpPr txBox="1"/>
          <p:nvPr>
            <p:ph type="title"/>
          </p:nvPr>
        </p:nvSpPr>
        <p:spPr>
          <a:xfrm>
            <a:off x="101200" y="190725"/>
            <a:ext cx="904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Models: Third Results</a:t>
            </a:r>
            <a:endParaRPr/>
          </a:p>
        </p:txBody>
      </p:sp>
      <p:sp>
        <p:nvSpPr>
          <p:cNvPr id="10672" name="Google Shape;10672;p49"/>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673" name="Google Shape;10673;p49"/>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674" name="Google Shape;10674;p49"/>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675" name="Google Shape;10675;p49"/>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676" name="Google Shape;10676;p49"/>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677" name="Google Shape;10677;p49"/>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678" name="Google Shape;10678;p49"/>
          <p:cNvGrpSpPr/>
          <p:nvPr/>
        </p:nvGrpSpPr>
        <p:grpSpPr>
          <a:xfrm>
            <a:off x="2323329" y="6"/>
            <a:ext cx="213202" cy="337524"/>
            <a:chOff x="-1621788" y="2432386"/>
            <a:chExt cx="315201" cy="499001"/>
          </a:xfrm>
        </p:grpSpPr>
        <p:sp>
          <p:nvSpPr>
            <p:cNvPr id="10679" name="Google Shape;10679;p49"/>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680" name="Google Shape;10680;p49"/>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681" name="Google Shape;10681;p49"/>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682" name="Google Shape;10682;p49"/>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683" name="Google Shape;10683;p49"/>
          <p:cNvGrpSpPr/>
          <p:nvPr/>
        </p:nvGrpSpPr>
        <p:grpSpPr>
          <a:xfrm>
            <a:off x="101192" y="6"/>
            <a:ext cx="213202" cy="337524"/>
            <a:chOff x="-1621788" y="2432386"/>
            <a:chExt cx="315201" cy="499001"/>
          </a:xfrm>
        </p:grpSpPr>
        <p:sp>
          <p:nvSpPr>
            <p:cNvPr id="10684" name="Google Shape;10684;p49"/>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685" name="Google Shape;10685;p49"/>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686" name="Google Shape;10686;p49"/>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687" name="Google Shape;10687;p49"/>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688" name="Google Shape;10688;p49"/>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689" name="Google Shape;10689;p49" title="Screenshot 2025-04-16 at 12.32.07 PM.png"/>
          <p:cNvPicPr preferRelativeResize="0"/>
          <p:nvPr/>
        </p:nvPicPr>
        <p:blipFill>
          <a:blip r:embed="rId3">
            <a:alphaModFix/>
          </a:blip>
          <a:stretch>
            <a:fillRect/>
          </a:stretch>
        </p:blipFill>
        <p:spPr>
          <a:xfrm>
            <a:off x="929913" y="1148342"/>
            <a:ext cx="6563170" cy="225989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3" name="Shape 10693"/>
        <p:cNvGrpSpPr/>
        <p:nvPr/>
      </p:nvGrpSpPr>
      <p:grpSpPr>
        <a:xfrm>
          <a:off x="0" y="0"/>
          <a:ext cx="0" cy="0"/>
          <a:chOff x="0" y="0"/>
          <a:chExt cx="0" cy="0"/>
        </a:xfrm>
      </p:grpSpPr>
      <p:sp>
        <p:nvSpPr>
          <p:cNvPr id="10694" name="Google Shape;10694;p50"/>
          <p:cNvSpPr txBox="1"/>
          <p:nvPr>
            <p:ph type="title"/>
          </p:nvPr>
        </p:nvSpPr>
        <p:spPr>
          <a:xfrm>
            <a:off x="101200" y="-195175"/>
            <a:ext cx="904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Models: Third Results</a:t>
            </a:r>
            <a:endParaRPr/>
          </a:p>
        </p:txBody>
      </p:sp>
      <p:sp>
        <p:nvSpPr>
          <p:cNvPr id="10695" name="Google Shape;10695;p50"/>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696" name="Google Shape;10696;p50"/>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697" name="Google Shape;10697;p50"/>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698" name="Google Shape;10698;p50"/>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699" name="Google Shape;10699;p50"/>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700" name="Google Shape;10700;p50"/>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701" name="Google Shape;10701;p50"/>
          <p:cNvGrpSpPr/>
          <p:nvPr/>
        </p:nvGrpSpPr>
        <p:grpSpPr>
          <a:xfrm>
            <a:off x="4" y="2402994"/>
            <a:ext cx="213202" cy="337524"/>
            <a:chOff x="-1621788" y="2432386"/>
            <a:chExt cx="315201" cy="499001"/>
          </a:xfrm>
        </p:grpSpPr>
        <p:sp>
          <p:nvSpPr>
            <p:cNvPr id="10702" name="Google Shape;10702;p50"/>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703" name="Google Shape;10703;p50"/>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704" name="Google Shape;10704;p50"/>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705" name="Google Shape;10705;p50"/>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706" name="Google Shape;10706;p50"/>
          <p:cNvGrpSpPr/>
          <p:nvPr/>
        </p:nvGrpSpPr>
        <p:grpSpPr>
          <a:xfrm>
            <a:off x="101192" y="6"/>
            <a:ext cx="213202" cy="337524"/>
            <a:chOff x="-1621788" y="2432386"/>
            <a:chExt cx="315201" cy="499001"/>
          </a:xfrm>
        </p:grpSpPr>
        <p:sp>
          <p:nvSpPr>
            <p:cNvPr id="10707" name="Google Shape;10707;p50"/>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708" name="Google Shape;10708;p50"/>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709" name="Google Shape;10709;p50"/>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710" name="Google Shape;10710;p50"/>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711" name="Google Shape;10711;p50"/>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712" name="Google Shape;10712;p50" title="Screenshot 2025-04-16 at 12.32.25 PM.png"/>
          <p:cNvPicPr preferRelativeResize="0"/>
          <p:nvPr/>
        </p:nvPicPr>
        <p:blipFill>
          <a:blip r:embed="rId3">
            <a:alphaModFix/>
          </a:blip>
          <a:stretch>
            <a:fillRect/>
          </a:stretch>
        </p:blipFill>
        <p:spPr>
          <a:xfrm>
            <a:off x="1168375" y="265032"/>
            <a:ext cx="6807240" cy="461348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6" name="Shape 10716"/>
        <p:cNvGrpSpPr/>
        <p:nvPr/>
      </p:nvGrpSpPr>
      <p:grpSpPr>
        <a:xfrm>
          <a:off x="0" y="0"/>
          <a:ext cx="0" cy="0"/>
          <a:chOff x="0" y="0"/>
          <a:chExt cx="0" cy="0"/>
        </a:xfrm>
      </p:grpSpPr>
      <p:sp>
        <p:nvSpPr>
          <p:cNvPr id="10717" name="Google Shape;10717;p51"/>
          <p:cNvSpPr txBox="1"/>
          <p:nvPr>
            <p:ph type="title"/>
          </p:nvPr>
        </p:nvSpPr>
        <p:spPr>
          <a:xfrm>
            <a:off x="101200" y="190725"/>
            <a:ext cx="904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Models: Tuning</a:t>
            </a:r>
            <a:endParaRPr/>
          </a:p>
        </p:txBody>
      </p:sp>
      <p:sp>
        <p:nvSpPr>
          <p:cNvPr id="10718" name="Google Shape;10718;p51"/>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719" name="Google Shape;10719;p51"/>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720" name="Google Shape;10720;p51"/>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721" name="Google Shape;10721;p51"/>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722" name="Google Shape;10722;p51"/>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723" name="Google Shape;10723;p51"/>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724" name="Google Shape;10724;p51"/>
          <p:cNvGrpSpPr/>
          <p:nvPr/>
        </p:nvGrpSpPr>
        <p:grpSpPr>
          <a:xfrm>
            <a:off x="2323329" y="6"/>
            <a:ext cx="213202" cy="337524"/>
            <a:chOff x="-1621788" y="2432386"/>
            <a:chExt cx="315201" cy="499001"/>
          </a:xfrm>
        </p:grpSpPr>
        <p:sp>
          <p:nvSpPr>
            <p:cNvPr id="10725" name="Google Shape;10725;p51"/>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726" name="Google Shape;10726;p51"/>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727" name="Google Shape;10727;p51"/>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728" name="Google Shape;10728;p51"/>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729" name="Google Shape;10729;p51"/>
          <p:cNvGrpSpPr/>
          <p:nvPr/>
        </p:nvGrpSpPr>
        <p:grpSpPr>
          <a:xfrm>
            <a:off x="101192" y="6"/>
            <a:ext cx="213202" cy="337524"/>
            <a:chOff x="-1621788" y="2432386"/>
            <a:chExt cx="315201" cy="499001"/>
          </a:xfrm>
        </p:grpSpPr>
        <p:sp>
          <p:nvSpPr>
            <p:cNvPr id="10730" name="Google Shape;10730;p51"/>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731" name="Google Shape;10731;p51"/>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732" name="Google Shape;10732;p51"/>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733" name="Google Shape;10733;p51"/>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734" name="Google Shape;10734;p51"/>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735" name="Google Shape;10735;p51" title="Screenshot 2025-04-19 at 11.12.27 AM.png"/>
          <p:cNvPicPr preferRelativeResize="0"/>
          <p:nvPr/>
        </p:nvPicPr>
        <p:blipFill>
          <a:blip r:embed="rId3">
            <a:alphaModFix/>
          </a:blip>
          <a:stretch>
            <a:fillRect/>
          </a:stretch>
        </p:blipFill>
        <p:spPr>
          <a:xfrm>
            <a:off x="128513" y="1343372"/>
            <a:ext cx="8886973" cy="246700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39" name="Shape 10739"/>
        <p:cNvGrpSpPr/>
        <p:nvPr/>
      </p:nvGrpSpPr>
      <p:grpSpPr>
        <a:xfrm>
          <a:off x="0" y="0"/>
          <a:ext cx="0" cy="0"/>
          <a:chOff x="0" y="0"/>
          <a:chExt cx="0" cy="0"/>
        </a:xfrm>
      </p:grpSpPr>
      <p:sp>
        <p:nvSpPr>
          <p:cNvPr id="10740" name="Google Shape;10740;p52"/>
          <p:cNvSpPr txBox="1"/>
          <p:nvPr>
            <p:ph type="title"/>
          </p:nvPr>
        </p:nvSpPr>
        <p:spPr>
          <a:xfrm>
            <a:off x="101200" y="190725"/>
            <a:ext cx="904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Models: Fourth Results (Tuning)</a:t>
            </a:r>
            <a:endParaRPr/>
          </a:p>
        </p:txBody>
      </p:sp>
      <p:sp>
        <p:nvSpPr>
          <p:cNvPr id="10741" name="Google Shape;10741;p52"/>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742" name="Google Shape;10742;p52"/>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743" name="Google Shape;10743;p52"/>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744" name="Google Shape;10744;p52"/>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745" name="Google Shape;10745;p52"/>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746" name="Google Shape;10746;p52"/>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747" name="Google Shape;10747;p52"/>
          <p:cNvGrpSpPr/>
          <p:nvPr/>
        </p:nvGrpSpPr>
        <p:grpSpPr>
          <a:xfrm>
            <a:off x="2323329" y="6"/>
            <a:ext cx="213202" cy="337524"/>
            <a:chOff x="-1621788" y="2432386"/>
            <a:chExt cx="315201" cy="499001"/>
          </a:xfrm>
        </p:grpSpPr>
        <p:sp>
          <p:nvSpPr>
            <p:cNvPr id="10748" name="Google Shape;10748;p52"/>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749" name="Google Shape;10749;p52"/>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750" name="Google Shape;10750;p52"/>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751" name="Google Shape;10751;p52"/>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752" name="Google Shape;10752;p52"/>
          <p:cNvGrpSpPr/>
          <p:nvPr/>
        </p:nvGrpSpPr>
        <p:grpSpPr>
          <a:xfrm>
            <a:off x="101192" y="6"/>
            <a:ext cx="213202" cy="337524"/>
            <a:chOff x="-1621788" y="2432386"/>
            <a:chExt cx="315201" cy="499001"/>
          </a:xfrm>
        </p:grpSpPr>
        <p:sp>
          <p:nvSpPr>
            <p:cNvPr id="10753" name="Google Shape;10753;p52"/>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754" name="Google Shape;10754;p52"/>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755" name="Google Shape;10755;p52"/>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756" name="Google Shape;10756;p52"/>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757" name="Google Shape;10757;p52"/>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758" name="Google Shape;10758;p52" title="Screenshot 2025-04-16 at 12.36.01 PM.png"/>
          <p:cNvPicPr preferRelativeResize="0"/>
          <p:nvPr/>
        </p:nvPicPr>
        <p:blipFill>
          <a:blip r:embed="rId3">
            <a:alphaModFix/>
          </a:blip>
          <a:stretch>
            <a:fillRect/>
          </a:stretch>
        </p:blipFill>
        <p:spPr>
          <a:xfrm>
            <a:off x="0" y="1642307"/>
            <a:ext cx="9143999" cy="185888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2" name="Shape 10762"/>
        <p:cNvGrpSpPr/>
        <p:nvPr/>
      </p:nvGrpSpPr>
      <p:grpSpPr>
        <a:xfrm>
          <a:off x="0" y="0"/>
          <a:ext cx="0" cy="0"/>
          <a:chOff x="0" y="0"/>
          <a:chExt cx="0" cy="0"/>
        </a:xfrm>
      </p:grpSpPr>
      <p:sp>
        <p:nvSpPr>
          <p:cNvPr id="10763" name="Google Shape;10763;p53"/>
          <p:cNvSpPr txBox="1"/>
          <p:nvPr>
            <p:ph type="title"/>
          </p:nvPr>
        </p:nvSpPr>
        <p:spPr>
          <a:xfrm>
            <a:off x="101200" y="-195175"/>
            <a:ext cx="904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 Models: Fourth Results</a:t>
            </a:r>
            <a:endParaRPr/>
          </a:p>
        </p:txBody>
      </p:sp>
      <p:sp>
        <p:nvSpPr>
          <p:cNvPr id="10764" name="Google Shape;10764;p53"/>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765" name="Google Shape;10765;p53"/>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766" name="Google Shape;10766;p53"/>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767" name="Google Shape;10767;p53"/>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768" name="Google Shape;10768;p53"/>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769" name="Google Shape;10769;p53"/>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770" name="Google Shape;10770;p53"/>
          <p:cNvGrpSpPr/>
          <p:nvPr/>
        </p:nvGrpSpPr>
        <p:grpSpPr>
          <a:xfrm>
            <a:off x="4" y="2402994"/>
            <a:ext cx="213202" cy="337524"/>
            <a:chOff x="-1621788" y="2432386"/>
            <a:chExt cx="315201" cy="499001"/>
          </a:xfrm>
        </p:grpSpPr>
        <p:sp>
          <p:nvSpPr>
            <p:cNvPr id="10771" name="Google Shape;10771;p53"/>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772" name="Google Shape;10772;p53"/>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773" name="Google Shape;10773;p53"/>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774" name="Google Shape;10774;p53"/>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775" name="Google Shape;10775;p53"/>
          <p:cNvGrpSpPr/>
          <p:nvPr/>
        </p:nvGrpSpPr>
        <p:grpSpPr>
          <a:xfrm>
            <a:off x="101192" y="6"/>
            <a:ext cx="213202" cy="337524"/>
            <a:chOff x="-1621788" y="2432386"/>
            <a:chExt cx="315201" cy="499001"/>
          </a:xfrm>
        </p:grpSpPr>
        <p:sp>
          <p:nvSpPr>
            <p:cNvPr id="10776" name="Google Shape;10776;p53"/>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777" name="Google Shape;10777;p53"/>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778" name="Google Shape;10778;p53"/>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779" name="Google Shape;10779;p53"/>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780" name="Google Shape;10780;p53"/>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781" name="Google Shape;10781;p53" title="Screenshot 2025-04-16 at 12.36.38 PM.png"/>
          <p:cNvPicPr preferRelativeResize="0"/>
          <p:nvPr/>
        </p:nvPicPr>
        <p:blipFill>
          <a:blip r:embed="rId3">
            <a:alphaModFix/>
          </a:blip>
          <a:stretch>
            <a:fillRect/>
          </a:stretch>
        </p:blipFill>
        <p:spPr>
          <a:xfrm>
            <a:off x="1154176" y="265389"/>
            <a:ext cx="6835625" cy="46127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1" name="Shape 9971"/>
        <p:cNvGrpSpPr/>
        <p:nvPr/>
      </p:nvGrpSpPr>
      <p:grpSpPr>
        <a:xfrm>
          <a:off x="0" y="0"/>
          <a:ext cx="0" cy="0"/>
          <a:chOff x="0" y="0"/>
          <a:chExt cx="0" cy="0"/>
        </a:xfrm>
      </p:grpSpPr>
      <p:sp>
        <p:nvSpPr>
          <p:cNvPr id="9972" name="Google Shape;9972;p27"/>
          <p:cNvSpPr/>
          <p:nvPr/>
        </p:nvSpPr>
        <p:spPr>
          <a:xfrm flipH="1">
            <a:off x="835311" y="972006"/>
            <a:ext cx="1529591" cy="927134"/>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1800">
              <a:solidFill>
                <a:schemeClr val="dk1"/>
              </a:solidFill>
              <a:latin typeface="Amatic SC"/>
              <a:ea typeface="Amatic SC"/>
              <a:cs typeface="Amatic SC"/>
              <a:sym typeface="Amatic SC"/>
            </a:endParaRPr>
          </a:p>
        </p:txBody>
      </p:sp>
      <p:sp>
        <p:nvSpPr>
          <p:cNvPr id="9973" name="Google Shape;9973;p27"/>
          <p:cNvSpPr txBox="1"/>
          <p:nvPr>
            <p:ph type="title"/>
          </p:nvPr>
        </p:nvSpPr>
        <p:spPr>
          <a:xfrm>
            <a:off x="0" y="2075175"/>
            <a:ext cx="3882900" cy="14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000"/>
              <a:t>Background </a:t>
            </a:r>
            <a:r>
              <a:rPr lang="en" sz="4000">
                <a:solidFill>
                  <a:schemeClr val="accent1"/>
                </a:solidFill>
              </a:rPr>
              <a:t>&amp; Motivations</a:t>
            </a:r>
            <a:endParaRPr sz="4000"/>
          </a:p>
        </p:txBody>
      </p:sp>
      <p:sp>
        <p:nvSpPr>
          <p:cNvPr id="9974" name="Google Shape;9974;p27"/>
          <p:cNvSpPr txBox="1"/>
          <p:nvPr>
            <p:ph idx="2" type="title"/>
          </p:nvPr>
        </p:nvSpPr>
        <p:spPr>
          <a:xfrm>
            <a:off x="1148152" y="1088280"/>
            <a:ext cx="9153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9975" name="Google Shape;9975;p27"/>
          <p:cNvSpPr txBox="1"/>
          <p:nvPr>
            <p:ph idx="1" type="subTitle"/>
          </p:nvPr>
        </p:nvSpPr>
        <p:spPr>
          <a:xfrm>
            <a:off x="-2" y="3681600"/>
            <a:ext cx="3716700" cy="33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What is our project about?</a:t>
            </a:r>
            <a:endParaRPr/>
          </a:p>
        </p:txBody>
      </p:sp>
      <p:sp>
        <p:nvSpPr>
          <p:cNvPr id="9976" name="Google Shape;9976;p27"/>
          <p:cNvSpPr/>
          <p:nvPr/>
        </p:nvSpPr>
        <p:spPr>
          <a:xfrm>
            <a:off x="5385632" y="1664584"/>
            <a:ext cx="1051166" cy="63722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128000" lIns="0" spcFirstLastPara="1" rIns="0" wrap="square" tIns="0">
            <a:noAutofit/>
          </a:bodyPr>
          <a:lstStyle/>
          <a:p>
            <a:pPr indent="0" lvl="0" marL="0" rtl="0" algn="ctr">
              <a:spcBef>
                <a:spcPts val="0"/>
              </a:spcBef>
              <a:spcAft>
                <a:spcPts val="0"/>
              </a:spcAft>
              <a:buNone/>
            </a:pPr>
            <a:r>
              <a:rPr b="1" lang="en" sz="1800">
                <a:solidFill>
                  <a:schemeClr val="dk1"/>
                </a:solidFill>
                <a:latin typeface="Amatic SC"/>
                <a:ea typeface="Amatic SC"/>
                <a:cs typeface="Amatic SC"/>
                <a:sym typeface="Amatic SC"/>
              </a:rPr>
              <a:t>MBTI</a:t>
            </a:r>
            <a:endParaRPr b="1" sz="1800">
              <a:solidFill>
                <a:schemeClr val="dk1"/>
              </a:solidFill>
              <a:latin typeface="Amatic SC"/>
              <a:ea typeface="Amatic SC"/>
              <a:cs typeface="Amatic SC"/>
              <a:sym typeface="Amatic SC"/>
            </a:endParaRPr>
          </a:p>
        </p:txBody>
      </p:sp>
      <p:sp>
        <p:nvSpPr>
          <p:cNvPr id="9977" name="Google Shape;9977;p27"/>
          <p:cNvSpPr/>
          <p:nvPr/>
        </p:nvSpPr>
        <p:spPr>
          <a:xfrm flipH="1">
            <a:off x="7208524" y="1605776"/>
            <a:ext cx="1051166" cy="63722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128000" lIns="0" spcFirstLastPara="1" rIns="0" wrap="square" tIns="0">
            <a:noAutofit/>
          </a:bodyPr>
          <a:lstStyle/>
          <a:p>
            <a:pPr indent="0" lvl="0" marL="0" rtl="0" algn="ctr">
              <a:spcBef>
                <a:spcPts val="0"/>
              </a:spcBef>
              <a:spcAft>
                <a:spcPts val="0"/>
              </a:spcAft>
              <a:buNone/>
            </a:pPr>
            <a:r>
              <a:rPr b="1" lang="en" sz="1800">
                <a:solidFill>
                  <a:schemeClr val="dk1"/>
                </a:solidFill>
                <a:latin typeface="Amatic SC"/>
                <a:ea typeface="Amatic SC"/>
                <a:cs typeface="Amatic SC"/>
                <a:sym typeface="Amatic SC"/>
              </a:rPr>
              <a:t>MYERS BRIGGS</a:t>
            </a:r>
            <a:endParaRPr>
              <a:solidFill>
                <a:schemeClr val="dk1"/>
              </a:solidFill>
            </a:endParaRPr>
          </a:p>
        </p:txBody>
      </p:sp>
      <p:sp>
        <p:nvSpPr>
          <p:cNvPr id="9978" name="Google Shape;9978;p27"/>
          <p:cNvSpPr/>
          <p:nvPr/>
        </p:nvSpPr>
        <p:spPr>
          <a:xfrm rot="3078595">
            <a:off x="5496295" y="1336875"/>
            <a:ext cx="266835" cy="411796"/>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dk1"/>
            </a:solidFill>
            <a:prstDash val="solid"/>
            <a:round/>
            <a:headEnd len="med" w="med" type="none"/>
            <a:tailEnd len="med" w="med" type="none"/>
          </a:ln>
        </p:spPr>
      </p:sp>
      <p:sp>
        <p:nvSpPr>
          <p:cNvPr id="9979" name="Google Shape;9979;p27"/>
          <p:cNvSpPr/>
          <p:nvPr/>
        </p:nvSpPr>
        <p:spPr>
          <a:xfrm rot="281395">
            <a:off x="5834454" y="2434389"/>
            <a:ext cx="186964" cy="909006"/>
          </a:xfrm>
          <a:custGeom>
            <a:rect b="b" l="l" r="r" t="t"/>
            <a:pathLst>
              <a:path extrusionOk="0" h="29969" w="6164">
                <a:moveTo>
                  <a:pt x="6164" y="236"/>
                </a:moveTo>
                <a:cubicBezTo>
                  <a:pt x="4734" y="58"/>
                  <a:pt x="1520" y="-353"/>
                  <a:pt x="1916" y="1032"/>
                </a:cubicBezTo>
                <a:cubicBezTo>
                  <a:pt x="2349" y="2547"/>
                  <a:pt x="5540" y="3340"/>
                  <a:pt x="4836" y="4749"/>
                </a:cubicBezTo>
                <a:cubicBezTo>
                  <a:pt x="4211" y="6001"/>
                  <a:pt x="894" y="5828"/>
                  <a:pt x="1385" y="7138"/>
                </a:cubicBezTo>
                <a:cubicBezTo>
                  <a:pt x="1816" y="8289"/>
                  <a:pt x="3959" y="9324"/>
                  <a:pt x="3244" y="10324"/>
                </a:cubicBezTo>
                <a:cubicBezTo>
                  <a:pt x="2573" y="11263"/>
                  <a:pt x="917" y="11193"/>
                  <a:pt x="323" y="12182"/>
                </a:cubicBezTo>
                <a:cubicBezTo>
                  <a:pt x="-1060" y="14486"/>
                  <a:pt x="2713" y="17194"/>
                  <a:pt x="2713" y="19881"/>
                </a:cubicBezTo>
                <a:cubicBezTo>
                  <a:pt x="2713" y="23337"/>
                  <a:pt x="2011" y="28424"/>
                  <a:pt x="5102" y="29969"/>
                </a:cubicBezTo>
              </a:path>
            </a:pathLst>
          </a:custGeom>
          <a:noFill/>
          <a:ln cap="flat" cmpd="sng" w="9525">
            <a:solidFill>
              <a:schemeClr val="dk2"/>
            </a:solidFill>
            <a:prstDash val="solid"/>
            <a:round/>
            <a:headEnd len="med" w="med" type="none"/>
            <a:tailEnd len="med" w="med" type="none"/>
          </a:ln>
        </p:spPr>
      </p:sp>
      <p:sp>
        <p:nvSpPr>
          <p:cNvPr id="9980" name="Google Shape;9980;p27"/>
          <p:cNvSpPr/>
          <p:nvPr/>
        </p:nvSpPr>
        <p:spPr>
          <a:xfrm>
            <a:off x="8094855" y="1572033"/>
            <a:ext cx="258648" cy="481981"/>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dk2"/>
            </a:solidFill>
            <a:prstDash val="solid"/>
            <a:round/>
            <a:headEnd len="med" w="med" type="none"/>
            <a:tailEnd len="med" w="med" type="none"/>
          </a:ln>
        </p:spPr>
      </p:sp>
      <p:sp>
        <p:nvSpPr>
          <p:cNvPr id="9981" name="Google Shape;9981;p27"/>
          <p:cNvSpPr/>
          <p:nvPr/>
        </p:nvSpPr>
        <p:spPr>
          <a:xfrm>
            <a:off x="6673062" y="1852590"/>
            <a:ext cx="299236" cy="261202"/>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sp>
        <p:nvSpPr>
          <p:cNvPr id="9982" name="Google Shape;9982;p27"/>
          <p:cNvSpPr/>
          <p:nvPr/>
        </p:nvSpPr>
        <p:spPr>
          <a:xfrm flipH="1">
            <a:off x="7918070" y="3122423"/>
            <a:ext cx="140439" cy="167973"/>
          </a:xfrm>
          <a:custGeom>
            <a:rect b="b" l="l" r="r" t="t"/>
            <a:pathLst>
              <a:path extrusionOk="0" h="7699" w="6437">
                <a:moveTo>
                  <a:pt x="3717" y="0"/>
                </a:moveTo>
                <a:cubicBezTo>
                  <a:pt x="3825" y="134"/>
                  <a:pt x="6503" y="2325"/>
                  <a:pt x="6371" y="2655"/>
                </a:cubicBezTo>
                <a:cubicBezTo>
                  <a:pt x="5365" y="5170"/>
                  <a:pt x="1502" y="5445"/>
                  <a:pt x="0" y="7699"/>
                </a:cubicBezTo>
              </a:path>
            </a:pathLst>
          </a:custGeom>
          <a:noFill/>
          <a:ln cap="rnd" cmpd="sng" w="9525">
            <a:solidFill>
              <a:schemeClr val="dk1"/>
            </a:solidFill>
            <a:prstDash val="solid"/>
            <a:round/>
            <a:headEnd len="med" w="med" type="none"/>
            <a:tailEnd len="med" w="med" type="none"/>
          </a:ln>
        </p:spPr>
      </p:sp>
      <p:sp>
        <p:nvSpPr>
          <p:cNvPr id="9983" name="Google Shape;9983;p27"/>
          <p:cNvSpPr/>
          <p:nvPr/>
        </p:nvSpPr>
        <p:spPr>
          <a:xfrm>
            <a:off x="307025" y="2707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9984" name="Google Shape;9984;p27"/>
          <p:cNvSpPr/>
          <p:nvPr/>
        </p:nvSpPr>
        <p:spPr>
          <a:xfrm>
            <a:off x="8763450" y="11971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9985" name="Google Shape;9985;p27"/>
          <p:cNvSpPr/>
          <p:nvPr/>
        </p:nvSpPr>
        <p:spPr>
          <a:xfrm>
            <a:off x="2473925" y="44890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9986" name="Google Shape;9986;p27"/>
          <p:cNvSpPr/>
          <p:nvPr/>
        </p:nvSpPr>
        <p:spPr>
          <a:xfrm>
            <a:off x="855225" y="6758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9987" name="Google Shape;9987;p27"/>
          <p:cNvSpPr/>
          <p:nvPr/>
        </p:nvSpPr>
        <p:spPr>
          <a:xfrm>
            <a:off x="6744575" y="8329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9988" name="Google Shape;9988;p27"/>
          <p:cNvSpPr/>
          <p:nvPr/>
        </p:nvSpPr>
        <p:spPr>
          <a:xfrm>
            <a:off x="4265125" y="9220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9989" name="Google Shape;9989;p27"/>
          <p:cNvSpPr/>
          <p:nvPr/>
        </p:nvSpPr>
        <p:spPr>
          <a:xfrm>
            <a:off x="4963362" y="3157537"/>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9990" name="Google Shape;9990;p27"/>
          <p:cNvSpPr/>
          <p:nvPr/>
        </p:nvSpPr>
        <p:spPr>
          <a:xfrm>
            <a:off x="7485925" y="44366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grpSp>
        <p:nvGrpSpPr>
          <p:cNvPr id="9991" name="Google Shape;9991;p27"/>
          <p:cNvGrpSpPr/>
          <p:nvPr/>
        </p:nvGrpSpPr>
        <p:grpSpPr>
          <a:xfrm rot="1225063">
            <a:off x="3017802" y="1808738"/>
            <a:ext cx="915191" cy="492624"/>
            <a:chOff x="-1654688" y="1521350"/>
            <a:chExt cx="1194892" cy="643287"/>
          </a:xfrm>
        </p:grpSpPr>
        <p:sp>
          <p:nvSpPr>
            <p:cNvPr id="9992" name="Google Shape;9992;p27"/>
            <p:cNvSpPr/>
            <p:nvPr/>
          </p:nvSpPr>
          <p:spPr>
            <a:xfrm>
              <a:off x="-1619125" y="1786825"/>
              <a:ext cx="172550" cy="66350"/>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sp>
          <p:nvSpPr>
            <p:cNvPr id="9993" name="Google Shape;9993;p27"/>
            <p:cNvSpPr/>
            <p:nvPr/>
          </p:nvSpPr>
          <p:spPr>
            <a:xfrm rot="2700000">
              <a:off x="-1403800" y="1669200"/>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9994" name="Google Shape;9994;p27"/>
            <p:cNvSpPr/>
            <p:nvPr/>
          </p:nvSpPr>
          <p:spPr>
            <a:xfrm flipH="1">
              <a:off x="-683600" y="1786825"/>
              <a:ext cx="172550" cy="66350"/>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9995" name="Google Shape;9995;p27"/>
            <p:cNvSpPr/>
            <p:nvPr/>
          </p:nvSpPr>
          <p:spPr>
            <a:xfrm flipH="1" rot="-2700000">
              <a:off x="-882449" y="1636025"/>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sp>
          <p:nvSpPr>
            <p:cNvPr id="9996" name="Google Shape;9996;p27"/>
            <p:cNvSpPr/>
            <p:nvPr/>
          </p:nvSpPr>
          <p:spPr>
            <a:xfrm>
              <a:off x="-1088425" y="1521350"/>
              <a:ext cx="19900" cy="165900"/>
            </a:xfrm>
            <a:custGeom>
              <a:rect b="b" l="l" r="r" t="t"/>
              <a:pathLst>
                <a:path extrusionOk="0" h="6636" w="796">
                  <a:moveTo>
                    <a:pt x="796" y="6636"/>
                  </a:moveTo>
                  <a:cubicBezTo>
                    <a:pt x="796" y="4408"/>
                    <a:pt x="0" y="2228"/>
                    <a:pt x="0" y="0"/>
                  </a:cubicBezTo>
                </a:path>
              </a:pathLst>
            </a:custGeom>
            <a:noFill/>
            <a:ln cap="rnd" cmpd="sng" w="9525">
              <a:solidFill>
                <a:schemeClr val="dk2"/>
              </a:solidFill>
              <a:prstDash val="solid"/>
              <a:round/>
              <a:headEnd len="med" w="med" type="none"/>
              <a:tailEnd len="med" w="med" type="none"/>
            </a:ln>
          </p:spPr>
        </p:sp>
        <p:sp>
          <p:nvSpPr>
            <p:cNvPr id="9997" name="Google Shape;9997;p27"/>
            <p:cNvSpPr/>
            <p:nvPr/>
          </p:nvSpPr>
          <p:spPr>
            <a:xfrm rot="-2700000">
              <a:off x="-1656500" y="2047000"/>
              <a:ext cx="172548" cy="66349"/>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9998" name="Google Shape;9998;p27"/>
            <p:cNvSpPr/>
            <p:nvPr/>
          </p:nvSpPr>
          <p:spPr>
            <a:xfrm flipH="1" rot="1800044">
              <a:off x="-637371" y="2007199"/>
              <a:ext cx="172546" cy="66349"/>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grpSp>
      <p:grpSp>
        <p:nvGrpSpPr>
          <p:cNvPr id="9999" name="Google Shape;9999;p27"/>
          <p:cNvGrpSpPr/>
          <p:nvPr/>
        </p:nvGrpSpPr>
        <p:grpSpPr>
          <a:xfrm flipH="1">
            <a:off x="7132624" y="2290780"/>
            <a:ext cx="1018812" cy="1543542"/>
            <a:chOff x="4160231" y="2863423"/>
            <a:chExt cx="874066" cy="1324247"/>
          </a:xfrm>
        </p:grpSpPr>
        <p:grpSp>
          <p:nvGrpSpPr>
            <p:cNvPr id="10000" name="Google Shape;10000;p27"/>
            <p:cNvGrpSpPr/>
            <p:nvPr/>
          </p:nvGrpSpPr>
          <p:grpSpPr>
            <a:xfrm>
              <a:off x="4160231" y="2863423"/>
              <a:ext cx="874066" cy="1324247"/>
              <a:chOff x="116375" y="3130780"/>
              <a:chExt cx="1107535" cy="1678174"/>
            </a:xfrm>
          </p:grpSpPr>
          <p:sp>
            <p:nvSpPr>
              <p:cNvPr id="10001" name="Google Shape;10001;p27"/>
              <p:cNvSpPr/>
              <p:nvPr/>
            </p:nvSpPr>
            <p:spPr>
              <a:xfrm>
                <a:off x="1019355" y="3548606"/>
                <a:ext cx="31725" cy="155844"/>
              </a:xfrm>
              <a:custGeom>
                <a:rect b="b" l="l" r="r" t="t"/>
                <a:pathLst>
                  <a:path extrusionOk="0" h="3252" w="662">
                    <a:moveTo>
                      <a:pt x="610" y="1"/>
                    </a:moveTo>
                    <a:lnTo>
                      <a:pt x="610" y="1"/>
                    </a:lnTo>
                    <a:cubicBezTo>
                      <a:pt x="390" y="68"/>
                      <a:pt x="187" y="136"/>
                      <a:pt x="1" y="204"/>
                    </a:cubicBezTo>
                    <a:cubicBezTo>
                      <a:pt x="1" y="847"/>
                      <a:pt x="18" y="2473"/>
                      <a:pt x="136" y="3116"/>
                    </a:cubicBezTo>
                    <a:cubicBezTo>
                      <a:pt x="136" y="3167"/>
                      <a:pt x="153" y="3201"/>
                      <a:pt x="170" y="3251"/>
                    </a:cubicBezTo>
                    <a:cubicBezTo>
                      <a:pt x="509" y="2202"/>
                      <a:pt x="661" y="1101"/>
                      <a:pt x="61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2" name="Google Shape;10002;p27"/>
              <p:cNvSpPr/>
              <p:nvPr/>
            </p:nvSpPr>
            <p:spPr>
              <a:xfrm>
                <a:off x="116375" y="3130780"/>
                <a:ext cx="410312" cy="307567"/>
              </a:xfrm>
              <a:custGeom>
                <a:rect b="b" l="l" r="r" t="t"/>
                <a:pathLst>
                  <a:path extrusionOk="0" h="6418" w="8562">
                    <a:moveTo>
                      <a:pt x="5596" y="0"/>
                    </a:moveTo>
                    <a:cubicBezTo>
                      <a:pt x="5576" y="0"/>
                      <a:pt x="5556" y="0"/>
                      <a:pt x="5536" y="0"/>
                    </a:cubicBezTo>
                    <a:cubicBezTo>
                      <a:pt x="1998" y="34"/>
                      <a:pt x="0" y="5537"/>
                      <a:pt x="4656" y="6417"/>
                    </a:cubicBezTo>
                    <a:cubicBezTo>
                      <a:pt x="5350" y="5113"/>
                      <a:pt x="6518" y="4741"/>
                      <a:pt x="6637" y="4741"/>
                    </a:cubicBezTo>
                    <a:cubicBezTo>
                      <a:pt x="6925" y="3911"/>
                      <a:pt x="7433" y="3166"/>
                      <a:pt x="8127" y="2625"/>
                    </a:cubicBezTo>
                    <a:cubicBezTo>
                      <a:pt x="8144" y="2524"/>
                      <a:pt x="8561" y="0"/>
                      <a:pt x="559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3" name="Google Shape;10003;p27"/>
              <p:cNvSpPr/>
              <p:nvPr/>
            </p:nvSpPr>
            <p:spPr>
              <a:xfrm>
                <a:off x="285920" y="3198589"/>
                <a:ext cx="840609" cy="578089"/>
              </a:xfrm>
              <a:custGeom>
                <a:rect b="b" l="l" r="r" t="t"/>
                <a:pathLst>
                  <a:path extrusionOk="0" h="12063" w="17541">
                    <a:moveTo>
                      <a:pt x="10148" y="1"/>
                    </a:moveTo>
                    <a:cubicBezTo>
                      <a:pt x="8210" y="1"/>
                      <a:pt x="6315" y="398"/>
                      <a:pt x="5401" y="753"/>
                    </a:cubicBezTo>
                    <a:cubicBezTo>
                      <a:pt x="5114" y="854"/>
                      <a:pt x="4843" y="1007"/>
                      <a:pt x="4589" y="1210"/>
                    </a:cubicBezTo>
                    <a:cubicBezTo>
                      <a:pt x="3895" y="1751"/>
                      <a:pt x="3387" y="2496"/>
                      <a:pt x="3099" y="3326"/>
                    </a:cubicBezTo>
                    <a:cubicBezTo>
                      <a:pt x="2980" y="3326"/>
                      <a:pt x="1812" y="3698"/>
                      <a:pt x="1118" y="5002"/>
                    </a:cubicBezTo>
                    <a:cubicBezTo>
                      <a:pt x="983" y="5256"/>
                      <a:pt x="881" y="5527"/>
                      <a:pt x="796" y="5815"/>
                    </a:cubicBezTo>
                    <a:cubicBezTo>
                      <a:pt x="1" y="8693"/>
                      <a:pt x="1372" y="11588"/>
                      <a:pt x="1372" y="11588"/>
                    </a:cubicBezTo>
                    <a:cubicBezTo>
                      <a:pt x="1464" y="11568"/>
                      <a:pt x="1555" y="11560"/>
                      <a:pt x="1643" y="11560"/>
                    </a:cubicBezTo>
                    <a:cubicBezTo>
                      <a:pt x="2312" y="11560"/>
                      <a:pt x="2828" y="12062"/>
                      <a:pt x="2828" y="12062"/>
                    </a:cubicBezTo>
                    <a:cubicBezTo>
                      <a:pt x="3912" y="10759"/>
                      <a:pt x="4098" y="7203"/>
                      <a:pt x="4132" y="6221"/>
                    </a:cubicBezTo>
                    <a:cubicBezTo>
                      <a:pt x="4386" y="7051"/>
                      <a:pt x="4640" y="8100"/>
                      <a:pt x="4843" y="8185"/>
                    </a:cubicBezTo>
                    <a:cubicBezTo>
                      <a:pt x="4997" y="8267"/>
                      <a:pt x="5920" y="8334"/>
                      <a:pt x="6811" y="8334"/>
                    </a:cubicBezTo>
                    <a:cubicBezTo>
                      <a:pt x="7578" y="8334"/>
                      <a:pt x="8322" y="8284"/>
                      <a:pt x="8534" y="8151"/>
                    </a:cubicBezTo>
                    <a:cubicBezTo>
                      <a:pt x="8991" y="7880"/>
                      <a:pt x="8669" y="5528"/>
                      <a:pt x="8669" y="5527"/>
                    </a:cubicBezTo>
                    <a:lnTo>
                      <a:pt x="8669" y="5527"/>
                    </a:lnTo>
                    <a:cubicBezTo>
                      <a:pt x="8669" y="5528"/>
                      <a:pt x="9025" y="7728"/>
                      <a:pt x="9414" y="8050"/>
                    </a:cubicBezTo>
                    <a:cubicBezTo>
                      <a:pt x="9523" y="8139"/>
                      <a:pt x="9828" y="8174"/>
                      <a:pt x="10217" y="8174"/>
                    </a:cubicBezTo>
                    <a:cubicBezTo>
                      <a:pt x="11224" y="8174"/>
                      <a:pt x="12796" y="7944"/>
                      <a:pt x="13003" y="7846"/>
                    </a:cubicBezTo>
                    <a:cubicBezTo>
                      <a:pt x="13291" y="7694"/>
                      <a:pt x="13139" y="5341"/>
                      <a:pt x="13139" y="5341"/>
                    </a:cubicBezTo>
                    <a:lnTo>
                      <a:pt x="13139" y="5341"/>
                    </a:lnTo>
                    <a:cubicBezTo>
                      <a:pt x="13139" y="5341"/>
                      <a:pt x="13494" y="7593"/>
                      <a:pt x="13816" y="7762"/>
                    </a:cubicBezTo>
                    <a:cubicBezTo>
                      <a:pt x="13844" y="7779"/>
                      <a:pt x="13894" y="7787"/>
                      <a:pt x="13962" y="7787"/>
                    </a:cubicBezTo>
                    <a:cubicBezTo>
                      <a:pt x="14221" y="7787"/>
                      <a:pt x="14742" y="7669"/>
                      <a:pt x="15306" y="7508"/>
                    </a:cubicBezTo>
                    <a:cubicBezTo>
                      <a:pt x="15509" y="7440"/>
                      <a:pt x="15712" y="7372"/>
                      <a:pt x="15915" y="7305"/>
                    </a:cubicBezTo>
                    <a:cubicBezTo>
                      <a:pt x="16609" y="7068"/>
                      <a:pt x="17219" y="6797"/>
                      <a:pt x="17321" y="6627"/>
                    </a:cubicBezTo>
                    <a:cubicBezTo>
                      <a:pt x="17541" y="6238"/>
                      <a:pt x="17219" y="3377"/>
                      <a:pt x="14832" y="1311"/>
                    </a:cubicBezTo>
                    <a:cubicBezTo>
                      <a:pt x="13704" y="328"/>
                      <a:pt x="11908" y="1"/>
                      <a:pt x="1014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4" name="Google Shape;10004;p27"/>
              <p:cNvSpPr/>
              <p:nvPr/>
            </p:nvSpPr>
            <p:spPr>
              <a:xfrm>
                <a:off x="581259" y="4084079"/>
                <a:ext cx="249101" cy="95078"/>
              </a:xfrm>
              <a:custGeom>
                <a:rect b="b" l="l" r="r" t="t"/>
                <a:pathLst>
                  <a:path extrusionOk="0" h="1984" w="5198">
                    <a:moveTo>
                      <a:pt x="220" y="1"/>
                    </a:moveTo>
                    <a:cubicBezTo>
                      <a:pt x="203" y="492"/>
                      <a:pt x="136" y="983"/>
                      <a:pt x="0" y="1457"/>
                    </a:cubicBezTo>
                    <a:cubicBezTo>
                      <a:pt x="0" y="1457"/>
                      <a:pt x="1242" y="1984"/>
                      <a:pt x="2782" y="1984"/>
                    </a:cubicBezTo>
                    <a:cubicBezTo>
                      <a:pt x="3552" y="1984"/>
                      <a:pt x="4397" y="1852"/>
                      <a:pt x="5198" y="1457"/>
                    </a:cubicBezTo>
                    <a:cubicBezTo>
                      <a:pt x="4978" y="1152"/>
                      <a:pt x="4927" y="543"/>
                      <a:pt x="4927" y="102"/>
                    </a:cubicBezTo>
                    <a:cubicBezTo>
                      <a:pt x="4024" y="325"/>
                      <a:pt x="3233" y="402"/>
                      <a:pt x="2571" y="402"/>
                    </a:cubicBezTo>
                    <a:cubicBezTo>
                      <a:pt x="1063" y="402"/>
                      <a:pt x="220" y="1"/>
                      <a:pt x="220"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5" name="Google Shape;10005;p27"/>
              <p:cNvSpPr/>
              <p:nvPr/>
            </p:nvSpPr>
            <p:spPr>
              <a:xfrm>
                <a:off x="201531" y="4153853"/>
                <a:ext cx="1022379" cy="655101"/>
              </a:xfrm>
              <a:custGeom>
                <a:rect b="b" l="l" r="r" t="t"/>
                <a:pathLst>
                  <a:path extrusionOk="0" h="13670" w="21334">
                    <a:moveTo>
                      <a:pt x="7907" y="1"/>
                    </a:moveTo>
                    <a:cubicBezTo>
                      <a:pt x="7890" y="69"/>
                      <a:pt x="7857" y="136"/>
                      <a:pt x="7823" y="204"/>
                    </a:cubicBezTo>
                    <a:cubicBezTo>
                      <a:pt x="7450" y="712"/>
                      <a:pt x="3133" y="1423"/>
                      <a:pt x="1643" y="3980"/>
                    </a:cubicBezTo>
                    <a:cubicBezTo>
                      <a:pt x="153" y="6536"/>
                      <a:pt x="1" y="10786"/>
                      <a:pt x="1" y="10786"/>
                    </a:cubicBezTo>
                    <a:cubicBezTo>
                      <a:pt x="1" y="10786"/>
                      <a:pt x="1811" y="13670"/>
                      <a:pt x="10747" y="13670"/>
                    </a:cubicBezTo>
                    <a:cubicBezTo>
                      <a:pt x="11199" y="13670"/>
                      <a:pt x="11668" y="13662"/>
                      <a:pt x="12157" y="13647"/>
                    </a:cubicBezTo>
                    <a:cubicBezTo>
                      <a:pt x="21096" y="13376"/>
                      <a:pt x="21333" y="9533"/>
                      <a:pt x="21333" y="9533"/>
                    </a:cubicBezTo>
                    <a:cubicBezTo>
                      <a:pt x="21333" y="9533"/>
                      <a:pt x="20419" y="4488"/>
                      <a:pt x="18133" y="1897"/>
                    </a:cubicBezTo>
                    <a:cubicBezTo>
                      <a:pt x="16660" y="221"/>
                      <a:pt x="13494" y="526"/>
                      <a:pt x="13122" y="1"/>
                    </a:cubicBezTo>
                    <a:cubicBezTo>
                      <a:pt x="12321" y="396"/>
                      <a:pt x="11474" y="528"/>
                      <a:pt x="10702" y="528"/>
                    </a:cubicBezTo>
                    <a:cubicBezTo>
                      <a:pt x="9156" y="528"/>
                      <a:pt x="7907" y="1"/>
                      <a:pt x="7907"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6" name="Google Shape;10006;p27"/>
              <p:cNvSpPr/>
              <p:nvPr/>
            </p:nvSpPr>
            <p:spPr>
              <a:xfrm>
                <a:off x="591802" y="4041909"/>
                <a:ext cx="226434" cy="61437"/>
              </a:xfrm>
              <a:custGeom>
                <a:rect b="b" l="l" r="r" t="t"/>
                <a:pathLst>
                  <a:path extrusionOk="0" h="1282" w="4725">
                    <a:moveTo>
                      <a:pt x="34" y="1"/>
                    </a:moveTo>
                    <a:cubicBezTo>
                      <a:pt x="34" y="1"/>
                      <a:pt x="34" y="390"/>
                      <a:pt x="0" y="881"/>
                    </a:cubicBezTo>
                    <a:cubicBezTo>
                      <a:pt x="0" y="881"/>
                      <a:pt x="843" y="1282"/>
                      <a:pt x="2351" y="1282"/>
                    </a:cubicBezTo>
                    <a:cubicBezTo>
                      <a:pt x="3013" y="1282"/>
                      <a:pt x="3804" y="1205"/>
                      <a:pt x="4707" y="982"/>
                    </a:cubicBezTo>
                    <a:cubicBezTo>
                      <a:pt x="4707" y="644"/>
                      <a:pt x="4724" y="407"/>
                      <a:pt x="4724" y="407"/>
                    </a:cubicBezTo>
                    <a:lnTo>
                      <a:pt x="4724" y="407"/>
                    </a:lnTo>
                    <a:cubicBezTo>
                      <a:pt x="4470" y="458"/>
                      <a:pt x="4182" y="491"/>
                      <a:pt x="3894" y="525"/>
                    </a:cubicBezTo>
                    <a:cubicBezTo>
                      <a:pt x="3588" y="561"/>
                      <a:pt x="3279" y="579"/>
                      <a:pt x="2970" y="579"/>
                    </a:cubicBezTo>
                    <a:cubicBezTo>
                      <a:pt x="1968" y="579"/>
                      <a:pt x="966" y="389"/>
                      <a:pt x="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7" name="Google Shape;10007;p27"/>
              <p:cNvSpPr/>
              <p:nvPr/>
            </p:nvSpPr>
            <p:spPr>
              <a:xfrm>
                <a:off x="249692" y="3454489"/>
                <a:ext cx="832222" cy="615229"/>
              </a:xfrm>
              <a:custGeom>
                <a:rect b="b" l="l" r="r" t="t"/>
                <a:pathLst>
                  <a:path extrusionOk="0" h="12838" w="17366">
                    <a:moveTo>
                      <a:pt x="13895" y="1"/>
                    </a:moveTo>
                    <a:cubicBezTo>
                      <a:pt x="13895" y="1"/>
                      <a:pt x="14030" y="2354"/>
                      <a:pt x="13742" y="2490"/>
                    </a:cubicBezTo>
                    <a:cubicBezTo>
                      <a:pt x="13534" y="2600"/>
                      <a:pt x="11966" y="2833"/>
                      <a:pt x="10964" y="2833"/>
                    </a:cubicBezTo>
                    <a:cubicBezTo>
                      <a:pt x="10579" y="2833"/>
                      <a:pt x="10278" y="2799"/>
                      <a:pt x="10170" y="2710"/>
                    </a:cubicBezTo>
                    <a:cubicBezTo>
                      <a:pt x="9781" y="2388"/>
                      <a:pt x="9425" y="188"/>
                      <a:pt x="9425" y="187"/>
                    </a:cubicBezTo>
                    <a:lnTo>
                      <a:pt x="9425" y="187"/>
                    </a:lnTo>
                    <a:cubicBezTo>
                      <a:pt x="9425" y="188"/>
                      <a:pt x="9730" y="2523"/>
                      <a:pt x="9273" y="2811"/>
                    </a:cubicBezTo>
                    <a:cubicBezTo>
                      <a:pt x="9061" y="2944"/>
                      <a:pt x="8317" y="2994"/>
                      <a:pt x="7550" y="2994"/>
                    </a:cubicBezTo>
                    <a:cubicBezTo>
                      <a:pt x="6659" y="2994"/>
                      <a:pt x="5736" y="2927"/>
                      <a:pt x="5582" y="2845"/>
                    </a:cubicBezTo>
                    <a:cubicBezTo>
                      <a:pt x="5396" y="2744"/>
                      <a:pt x="5125" y="1711"/>
                      <a:pt x="4871" y="881"/>
                    </a:cubicBezTo>
                    <a:cubicBezTo>
                      <a:pt x="4837" y="1863"/>
                      <a:pt x="4668" y="5419"/>
                      <a:pt x="3567" y="6722"/>
                    </a:cubicBezTo>
                    <a:cubicBezTo>
                      <a:pt x="3567" y="6722"/>
                      <a:pt x="3051" y="6220"/>
                      <a:pt x="2382" y="6220"/>
                    </a:cubicBezTo>
                    <a:cubicBezTo>
                      <a:pt x="2294" y="6220"/>
                      <a:pt x="2204" y="6228"/>
                      <a:pt x="2111" y="6248"/>
                    </a:cubicBezTo>
                    <a:cubicBezTo>
                      <a:pt x="1908" y="6282"/>
                      <a:pt x="1722" y="6384"/>
                      <a:pt x="1552" y="6502"/>
                    </a:cubicBezTo>
                    <a:cubicBezTo>
                      <a:pt x="1" y="7638"/>
                      <a:pt x="761" y="9998"/>
                      <a:pt x="3349" y="9998"/>
                    </a:cubicBezTo>
                    <a:cubicBezTo>
                      <a:pt x="3500" y="9998"/>
                      <a:pt x="3657" y="9990"/>
                      <a:pt x="3821" y="9973"/>
                    </a:cubicBezTo>
                    <a:cubicBezTo>
                      <a:pt x="4752" y="10972"/>
                      <a:pt x="5903" y="11751"/>
                      <a:pt x="7173" y="12259"/>
                    </a:cubicBezTo>
                    <a:cubicBezTo>
                      <a:pt x="8105" y="12647"/>
                      <a:pt x="9107" y="12837"/>
                      <a:pt x="10109" y="12837"/>
                    </a:cubicBezTo>
                    <a:cubicBezTo>
                      <a:pt x="10418" y="12837"/>
                      <a:pt x="10727" y="12819"/>
                      <a:pt x="11033" y="12783"/>
                    </a:cubicBezTo>
                    <a:cubicBezTo>
                      <a:pt x="11321" y="12749"/>
                      <a:pt x="11609" y="12716"/>
                      <a:pt x="11863" y="12665"/>
                    </a:cubicBezTo>
                    <a:cubicBezTo>
                      <a:pt x="15605" y="11988"/>
                      <a:pt x="17095" y="10058"/>
                      <a:pt x="17230" y="8195"/>
                    </a:cubicBezTo>
                    <a:cubicBezTo>
                      <a:pt x="17365" y="6333"/>
                      <a:pt x="16451" y="5926"/>
                      <a:pt x="16231" y="5215"/>
                    </a:cubicBezTo>
                    <a:cubicBezTo>
                      <a:pt x="16214" y="5165"/>
                      <a:pt x="16197" y="5131"/>
                      <a:pt x="16180" y="5080"/>
                    </a:cubicBezTo>
                    <a:cubicBezTo>
                      <a:pt x="16079" y="4437"/>
                      <a:pt x="16045" y="2794"/>
                      <a:pt x="16045" y="2168"/>
                    </a:cubicBezTo>
                    <a:cubicBezTo>
                      <a:pt x="15495" y="2329"/>
                      <a:pt x="14976" y="2447"/>
                      <a:pt x="14709" y="2447"/>
                    </a:cubicBezTo>
                    <a:cubicBezTo>
                      <a:pt x="14639" y="2447"/>
                      <a:pt x="14587" y="2439"/>
                      <a:pt x="14555" y="2422"/>
                    </a:cubicBezTo>
                    <a:cubicBezTo>
                      <a:pt x="14233" y="2253"/>
                      <a:pt x="13895" y="1"/>
                      <a:pt x="1389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8" name="Google Shape;10008;p27"/>
              <p:cNvSpPr/>
              <p:nvPr/>
            </p:nvSpPr>
            <p:spPr>
              <a:xfrm>
                <a:off x="319609" y="3805704"/>
                <a:ext cx="95366" cy="46389"/>
              </a:xfrm>
              <a:custGeom>
                <a:rect b="b" l="l" r="r" t="t"/>
                <a:pathLst>
                  <a:path extrusionOk="0" h="968" w="1990">
                    <a:moveTo>
                      <a:pt x="987" y="0"/>
                    </a:moveTo>
                    <a:cubicBezTo>
                      <a:pt x="774" y="0"/>
                      <a:pt x="566" y="69"/>
                      <a:pt x="398" y="206"/>
                    </a:cubicBezTo>
                    <a:cubicBezTo>
                      <a:pt x="229" y="341"/>
                      <a:pt x="93" y="511"/>
                      <a:pt x="9" y="714"/>
                    </a:cubicBezTo>
                    <a:lnTo>
                      <a:pt x="26" y="714"/>
                    </a:lnTo>
                    <a:cubicBezTo>
                      <a:pt x="0" y="790"/>
                      <a:pt x="60" y="857"/>
                      <a:pt x="128" y="857"/>
                    </a:cubicBezTo>
                    <a:cubicBezTo>
                      <a:pt x="150" y="857"/>
                      <a:pt x="174" y="849"/>
                      <a:pt x="195" y="832"/>
                    </a:cubicBezTo>
                    <a:cubicBezTo>
                      <a:pt x="330" y="714"/>
                      <a:pt x="466" y="612"/>
                      <a:pt x="618" y="528"/>
                    </a:cubicBezTo>
                    <a:cubicBezTo>
                      <a:pt x="686" y="494"/>
                      <a:pt x="754" y="460"/>
                      <a:pt x="838" y="443"/>
                    </a:cubicBezTo>
                    <a:cubicBezTo>
                      <a:pt x="886" y="431"/>
                      <a:pt x="934" y="419"/>
                      <a:pt x="982" y="419"/>
                    </a:cubicBezTo>
                    <a:cubicBezTo>
                      <a:pt x="1002" y="419"/>
                      <a:pt x="1022" y="421"/>
                      <a:pt x="1041" y="426"/>
                    </a:cubicBezTo>
                    <a:cubicBezTo>
                      <a:pt x="1194" y="426"/>
                      <a:pt x="1346" y="460"/>
                      <a:pt x="1465" y="544"/>
                    </a:cubicBezTo>
                    <a:cubicBezTo>
                      <a:pt x="1600" y="629"/>
                      <a:pt x="1719" y="765"/>
                      <a:pt x="1786" y="900"/>
                    </a:cubicBezTo>
                    <a:lnTo>
                      <a:pt x="1786" y="917"/>
                    </a:lnTo>
                    <a:cubicBezTo>
                      <a:pt x="1820" y="951"/>
                      <a:pt x="1854" y="968"/>
                      <a:pt x="1888" y="968"/>
                    </a:cubicBezTo>
                    <a:cubicBezTo>
                      <a:pt x="1939" y="968"/>
                      <a:pt x="1990" y="917"/>
                      <a:pt x="1990" y="866"/>
                    </a:cubicBezTo>
                    <a:cubicBezTo>
                      <a:pt x="1973" y="629"/>
                      <a:pt x="1871" y="409"/>
                      <a:pt x="1685" y="257"/>
                    </a:cubicBezTo>
                    <a:cubicBezTo>
                      <a:pt x="1515" y="104"/>
                      <a:pt x="1295" y="3"/>
                      <a:pt x="1058" y="3"/>
                    </a:cubicBezTo>
                    <a:cubicBezTo>
                      <a:pt x="1035" y="1"/>
                      <a:pt x="1011" y="0"/>
                      <a:pt x="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9" name="Google Shape;10009;p27"/>
              <p:cNvSpPr/>
              <p:nvPr/>
            </p:nvSpPr>
            <p:spPr>
              <a:xfrm>
                <a:off x="608814" y="4105692"/>
                <a:ext cx="10639" cy="47635"/>
              </a:xfrm>
              <a:custGeom>
                <a:rect b="b" l="l" r="r" t="t"/>
                <a:pathLst>
                  <a:path extrusionOk="0" h="994" w="222">
                    <a:moveTo>
                      <a:pt x="146" y="0"/>
                    </a:moveTo>
                    <a:cubicBezTo>
                      <a:pt x="127" y="0"/>
                      <a:pt x="115" y="16"/>
                      <a:pt x="102" y="41"/>
                    </a:cubicBezTo>
                    <a:cubicBezTo>
                      <a:pt x="69" y="109"/>
                      <a:pt x="52" y="193"/>
                      <a:pt x="35" y="261"/>
                    </a:cubicBezTo>
                    <a:cubicBezTo>
                      <a:pt x="18" y="346"/>
                      <a:pt x="18" y="413"/>
                      <a:pt x="18" y="498"/>
                    </a:cubicBezTo>
                    <a:cubicBezTo>
                      <a:pt x="1" y="650"/>
                      <a:pt x="1" y="803"/>
                      <a:pt x="18" y="955"/>
                    </a:cubicBezTo>
                    <a:cubicBezTo>
                      <a:pt x="26" y="981"/>
                      <a:pt x="47" y="993"/>
                      <a:pt x="69" y="993"/>
                    </a:cubicBezTo>
                    <a:cubicBezTo>
                      <a:pt x="90" y="993"/>
                      <a:pt x="111" y="981"/>
                      <a:pt x="119" y="955"/>
                    </a:cubicBezTo>
                    <a:cubicBezTo>
                      <a:pt x="170" y="803"/>
                      <a:pt x="204" y="650"/>
                      <a:pt x="221" y="498"/>
                    </a:cubicBezTo>
                    <a:cubicBezTo>
                      <a:pt x="221" y="413"/>
                      <a:pt x="221" y="329"/>
                      <a:pt x="221" y="261"/>
                    </a:cubicBezTo>
                    <a:cubicBezTo>
                      <a:pt x="221" y="176"/>
                      <a:pt x="204" y="109"/>
                      <a:pt x="187" y="24"/>
                    </a:cubicBezTo>
                    <a:cubicBezTo>
                      <a:pt x="187" y="24"/>
                      <a:pt x="187" y="7"/>
                      <a:pt x="170" y="7"/>
                    </a:cubicBezTo>
                    <a:cubicBezTo>
                      <a:pt x="161" y="2"/>
                      <a:pt x="153" y="0"/>
                      <a:pt x="1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0" name="Google Shape;10010;p27"/>
              <p:cNvSpPr/>
              <p:nvPr/>
            </p:nvSpPr>
            <p:spPr>
              <a:xfrm>
                <a:off x="646959" y="4108232"/>
                <a:ext cx="10591" cy="54919"/>
              </a:xfrm>
              <a:custGeom>
                <a:rect b="b" l="l" r="r" t="t"/>
                <a:pathLst>
                  <a:path extrusionOk="0" h="1146" w="221">
                    <a:moveTo>
                      <a:pt x="142" y="1"/>
                    </a:moveTo>
                    <a:cubicBezTo>
                      <a:pt x="119" y="1"/>
                      <a:pt x="94" y="13"/>
                      <a:pt x="85" y="39"/>
                    </a:cubicBezTo>
                    <a:cubicBezTo>
                      <a:pt x="68" y="123"/>
                      <a:pt x="51" y="208"/>
                      <a:pt x="35" y="310"/>
                    </a:cubicBezTo>
                    <a:cubicBezTo>
                      <a:pt x="18" y="394"/>
                      <a:pt x="18" y="479"/>
                      <a:pt x="18" y="564"/>
                    </a:cubicBezTo>
                    <a:cubicBezTo>
                      <a:pt x="1" y="750"/>
                      <a:pt x="18" y="919"/>
                      <a:pt x="51" y="1105"/>
                    </a:cubicBezTo>
                    <a:cubicBezTo>
                      <a:pt x="51" y="1122"/>
                      <a:pt x="68" y="1139"/>
                      <a:pt x="85" y="1139"/>
                    </a:cubicBezTo>
                    <a:cubicBezTo>
                      <a:pt x="90" y="1144"/>
                      <a:pt x="96" y="1146"/>
                      <a:pt x="102" y="1146"/>
                    </a:cubicBezTo>
                    <a:cubicBezTo>
                      <a:pt x="119" y="1146"/>
                      <a:pt x="141" y="1130"/>
                      <a:pt x="153" y="1105"/>
                    </a:cubicBezTo>
                    <a:cubicBezTo>
                      <a:pt x="187" y="936"/>
                      <a:pt x="221" y="750"/>
                      <a:pt x="221" y="580"/>
                    </a:cubicBezTo>
                    <a:cubicBezTo>
                      <a:pt x="221" y="496"/>
                      <a:pt x="221" y="394"/>
                      <a:pt x="221" y="310"/>
                    </a:cubicBezTo>
                    <a:cubicBezTo>
                      <a:pt x="221" y="225"/>
                      <a:pt x="204" y="123"/>
                      <a:pt x="187" y="39"/>
                    </a:cubicBezTo>
                    <a:cubicBezTo>
                      <a:pt x="187" y="13"/>
                      <a:pt x="166" y="1"/>
                      <a:pt x="1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1" name="Google Shape;10011;p27"/>
              <p:cNvSpPr/>
              <p:nvPr/>
            </p:nvSpPr>
            <p:spPr>
              <a:xfrm>
                <a:off x="693203" y="4112976"/>
                <a:ext cx="9776" cy="56357"/>
              </a:xfrm>
              <a:custGeom>
                <a:rect b="b" l="l" r="r" t="t"/>
                <a:pathLst>
                  <a:path extrusionOk="0" h="1176" w="204">
                    <a:moveTo>
                      <a:pt x="95" y="1"/>
                    </a:moveTo>
                    <a:cubicBezTo>
                      <a:pt x="76" y="1"/>
                      <a:pt x="64" y="16"/>
                      <a:pt x="51" y="41"/>
                    </a:cubicBezTo>
                    <a:cubicBezTo>
                      <a:pt x="35" y="126"/>
                      <a:pt x="18" y="227"/>
                      <a:pt x="18" y="312"/>
                    </a:cubicBezTo>
                    <a:cubicBezTo>
                      <a:pt x="1" y="414"/>
                      <a:pt x="1" y="498"/>
                      <a:pt x="1" y="583"/>
                    </a:cubicBezTo>
                    <a:cubicBezTo>
                      <a:pt x="1" y="769"/>
                      <a:pt x="18" y="956"/>
                      <a:pt x="51" y="1142"/>
                    </a:cubicBezTo>
                    <a:cubicBezTo>
                      <a:pt x="51" y="1159"/>
                      <a:pt x="68" y="1159"/>
                      <a:pt x="85" y="1176"/>
                    </a:cubicBezTo>
                    <a:cubicBezTo>
                      <a:pt x="119" y="1176"/>
                      <a:pt x="136" y="1159"/>
                      <a:pt x="153" y="1142"/>
                    </a:cubicBezTo>
                    <a:cubicBezTo>
                      <a:pt x="187" y="956"/>
                      <a:pt x="204" y="769"/>
                      <a:pt x="204" y="600"/>
                    </a:cubicBezTo>
                    <a:lnTo>
                      <a:pt x="204" y="329"/>
                    </a:lnTo>
                    <a:cubicBezTo>
                      <a:pt x="204" y="227"/>
                      <a:pt x="187" y="143"/>
                      <a:pt x="170" y="41"/>
                    </a:cubicBezTo>
                    <a:lnTo>
                      <a:pt x="153" y="41"/>
                    </a:lnTo>
                    <a:cubicBezTo>
                      <a:pt x="153" y="24"/>
                      <a:pt x="136" y="7"/>
                      <a:pt x="119" y="7"/>
                    </a:cubicBezTo>
                    <a:cubicBezTo>
                      <a:pt x="110" y="3"/>
                      <a:pt x="10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2" name="Google Shape;10012;p27"/>
              <p:cNvSpPr/>
              <p:nvPr/>
            </p:nvSpPr>
            <p:spPr>
              <a:xfrm>
                <a:off x="741077" y="4110532"/>
                <a:ext cx="11406" cy="56357"/>
              </a:xfrm>
              <a:custGeom>
                <a:rect b="b" l="l" r="r" t="t"/>
                <a:pathLst>
                  <a:path extrusionOk="0" h="1176" w="238">
                    <a:moveTo>
                      <a:pt x="76" y="1"/>
                    </a:moveTo>
                    <a:cubicBezTo>
                      <a:pt x="53" y="1"/>
                      <a:pt x="34" y="17"/>
                      <a:pt x="34" y="41"/>
                    </a:cubicBezTo>
                    <a:cubicBezTo>
                      <a:pt x="18" y="126"/>
                      <a:pt x="1" y="228"/>
                      <a:pt x="1" y="312"/>
                    </a:cubicBezTo>
                    <a:cubicBezTo>
                      <a:pt x="1" y="414"/>
                      <a:pt x="1" y="499"/>
                      <a:pt x="1" y="600"/>
                    </a:cubicBezTo>
                    <a:cubicBezTo>
                      <a:pt x="18" y="786"/>
                      <a:pt x="68" y="973"/>
                      <a:pt x="136" y="1142"/>
                    </a:cubicBezTo>
                    <a:cubicBezTo>
                      <a:pt x="136" y="1159"/>
                      <a:pt x="153" y="1176"/>
                      <a:pt x="187" y="1176"/>
                    </a:cubicBezTo>
                    <a:cubicBezTo>
                      <a:pt x="204" y="1176"/>
                      <a:pt x="238" y="1142"/>
                      <a:pt x="238" y="1125"/>
                    </a:cubicBezTo>
                    <a:cubicBezTo>
                      <a:pt x="238" y="939"/>
                      <a:pt x="238" y="753"/>
                      <a:pt x="221" y="583"/>
                    </a:cubicBezTo>
                    <a:cubicBezTo>
                      <a:pt x="204" y="482"/>
                      <a:pt x="187" y="397"/>
                      <a:pt x="187" y="312"/>
                    </a:cubicBezTo>
                    <a:cubicBezTo>
                      <a:pt x="170" y="211"/>
                      <a:pt x="153" y="126"/>
                      <a:pt x="119" y="41"/>
                    </a:cubicBezTo>
                    <a:cubicBezTo>
                      <a:pt x="119" y="25"/>
                      <a:pt x="102" y="8"/>
                      <a:pt x="102" y="8"/>
                    </a:cubicBezTo>
                    <a:cubicBezTo>
                      <a:pt x="93" y="3"/>
                      <a:pt x="84" y="1"/>
                      <a:pt x="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3" name="Google Shape;10013;p27"/>
              <p:cNvSpPr/>
              <p:nvPr/>
            </p:nvSpPr>
            <p:spPr>
              <a:xfrm>
                <a:off x="780851" y="4107609"/>
                <a:ext cx="12220" cy="44903"/>
              </a:xfrm>
              <a:custGeom>
                <a:rect b="b" l="l" r="r" t="t"/>
                <a:pathLst>
                  <a:path extrusionOk="0" h="937" w="255">
                    <a:moveTo>
                      <a:pt x="68" y="1"/>
                    </a:moveTo>
                    <a:cubicBezTo>
                      <a:pt x="34" y="1"/>
                      <a:pt x="17" y="18"/>
                      <a:pt x="0" y="52"/>
                    </a:cubicBezTo>
                    <a:cubicBezTo>
                      <a:pt x="0" y="119"/>
                      <a:pt x="0" y="204"/>
                      <a:pt x="0" y="272"/>
                    </a:cubicBezTo>
                    <a:cubicBezTo>
                      <a:pt x="0" y="339"/>
                      <a:pt x="0" y="407"/>
                      <a:pt x="17" y="492"/>
                    </a:cubicBezTo>
                    <a:cubicBezTo>
                      <a:pt x="34" y="627"/>
                      <a:pt x="68" y="763"/>
                      <a:pt x="136" y="915"/>
                    </a:cubicBezTo>
                    <a:cubicBezTo>
                      <a:pt x="136" y="915"/>
                      <a:pt x="153" y="932"/>
                      <a:pt x="170" y="932"/>
                    </a:cubicBezTo>
                    <a:cubicBezTo>
                      <a:pt x="176" y="935"/>
                      <a:pt x="182" y="937"/>
                      <a:pt x="187" y="937"/>
                    </a:cubicBezTo>
                    <a:cubicBezTo>
                      <a:pt x="210" y="937"/>
                      <a:pt x="224" y="912"/>
                      <a:pt x="237" y="898"/>
                    </a:cubicBezTo>
                    <a:cubicBezTo>
                      <a:pt x="254" y="746"/>
                      <a:pt x="254" y="593"/>
                      <a:pt x="237" y="441"/>
                    </a:cubicBezTo>
                    <a:cubicBezTo>
                      <a:pt x="220" y="373"/>
                      <a:pt x="203" y="306"/>
                      <a:pt x="186" y="238"/>
                    </a:cubicBezTo>
                    <a:cubicBezTo>
                      <a:pt x="170" y="170"/>
                      <a:pt x="153" y="86"/>
                      <a:pt x="119" y="18"/>
                    </a:cubicBezTo>
                    <a:cubicBezTo>
                      <a:pt x="102" y="18"/>
                      <a:pt x="85"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4" name="Google Shape;10014;p27"/>
              <p:cNvSpPr/>
              <p:nvPr/>
            </p:nvSpPr>
            <p:spPr>
              <a:xfrm rot="-1071615">
                <a:off x="731181" y="3835489"/>
                <a:ext cx="224179" cy="96850"/>
              </a:xfrm>
              <a:custGeom>
                <a:rect b="b" l="l" r="r" t="t"/>
                <a:pathLst>
                  <a:path extrusionOk="0" h="2021" w="4678">
                    <a:moveTo>
                      <a:pt x="85" y="1"/>
                    </a:moveTo>
                    <a:cubicBezTo>
                      <a:pt x="34" y="18"/>
                      <a:pt x="0" y="69"/>
                      <a:pt x="17" y="119"/>
                    </a:cubicBezTo>
                    <a:cubicBezTo>
                      <a:pt x="119" y="627"/>
                      <a:pt x="390" y="1101"/>
                      <a:pt x="796" y="1457"/>
                    </a:cubicBezTo>
                    <a:cubicBezTo>
                      <a:pt x="1186" y="1796"/>
                      <a:pt x="1710" y="1999"/>
                      <a:pt x="2252" y="2016"/>
                    </a:cubicBezTo>
                    <a:cubicBezTo>
                      <a:pt x="2301" y="2019"/>
                      <a:pt x="2349" y="2020"/>
                      <a:pt x="2398" y="2020"/>
                    </a:cubicBezTo>
                    <a:cubicBezTo>
                      <a:pt x="2874" y="2020"/>
                      <a:pt x="3344" y="1872"/>
                      <a:pt x="3759" y="1626"/>
                    </a:cubicBezTo>
                    <a:cubicBezTo>
                      <a:pt x="4199" y="1321"/>
                      <a:pt x="4521" y="881"/>
                      <a:pt x="4656" y="356"/>
                    </a:cubicBezTo>
                    <a:cubicBezTo>
                      <a:pt x="4678" y="281"/>
                      <a:pt x="4611" y="227"/>
                      <a:pt x="4551" y="227"/>
                    </a:cubicBezTo>
                    <a:cubicBezTo>
                      <a:pt x="4516" y="227"/>
                      <a:pt x="4483" y="245"/>
                      <a:pt x="4470" y="289"/>
                    </a:cubicBezTo>
                    <a:lnTo>
                      <a:pt x="4470" y="306"/>
                    </a:lnTo>
                    <a:cubicBezTo>
                      <a:pt x="4267" y="712"/>
                      <a:pt x="3962" y="1068"/>
                      <a:pt x="3556" y="1288"/>
                    </a:cubicBezTo>
                    <a:cubicBezTo>
                      <a:pt x="3194" y="1492"/>
                      <a:pt x="2774" y="1594"/>
                      <a:pt x="2364" y="1594"/>
                    </a:cubicBezTo>
                    <a:cubicBezTo>
                      <a:pt x="2332" y="1594"/>
                      <a:pt x="2301" y="1594"/>
                      <a:pt x="2269" y="1592"/>
                    </a:cubicBezTo>
                    <a:cubicBezTo>
                      <a:pt x="1812" y="1592"/>
                      <a:pt x="1372" y="1440"/>
                      <a:pt x="1016" y="1169"/>
                    </a:cubicBezTo>
                    <a:cubicBezTo>
                      <a:pt x="661" y="881"/>
                      <a:pt x="373" y="492"/>
                      <a:pt x="204" y="69"/>
                    </a:cubicBezTo>
                    <a:cubicBezTo>
                      <a:pt x="187" y="18"/>
                      <a:pt x="13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5" name="Google Shape;10015;p27"/>
              <p:cNvSpPr/>
              <p:nvPr/>
            </p:nvSpPr>
            <p:spPr>
              <a:xfrm>
                <a:off x="889073" y="3668283"/>
                <a:ext cx="67379" cy="57651"/>
              </a:xfrm>
              <a:custGeom>
                <a:rect b="b" l="l" r="r" t="t"/>
                <a:pathLst>
                  <a:path extrusionOk="0" h="1203" w="1406">
                    <a:moveTo>
                      <a:pt x="610" y="1"/>
                    </a:moveTo>
                    <a:cubicBezTo>
                      <a:pt x="271" y="18"/>
                      <a:pt x="0" y="305"/>
                      <a:pt x="17" y="644"/>
                    </a:cubicBezTo>
                    <a:cubicBezTo>
                      <a:pt x="39" y="989"/>
                      <a:pt x="317" y="1202"/>
                      <a:pt x="611" y="1202"/>
                    </a:cubicBezTo>
                    <a:cubicBezTo>
                      <a:pt x="764" y="1202"/>
                      <a:pt x="922" y="1144"/>
                      <a:pt x="1050" y="1016"/>
                    </a:cubicBezTo>
                    <a:cubicBezTo>
                      <a:pt x="1405" y="627"/>
                      <a:pt x="1134" y="1"/>
                      <a:pt x="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6" name="Google Shape;10016;p27"/>
              <p:cNvSpPr/>
              <p:nvPr/>
            </p:nvSpPr>
            <p:spPr>
              <a:xfrm>
                <a:off x="646965" y="3688714"/>
                <a:ext cx="66612" cy="57411"/>
              </a:xfrm>
              <a:custGeom>
                <a:rect b="b" l="l" r="r" t="t"/>
                <a:pathLst>
                  <a:path extrusionOk="0" h="1198" w="1390">
                    <a:moveTo>
                      <a:pt x="780" y="0"/>
                    </a:moveTo>
                    <a:cubicBezTo>
                      <a:pt x="272" y="17"/>
                      <a:pt x="1" y="627"/>
                      <a:pt x="356" y="1016"/>
                    </a:cubicBezTo>
                    <a:cubicBezTo>
                      <a:pt x="476" y="1142"/>
                      <a:pt x="627" y="1198"/>
                      <a:pt x="776" y="1198"/>
                    </a:cubicBezTo>
                    <a:cubicBezTo>
                      <a:pt x="1069" y="1198"/>
                      <a:pt x="1355" y="980"/>
                      <a:pt x="1389" y="644"/>
                    </a:cubicBezTo>
                    <a:cubicBezTo>
                      <a:pt x="1389" y="305"/>
                      <a:pt x="1118" y="17"/>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17" name="Google Shape;10017;p27"/>
            <p:cNvSpPr/>
            <p:nvPr/>
          </p:nvSpPr>
          <p:spPr>
            <a:xfrm flipH="1">
              <a:off x="4718262" y="33605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grpSp>
        <p:nvGrpSpPr>
          <p:cNvPr id="10018" name="Google Shape;10018;p27"/>
          <p:cNvGrpSpPr/>
          <p:nvPr/>
        </p:nvGrpSpPr>
        <p:grpSpPr>
          <a:xfrm flipH="1">
            <a:off x="5986408" y="2266985"/>
            <a:ext cx="1060341" cy="1566609"/>
            <a:chOff x="4047213" y="2428207"/>
            <a:chExt cx="940435" cy="1389331"/>
          </a:xfrm>
        </p:grpSpPr>
        <p:grpSp>
          <p:nvGrpSpPr>
            <p:cNvPr id="10019" name="Google Shape;10019;p27"/>
            <p:cNvGrpSpPr/>
            <p:nvPr/>
          </p:nvGrpSpPr>
          <p:grpSpPr>
            <a:xfrm>
              <a:off x="4047213" y="2428207"/>
              <a:ext cx="940435" cy="1389331"/>
              <a:chOff x="1859894" y="3105238"/>
              <a:chExt cx="1166793" cy="1723735"/>
            </a:xfrm>
          </p:grpSpPr>
          <p:sp>
            <p:nvSpPr>
              <p:cNvPr id="10020" name="Google Shape;10020;p27"/>
              <p:cNvSpPr/>
              <p:nvPr/>
            </p:nvSpPr>
            <p:spPr>
              <a:xfrm>
                <a:off x="2063560" y="4654487"/>
                <a:ext cx="760290" cy="174486"/>
              </a:xfrm>
              <a:custGeom>
                <a:rect b="b" l="l" r="r" t="t"/>
                <a:pathLst>
                  <a:path extrusionOk="0" h="3641" w="15865">
                    <a:moveTo>
                      <a:pt x="15255" y="0"/>
                    </a:moveTo>
                    <a:cubicBezTo>
                      <a:pt x="15103" y="101"/>
                      <a:pt x="12791" y="1643"/>
                      <a:pt x="7419" y="1643"/>
                    </a:cubicBezTo>
                    <a:cubicBezTo>
                      <a:pt x="7390" y="1643"/>
                      <a:pt x="7361" y="1642"/>
                      <a:pt x="7331" y="1642"/>
                    </a:cubicBezTo>
                    <a:cubicBezTo>
                      <a:pt x="3031" y="1625"/>
                      <a:pt x="322" y="576"/>
                      <a:pt x="322" y="576"/>
                    </a:cubicBezTo>
                    <a:lnTo>
                      <a:pt x="238" y="576"/>
                    </a:lnTo>
                    <a:cubicBezTo>
                      <a:pt x="136" y="1253"/>
                      <a:pt x="68" y="1930"/>
                      <a:pt x="0" y="2624"/>
                    </a:cubicBezTo>
                    <a:cubicBezTo>
                      <a:pt x="1931" y="3166"/>
                      <a:pt x="4606" y="3623"/>
                      <a:pt x="8195" y="3640"/>
                    </a:cubicBezTo>
                    <a:cubicBezTo>
                      <a:pt x="10819" y="3623"/>
                      <a:pt x="13410" y="3149"/>
                      <a:pt x="15864" y="2252"/>
                    </a:cubicBezTo>
                    <a:cubicBezTo>
                      <a:pt x="15695" y="1558"/>
                      <a:pt x="15492" y="796"/>
                      <a:pt x="1525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1" name="Google Shape;10021;p27"/>
              <p:cNvSpPr/>
              <p:nvPr/>
            </p:nvSpPr>
            <p:spPr>
              <a:xfrm>
                <a:off x="2779983" y="4465438"/>
                <a:ext cx="246705" cy="296976"/>
              </a:xfrm>
              <a:custGeom>
                <a:rect b="b" l="l" r="r" t="t"/>
                <a:pathLst>
                  <a:path extrusionOk="0" h="6197" w="5148">
                    <a:moveTo>
                      <a:pt x="4216" y="0"/>
                    </a:moveTo>
                    <a:lnTo>
                      <a:pt x="4064" y="34"/>
                    </a:lnTo>
                    <a:cubicBezTo>
                      <a:pt x="4064" y="34"/>
                      <a:pt x="3505" y="1524"/>
                      <a:pt x="0" y="2997"/>
                    </a:cubicBezTo>
                    <a:cubicBezTo>
                      <a:pt x="102" y="3319"/>
                      <a:pt x="203" y="3640"/>
                      <a:pt x="305" y="3945"/>
                    </a:cubicBezTo>
                    <a:cubicBezTo>
                      <a:pt x="542" y="4741"/>
                      <a:pt x="745" y="5503"/>
                      <a:pt x="914" y="6197"/>
                    </a:cubicBezTo>
                    <a:cubicBezTo>
                      <a:pt x="3285" y="5350"/>
                      <a:pt x="4927" y="4351"/>
                      <a:pt x="5046" y="3928"/>
                    </a:cubicBezTo>
                    <a:cubicBezTo>
                      <a:pt x="5147" y="3556"/>
                      <a:pt x="4808" y="1863"/>
                      <a:pt x="421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2" name="Google Shape;10022;p27"/>
              <p:cNvSpPr/>
              <p:nvPr/>
            </p:nvSpPr>
            <p:spPr>
              <a:xfrm>
                <a:off x="1859894" y="4508423"/>
                <a:ext cx="225619" cy="271864"/>
              </a:xfrm>
              <a:custGeom>
                <a:rect b="b" l="l" r="r" t="t"/>
                <a:pathLst>
                  <a:path extrusionOk="0" h="5673" w="4708">
                    <a:moveTo>
                      <a:pt x="695" y="1"/>
                    </a:moveTo>
                    <a:cubicBezTo>
                      <a:pt x="356" y="1203"/>
                      <a:pt x="119" y="2422"/>
                      <a:pt x="1" y="3675"/>
                    </a:cubicBezTo>
                    <a:cubicBezTo>
                      <a:pt x="1" y="3675"/>
                      <a:pt x="1186" y="4792"/>
                      <a:pt x="4250" y="5672"/>
                    </a:cubicBezTo>
                    <a:cubicBezTo>
                      <a:pt x="4318" y="4978"/>
                      <a:pt x="4386" y="4301"/>
                      <a:pt x="4488" y="3624"/>
                    </a:cubicBezTo>
                    <a:cubicBezTo>
                      <a:pt x="4555" y="3133"/>
                      <a:pt x="4640" y="2659"/>
                      <a:pt x="4708" y="2185"/>
                    </a:cubicBezTo>
                    <a:cubicBezTo>
                      <a:pt x="3269" y="1660"/>
                      <a:pt x="1914" y="915"/>
                      <a:pt x="69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3" name="Google Shape;10023;p27"/>
              <p:cNvSpPr/>
              <p:nvPr/>
            </p:nvSpPr>
            <p:spPr>
              <a:xfrm>
                <a:off x="2074917" y="4394849"/>
                <a:ext cx="718933" cy="339195"/>
              </a:xfrm>
              <a:custGeom>
                <a:rect b="b" l="l" r="r" t="t"/>
                <a:pathLst>
                  <a:path extrusionOk="0" h="7078" w="15002">
                    <a:moveTo>
                      <a:pt x="13122" y="0"/>
                    </a:moveTo>
                    <a:cubicBezTo>
                      <a:pt x="11159" y="743"/>
                      <a:pt x="9133" y="985"/>
                      <a:pt x="7326" y="985"/>
                    </a:cubicBezTo>
                    <a:cubicBezTo>
                      <a:pt x="3940" y="985"/>
                      <a:pt x="1321" y="136"/>
                      <a:pt x="1321" y="136"/>
                    </a:cubicBezTo>
                    <a:lnTo>
                      <a:pt x="1186" y="102"/>
                    </a:lnTo>
                    <a:cubicBezTo>
                      <a:pt x="881" y="1321"/>
                      <a:pt x="525" y="2862"/>
                      <a:pt x="221" y="4555"/>
                    </a:cubicBezTo>
                    <a:cubicBezTo>
                      <a:pt x="153" y="5029"/>
                      <a:pt x="68" y="5503"/>
                      <a:pt x="1" y="6011"/>
                    </a:cubicBezTo>
                    <a:lnTo>
                      <a:pt x="85" y="6011"/>
                    </a:lnTo>
                    <a:cubicBezTo>
                      <a:pt x="85" y="6011"/>
                      <a:pt x="2794" y="7060"/>
                      <a:pt x="7094" y="7077"/>
                    </a:cubicBezTo>
                    <a:cubicBezTo>
                      <a:pt x="7123" y="7077"/>
                      <a:pt x="7152" y="7077"/>
                      <a:pt x="7181" y="7077"/>
                    </a:cubicBezTo>
                    <a:cubicBezTo>
                      <a:pt x="12554" y="7077"/>
                      <a:pt x="14866" y="5519"/>
                      <a:pt x="15001" y="5418"/>
                    </a:cubicBezTo>
                    <a:cubicBezTo>
                      <a:pt x="14916" y="5113"/>
                      <a:pt x="14798" y="4792"/>
                      <a:pt x="14696" y="4470"/>
                    </a:cubicBezTo>
                    <a:cubicBezTo>
                      <a:pt x="14171" y="2811"/>
                      <a:pt x="13562" y="1169"/>
                      <a:pt x="1312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4" name="Google Shape;10024;p27"/>
              <p:cNvSpPr/>
              <p:nvPr/>
            </p:nvSpPr>
            <p:spPr>
              <a:xfrm>
                <a:off x="2698852" y="4226070"/>
                <a:ext cx="283174" cy="383811"/>
              </a:xfrm>
              <a:custGeom>
                <a:rect b="b" l="l" r="r" t="t"/>
                <a:pathLst>
                  <a:path extrusionOk="0" h="8009" w="5909">
                    <a:moveTo>
                      <a:pt x="3488" y="1"/>
                    </a:moveTo>
                    <a:cubicBezTo>
                      <a:pt x="3488" y="1"/>
                      <a:pt x="2658" y="2066"/>
                      <a:pt x="0" y="3234"/>
                    </a:cubicBezTo>
                    <a:lnTo>
                      <a:pt x="102" y="3522"/>
                    </a:lnTo>
                    <a:cubicBezTo>
                      <a:pt x="559" y="4691"/>
                      <a:pt x="1151" y="6350"/>
                      <a:pt x="1693" y="8009"/>
                    </a:cubicBezTo>
                    <a:cubicBezTo>
                      <a:pt x="5198" y="6519"/>
                      <a:pt x="5757" y="5046"/>
                      <a:pt x="5757" y="5046"/>
                    </a:cubicBezTo>
                    <a:lnTo>
                      <a:pt x="5909" y="5012"/>
                    </a:lnTo>
                    <a:cubicBezTo>
                      <a:pt x="5299" y="3116"/>
                      <a:pt x="4436" y="1050"/>
                      <a:pt x="348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5" name="Google Shape;10025;p27"/>
              <p:cNvSpPr/>
              <p:nvPr/>
            </p:nvSpPr>
            <p:spPr>
              <a:xfrm>
                <a:off x="1893200" y="4276388"/>
                <a:ext cx="244261" cy="336751"/>
              </a:xfrm>
              <a:custGeom>
                <a:rect b="b" l="l" r="r" t="t"/>
                <a:pathLst>
                  <a:path extrusionOk="0" h="7027" w="5097">
                    <a:moveTo>
                      <a:pt x="2201" y="0"/>
                    </a:moveTo>
                    <a:cubicBezTo>
                      <a:pt x="1117" y="1524"/>
                      <a:pt x="423" y="3302"/>
                      <a:pt x="0" y="4843"/>
                    </a:cubicBezTo>
                    <a:cubicBezTo>
                      <a:pt x="1219" y="5757"/>
                      <a:pt x="2574" y="6502"/>
                      <a:pt x="4013" y="7027"/>
                    </a:cubicBezTo>
                    <a:cubicBezTo>
                      <a:pt x="4300" y="5351"/>
                      <a:pt x="4673" y="3793"/>
                      <a:pt x="4978" y="2574"/>
                    </a:cubicBezTo>
                    <a:cubicBezTo>
                      <a:pt x="5012" y="2388"/>
                      <a:pt x="5062" y="2235"/>
                      <a:pt x="5096" y="2066"/>
                    </a:cubicBezTo>
                    <a:cubicBezTo>
                      <a:pt x="4046" y="1524"/>
                      <a:pt x="3064" y="813"/>
                      <a:pt x="220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6" name="Google Shape;10026;p27"/>
              <p:cNvSpPr/>
              <p:nvPr/>
            </p:nvSpPr>
            <p:spPr>
              <a:xfrm>
                <a:off x="1998674" y="4065438"/>
                <a:ext cx="867349" cy="375808"/>
              </a:xfrm>
              <a:custGeom>
                <a:rect b="b" l="l" r="r" t="t"/>
                <a:pathLst>
                  <a:path extrusionOk="0" h="7842" w="18099">
                    <a:moveTo>
                      <a:pt x="11123" y="0"/>
                    </a:moveTo>
                    <a:cubicBezTo>
                      <a:pt x="10514" y="305"/>
                      <a:pt x="9854" y="475"/>
                      <a:pt x="9176" y="491"/>
                    </a:cubicBezTo>
                    <a:cubicBezTo>
                      <a:pt x="9038" y="501"/>
                      <a:pt x="8900" y="506"/>
                      <a:pt x="8762" y="506"/>
                    </a:cubicBezTo>
                    <a:cubicBezTo>
                      <a:pt x="8173" y="506"/>
                      <a:pt x="7589" y="419"/>
                      <a:pt x="7026" y="254"/>
                    </a:cubicBezTo>
                    <a:lnTo>
                      <a:pt x="7026" y="356"/>
                    </a:lnTo>
                    <a:cubicBezTo>
                      <a:pt x="7026" y="356"/>
                      <a:pt x="3488" y="779"/>
                      <a:pt x="1151" y="3065"/>
                    </a:cubicBezTo>
                    <a:cubicBezTo>
                      <a:pt x="728" y="3471"/>
                      <a:pt x="339" y="3928"/>
                      <a:pt x="0" y="4402"/>
                    </a:cubicBezTo>
                    <a:cubicBezTo>
                      <a:pt x="863" y="5215"/>
                      <a:pt x="1845" y="5926"/>
                      <a:pt x="2895" y="6468"/>
                    </a:cubicBezTo>
                    <a:cubicBezTo>
                      <a:pt x="2861" y="6637"/>
                      <a:pt x="2811" y="6790"/>
                      <a:pt x="2777" y="6959"/>
                    </a:cubicBezTo>
                    <a:lnTo>
                      <a:pt x="2929" y="6993"/>
                    </a:lnTo>
                    <a:cubicBezTo>
                      <a:pt x="2929" y="6993"/>
                      <a:pt x="5548" y="7842"/>
                      <a:pt x="8929" y="7842"/>
                    </a:cubicBezTo>
                    <a:cubicBezTo>
                      <a:pt x="10734" y="7842"/>
                      <a:pt x="12756" y="7600"/>
                      <a:pt x="14713" y="6857"/>
                    </a:cubicBezTo>
                    <a:lnTo>
                      <a:pt x="14611" y="6570"/>
                    </a:lnTo>
                    <a:cubicBezTo>
                      <a:pt x="17269" y="5401"/>
                      <a:pt x="18099" y="3336"/>
                      <a:pt x="18099" y="3336"/>
                    </a:cubicBezTo>
                    <a:cubicBezTo>
                      <a:pt x="18014" y="3234"/>
                      <a:pt x="17896" y="3133"/>
                      <a:pt x="17794" y="3031"/>
                    </a:cubicBezTo>
                    <a:cubicBezTo>
                      <a:pt x="15407" y="949"/>
                      <a:pt x="11123" y="85"/>
                      <a:pt x="11123" y="85"/>
                    </a:cubicBezTo>
                    <a:lnTo>
                      <a:pt x="11123"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7" name="Google Shape;10027;p27"/>
              <p:cNvSpPr/>
              <p:nvPr/>
            </p:nvSpPr>
            <p:spPr>
              <a:xfrm>
                <a:off x="2679348" y="3474999"/>
                <a:ext cx="107969" cy="117458"/>
              </a:xfrm>
              <a:custGeom>
                <a:rect b="b" l="l" r="r" t="t"/>
                <a:pathLst>
                  <a:path extrusionOk="0" h="2451" w="2253">
                    <a:moveTo>
                      <a:pt x="670" y="0"/>
                    </a:moveTo>
                    <a:cubicBezTo>
                      <a:pt x="449" y="0"/>
                      <a:pt x="229" y="38"/>
                      <a:pt x="18" y="115"/>
                    </a:cubicBezTo>
                    <a:cubicBezTo>
                      <a:pt x="1" y="927"/>
                      <a:pt x="170" y="1723"/>
                      <a:pt x="526" y="2451"/>
                    </a:cubicBezTo>
                    <a:cubicBezTo>
                      <a:pt x="946" y="2212"/>
                      <a:pt x="1320" y="2111"/>
                      <a:pt x="1644" y="2111"/>
                    </a:cubicBezTo>
                    <a:cubicBezTo>
                      <a:pt x="1803" y="2111"/>
                      <a:pt x="1950" y="2135"/>
                      <a:pt x="2083" y="2180"/>
                    </a:cubicBezTo>
                    <a:lnTo>
                      <a:pt x="2100" y="2129"/>
                    </a:lnTo>
                    <a:lnTo>
                      <a:pt x="2253" y="1435"/>
                    </a:lnTo>
                    <a:lnTo>
                      <a:pt x="2253" y="1435"/>
                    </a:lnTo>
                    <a:cubicBezTo>
                      <a:pt x="1965" y="1587"/>
                      <a:pt x="1660" y="1689"/>
                      <a:pt x="1338" y="1774"/>
                    </a:cubicBezTo>
                    <a:cubicBezTo>
                      <a:pt x="1338" y="1774"/>
                      <a:pt x="2236" y="419"/>
                      <a:pt x="1321" y="115"/>
                    </a:cubicBezTo>
                    <a:cubicBezTo>
                      <a:pt x="1110" y="38"/>
                      <a:pt x="890" y="0"/>
                      <a:pt x="670"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8" name="Google Shape;10028;p27"/>
              <p:cNvSpPr/>
              <p:nvPr/>
            </p:nvSpPr>
            <p:spPr>
              <a:xfrm>
                <a:off x="2255868" y="3214882"/>
                <a:ext cx="214214" cy="74951"/>
              </a:xfrm>
              <a:custGeom>
                <a:rect b="b" l="l" r="r" t="t"/>
                <a:pathLst>
                  <a:path extrusionOk="0" h="1564" w="4470">
                    <a:moveTo>
                      <a:pt x="3009" y="1"/>
                    </a:moveTo>
                    <a:cubicBezTo>
                      <a:pt x="2828" y="1"/>
                      <a:pt x="2648" y="14"/>
                      <a:pt x="2472" y="40"/>
                    </a:cubicBezTo>
                    <a:cubicBezTo>
                      <a:pt x="2472" y="40"/>
                      <a:pt x="0" y="802"/>
                      <a:pt x="965" y="1530"/>
                    </a:cubicBezTo>
                    <a:cubicBezTo>
                      <a:pt x="1434" y="1401"/>
                      <a:pt x="1914" y="1337"/>
                      <a:pt x="2393" y="1337"/>
                    </a:cubicBezTo>
                    <a:cubicBezTo>
                      <a:pt x="2917" y="1337"/>
                      <a:pt x="3440" y="1413"/>
                      <a:pt x="3945" y="1564"/>
                    </a:cubicBezTo>
                    <a:cubicBezTo>
                      <a:pt x="4013" y="1242"/>
                      <a:pt x="4470" y="311"/>
                      <a:pt x="4216" y="209"/>
                    </a:cubicBezTo>
                    <a:cubicBezTo>
                      <a:pt x="3828" y="69"/>
                      <a:pt x="3417" y="1"/>
                      <a:pt x="3009"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9" name="Google Shape;10029;p27"/>
              <p:cNvSpPr/>
              <p:nvPr/>
            </p:nvSpPr>
            <p:spPr>
              <a:xfrm>
                <a:off x="1915914" y="3105238"/>
                <a:ext cx="963913" cy="492116"/>
              </a:xfrm>
              <a:custGeom>
                <a:rect b="b" l="l" r="r" t="t"/>
                <a:pathLst>
                  <a:path extrusionOk="0" h="10269" w="20114">
                    <a:moveTo>
                      <a:pt x="7982" y="1"/>
                    </a:moveTo>
                    <a:cubicBezTo>
                      <a:pt x="6793" y="1"/>
                      <a:pt x="5579" y="339"/>
                      <a:pt x="4893" y="1143"/>
                    </a:cubicBezTo>
                    <a:cubicBezTo>
                      <a:pt x="3437" y="2853"/>
                      <a:pt x="4791" y="3208"/>
                      <a:pt x="4267" y="4123"/>
                    </a:cubicBezTo>
                    <a:cubicBezTo>
                      <a:pt x="3742" y="5037"/>
                      <a:pt x="1795" y="4106"/>
                      <a:pt x="897" y="7153"/>
                    </a:cubicBezTo>
                    <a:cubicBezTo>
                      <a:pt x="0" y="10184"/>
                      <a:pt x="3386" y="10269"/>
                      <a:pt x="3386" y="10269"/>
                    </a:cubicBezTo>
                    <a:cubicBezTo>
                      <a:pt x="2523" y="9388"/>
                      <a:pt x="2743" y="8440"/>
                      <a:pt x="3742" y="7695"/>
                    </a:cubicBezTo>
                    <a:lnTo>
                      <a:pt x="3793" y="7644"/>
                    </a:lnTo>
                    <a:cubicBezTo>
                      <a:pt x="3955" y="7532"/>
                      <a:pt x="4163" y="7466"/>
                      <a:pt x="4370" y="7466"/>
                    </a:cubicBezTo>
                    <a:cubicBezTo>
                      <a:pt x="4443" y="7466"/>
                      <a:pt x="4517" y="7474"/>
                      <a:pt x="4588" y="7492"/>
                    </a:cubicBezTo>
                    <a:cubicBezTo>
                      <a:pt x="5265" y="7601"/>
                      <a:pt x="6054" y="8132"/>
                      <a:pt x="6837" y="8132"/>
                    </a:cubicBezTo>
                    <a:cubicBezTo>
                      <a:pt x="7152" y="8132"/>
                      <a:pt x="7466" y="8046"/>
                      <a:pt x="7771" y="7814"/>
                    </a:cubicBezTo>
                    <a:cubicBezTo>
                      <a:pt x="9160" y="6747"/>
                      <a:pt x="7754" y="4715"/>
                      <a:pt x="8059" y="3818"/>
                    </a:cubicBezTo>
                    <a:cubicBezTo>
                      <a:pt x="8215" y="3357"/>
                      <a:pt x="8482" y="3219"/>
                      <a:pt x="8746" y="3219"/>
                    </a:cubicBezTo>
                    <a:cubicBezTo>
                      <a:pt x="9142" y="3219"/>
                      <a:pt x="9532" y="3530"/>
                      <a:pt x="9532" y="3530"/>
                    </a:cubicBezTo>
                    <a:cubicBezTo>
                      <a:pt x="9746" y="3244"/>
                      <a:pt x="10070" y="3092"/>
                      <a:pt x="10408" y="3092"/>
                    </a:cubicBezTo>
                    <a:cubicBezTo>
                      <a:pt x="10550" y="3092"/>
                      <a:pt x="10695" y="3119"/>
                      <a:pt x="10836" y="3175"/>
                    </a:cubicBezTo>
                    <a:cubicBezTo>
                      <a:pt x="11073" y="3276"/>
                      <a:pt x="11090" y="3530"/>
                      <a:pt x="11039" y="3852"/>
                    </a:cubicBezTo>
                    <a:cubicBezTo>
                      <a:pt x="10920" y="4563"/>
                      <a:pt x="10412" y="5562"/>
                      <a:pt x="11140" y="5833"/>
                    </a:cubicBezTo>
                    <a:cubicBezTo>
                      <a:pt x="11348" y="5908"/>
                      <a:pt x="11534" y="5933"/>
                      <a:pt x="11704" y="5933"/>
                    </a:cubicBezTo>
                    <a:cubicBezTo>
                      <a:pt x="12072" y="5933"/>
                      <a:pt x="12366" y="5813"/>
                      <a:pt x="12650" y="5813"/>
                    </a:cubicBezTo>
                    <a:cubicBezTo>
                      <a:pt x="12887" y="5813"/>
                      <a:pt x="13117" y="5897"/>
                      <a:pt x="13375" y="6205"/>
                    </a:cubicBezTo>
                    <a:cubicBezTo>
                      <a:pt x="14069" y="7052"/>
                      <a:pt x="11784" y="8169"/>
                      <a:pt x="13375" y="8575"/>
                    </a:cubicBezTo>
                    <a:cubicBezTo>
                      <a:pt x="13543" y="8617"/>
                      <a:pt x="13699" y="8635"/>
                      <a:pt x="13848" y="8635"/>
                    </a:cubicBezTo>
                    <a:cubicBezTo>
                      <a:pt x="14672" y="8635"/>
                      <a:pt x="15231" y="8075"/>
                      <a:pt x="15949" y="7831"/>
                    </a:cubicBezTo>
                    <a:cubicBezTo>
                      <a:pt x="16160" y="7754"/>
                      <a:pt x="16380" y="7716"/>
                      <a:pt x="16601" y="7716"/>
                    </a:cubicBezTo>
                    <a:cubicBezTo>
                      <a:pt x="16821" y="7716"/>
                      <a:pt x="17041" y="7754"/>
                      <a:pt x="17252" y="7831"/>
                    </a:cubicBezTo>
                    <a:cubicBezTo>
                      <a:pt x="18167" y="8135"/>
                      <a:pt x="17269" y="9473"/>
                      <a:pt x="17269" y="9473"/>
                    </a:cubicBezTo>
                    <a:cubicBezTo>
                      <a:pt x="17591" y="9405"/>
                      <a:pt x="17896" y="9303"/>
                      <a:pt x="18184" y="9151"/>
                    </a:cubicBezTo>
                    <a:cubicBezTo>
                      <a:pt x="18912" y="8796"/>
                      <a:pt x="19843" y="8068"/>
                      <a:pt x="19978" y="6662"/>
                    </a:cubicBezTo>
                    <a:cubicBezTo>
                      <a:pt x="20114" y="5359"/>
                      <a:pt x="18234" y="5494"/>
                      <a:pt x="17963" y="4935"/>
                    </a:cubicBezTo>
                    <a:cubicBezTo>
                      <a:pt x="17676" y="4377"/>
                      <a:pt x="19199" y="3293"/>
                      <a:pt x="17219" y="1600"/>
                    </a:cubicBezTo>
                    <a:cubicBezTo>
                      <a:pt x="16415" y="906"/>
                      <a:pt x="15263" y="700"/>
                      <a:pt x="14178" y="700"/>
                    </a:cubicBezTo>
                    <a:cubicBezTo>
                      <a:pt x="12588" y="700"/>
                      <a:pt x="11140" y="1143"/>
                      <a:pt x="11140" y="1143"/>
                    </a:cubicBezTo>
                    <a:cubicBezTo>
                      <a:pt x="10679" y="446"/>
                      <a:pt x="9347" y="1"/>
                      <a:pt x="7982"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0" name="Google Shape;10030;p27"/>
              <p:cNvSpPr/>
              <p:nvPr/>
            </p:nvSpPr>
            <p:spPr>
              <a:xfrm>
                <a:off x="2079805" y="3279336"/>
                <a:ext cx="763501" cy="810465"/>
              </a:xfrm>
              <a:custGeom>
                <a:rect b="b" l="l" r="r" t="t"/>
                <a:pathLst>
                  <a:path extrusionOk="0" h="16912" w="15932">
                    <a:moveTo>
                      <a:pt x="6067" y="0"/>
                    </a:moveTo>
                    <a:cubicBezTo>
                      <a:pt x="5588" y="0"/>
                      <a:pt x="5108" y="64"/>
                      <a:pt x="4639" y="185"/>
                    </a:cubicBezTo>
                    <a:cubicBezTo>
                      <a:pt x="4334" y="1099"/>
                      <a:pt x="5740" y="3114"/>
                      <a:pt x="4351" y="4181"/>
                    </a:cubicBezTo>
                    <a:cubicBezTo>
                      <a:pt x="4037" y="4416"/>
                      <a:pt x="3718" y="4502"/>
                      <a:pt x="3399" y="4502"/>
                    </a:cubicBezTo>
                    <a:cubicBezTo>
                      <a:pt x="2618" y="4502"/>
                      <a:pt x="1842" y="3984"/>
                      <a:pt x="1168" y="3876"/>
                    </a:cubicBezTo>
                    <a:cubicBezTo>
                      <a:pt x="1084" y="4756"/>
                      <a:pt x="914" y="6483"/>
                      <a:pt x="796" y="7584"/>
                    </a:cubicBezTo>
                    <a:cubicBezTo>
                      <a:pt x="728" y="8125"/>
                      <a:pt x="677" y="8515"/>
                      <a:pt x="643" y="8599"/>
                    </a:cubicBezTo>
                    <a:cubicBezTo>
                      <a:pt x="440" y="9311"/>
                      <a:pt x="0" y="10056"/>
                      <a:pt x="356" y="11325"/>
                    </a:cubicBezTo>
                    <a:cubicBezTo>
                      <a:pt x="711" y="12561"/>
                      <a:pt x="2590" y="14457"/>
                      <a:pt x="5503" y="14948"/>
                    </a:cubicBezTo>
                    <a:lnTo>
                      <a:pt x="5350" y="16675"/>
                    </a:lnTo>
                    <a:cubicBezTo>
                      <a:pt x="5898" y="16836"/>
                      <a:pt x="6466" y="16912"/>
                      <a:pt x="7040" y="16912"/>
                    </a:cubicBezTo>
                    <a:cubicBezTo>
                      <a:pt x="7193" y="16912"/>
                      <a:pt x="7347" y="16906"/>
                      <a:pt x="7500" y="16895"/>
                    </a:cubicBezTo>
                    <a:cubicBezTo>
                      <a:pt x="8178" y="16895"/>
                      <a:pt x="8838" y="16726"/>
                      <a:pt x="9447" y="16421"/>
                    </a:cubicBezTo>
                    <a:lnTo>
                      <a:pt x="9227" y="14559"/>
                    </a:lnTo>
                    <a:cubicBezTo>
                      <a:pt x="11852" y="13340"/>
                      <a:pt x="13138" y="10411"/>
                      <a:pt x="13138" y="10411"/>
                    </a:cubicBezTo>
                    <a:cubicBezTo>
                      <a:pt x="13832" y="10360"/>
                      <a:pt x="14493" y="10056"/>
                      <a:pt x="14984" y="9548"/>
                    </a:cubicBezTo>
                    <a:cubicBezTo>
                      <a:pt x="15932" y="8498"/>
                      <a:pt x="15712" y="6652"/>
                      <a:pt x="14594" y="6263"/>
                    </a:cubicBezTo>
                    <a:cubicBezTo>
                      <a:pt x="14461" y="6218"/>
                      <a:pt x="14314" y="6194"/>
                      <a:pt x="14155" y="6194"/>
                    </a:cubicBezTo>
                    <a:cubicBezTo>
                      <a:pt x="13831" y="6194"/>
                      <a:pt x="13457" y="6295"/>
                      <a:pt x="13037" y="6534"/>
                    </a:cubicBezTo>
                    <a:cubicBezTo>
                      <a:pt x="12681" y="5806"/>
                      <a:pt x="12512" y="5010"/>
                      <a:pt x="12529" y="4198"/>
                    </a:cubicBezTo>
                    <a:lnTo>
                      <a:pt x="12529" y="4198"/>
                    </a:lnTo>
                    <a:cubicBezTo>
                      <a:pt x="11815" y="4440"/>
                      <a:pt x="11258" y="5007"/>
                      <a:pt x="10442" y="5007"/>
                    </a:cubicBezTo>
                    <a:cubicBezTo>
                      <a:pt x="10289" y="5007"/>
                      <a:pt x="10128" y="4988"/>
                      <a:pt x="9955" y="4942"/>
                    </a:cubicBezTo>
                    <a:cubicBezTo>
                      <a:pt x="8364" y="4553"/>
                      <a:pt x="10649" y="3419"/>
                      <a:pt x="9955" y="2572"/>
                    </a:cubicBezTo>
                    <a:cubicBezTo>
                      <a:pt x="9696" y="2270"/>
                      <a:pt x="9466" y="2188"/>
                      <a:pt x="9228" y="2188"/>
                    </a:cubicBezTo>
                    <a:cubicBezTo>
                      <a:pt x="8948" y="2188"/>
                      <a:pt x="8656" y="2302"/>
                      <a:pt x="8294" y="2302"/>
                    </a:cubicBezTo>
                    <a:cubicBezTo>
                      <a:pt x="8121" y="2302"/>
                      <a:pt x="7932" y="2276"/>
                      <a:pt x="7720" y="2200"/>
                    </a:cubicBezTo>
                    <a:cubicBezTo>
                      <a:pt x="6992" y="1946"/>
                      <a:pt x="7500" y="930"/>
                      <a:pt x="7619" y="236"/>
                    </a:cubicBezTo>
                    <a:cubicBezTo>
                      <a:pt x="7114" y="76"/>
                      <a:pt x="6591" y="0"/>
                      <a:pt x="606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1" name="Google Shape;10031;p27"/>
              <p:cNvSpPr/>
              <p:nvPr/>
            </p:nvSpPr>
            <p:spPr>
              <a:xfrm>
                <a:off x="2339395" y="3976209"/>
                <a:ext cx="182633" cy="61676"/>
              </a:xfrm>
              <a:custGeom>
                <a:rect b="b" l="l" r="r" t="t"/>
                <a:pathLst>
                  <a:path extrusionOk="0" h="1287" w="3811">
                    <a:moveTo>
                      <a:pt x="3793" y="0"/>
                    </a:moveTo>
                    <a:cubicBezTo>
                      <a:pt x="3065" y="339"/>
                      <a:pt x="2287" y="508"/>
                      <a:pt x="1491" y="508"/>
                    </a:cubicBezTo>
                    <a:cubicBezTo>
                      <a:pt x="1017" y="508"/>
                      <a:pt x="543" y="474"/>
                      <a:pt x="69" y="390"/>
                    </a:cubicBezTo>
                    <a:lnTo>
                      <a:pt x="1" y="1287"/>
                    </a:lnTo>
                    <a:cubicBezTo>
                      <a:pt x="1389" y="1253"/>
                      <a:pt x="2761" y="1050"/>
                      <a:pt x="3810" y="153"/>
                    </a:cubicBezTo>
                    <a:lnTo>
                      <a:pt x="379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2" name="Google Shape;10032;p27"/>
              <p:cNvSpPr/>
              <p:nvPr/>
            </p:nvSpPr>
            <p:spPr>
              <a:xfrm>
                <a:off x="2095188" y="3462971"/>
                <a:ext cx="40638" cy="179805"/>
              </a:xfrm>
              <a:custGeom>
                <a:rect b="b" l="l" r="r" t="t"/>
                <a:pathLst>
                  <a:path extrusionOk="0" h="3752" w="848">
                    <a:moveTo>
                      <a:pt x="629" y="1"/>
                    </a:moveTo>
                    <a:cubicBezTo>
                      <a:pt x="422" y="1"/>
                      <a:pt x="214" y="67"/>
                      <a:pt x="52" y="179"/>
                    </a:cubicBezTo>
                    <a:lnTo>
                      <a:pt x="1" y="230"/>
                    </a:lnTo>
                    <a:cubicBezTo>
                      <a:pt x="1" y="1110"/>
                      <a:pt x="52" y="3041"/>
                      <a:pt x="441" y="3752"/>
                    </a:cubicBezTo>
                    <a:lnTo>
                      <a:pt x="458" y="3752"/>
                    </a:lnTo>
                    <a:cubicBezTo>
                      <a:pt x="593" y="2634"/>
                      <a:pt x="763" y="924"/>
                      <a:pt x="847" y="27"/>
                    </a:cubicBezTo>
                    <a:cubicBezTo>
                      <a:pt x="776" y="9"/>
                      <a:pt x="702" y="1"/>
                      <a:pt x="629"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3" name="Google Shape;10033;p27"/>
              <p:cNvSpPr/>
              <p:nvPr/>
            </p:nvSpPr>
            <p:spPr>
              <a:xfrm>
                <a:off x="2309636" y="4048330"/>
                <a:ext cx="247232" cy="61964"/>
              </a:xfrm>
              <a:custGeom>
                <a:rect b="b" l="l" r="r" t="t"/>
                <a:pathLst>
                  <a:path extrusionOk="0" h="1293" w="5159">
                    <a:moveTo>
                      <a:pt x="4904" y="0"/>
                    </a:moveTo>
                    <a:cubicBezTo>
                      <a:pt x="4877" y="0"/>
                      <a:pt x="4849" y="6"/>
                      <a:pt x="4821" y="19"/>
                    </a:cubicBezTo>
                    <a:lnTo>
                      <a:pt x="4770" y="36"/>
                    </a:lnTo>
                    <a:cubicBezTo>
                      <a:pt x="4601" y="104"/>
                      <a:pt x="4448" y="154"/>
                      <a:pt x="4262" y="205"/>
                    </a:cubicBezTo>
                    <a:cubicBezTo>
                      <a:pt x="4093" y="256"/>
                      <a:pt x="3906" y="307"/>
                      <a:pt x="3737" y="341"/>
                    </a:cubicBezTo>
                    <a:cubicBezTo>
                      <a:pt x="3365" y="391"/>
                      <a:pt x="2992" y="425"/>
                      <a:pt x="2620" y="442"/>
                    </a:cubicBezTo>
                    <a:cubicBezTo>
                      <a:pt x="2425" y="451"/>
                      <a:pt x="2235" y="455"/>
                      <a:pt x="2044" y="455"/>
                    </a:cubicBezTo>
                    <a:cubicBezTo>
                      <a:pt x="1854" y="455"/>
                      <a:pt x="1663" y="451"/>
                      <a:pt x="1468" y="442"/>
                    </a:cubicBezTo>
                    <a:cubicBezTo>
                      <a:pt x="1282" y="425"/>
                      <a:pt x="1096" y="425"/>
                      <a:pt x="910" y="408"/>
                    </a:cubicBezTo>
                    <a:cubicBezTo>
                      <a:pt x="808" y="391"/>
                      <a:pt x="707" y="391"/>
                      <a:pt x="622" y="374"/>
                    </a:cubicBezTo>
                    <a:cubicBezTo>
                      <a:pt x="537" y="357"/>
                      <a:pt x="436" y="341"/>
                      <a:pt x="351" y="341"/>
                    </a:cubicBezTo>
                    <a:lnTo>
                      <a:pt x="300" y="341"/>
                    </a:lnTo>
                    <a:cubicBezTo>
                      <a:pt x="294" y="340"/>
                      <a:pt x="288" y="340"/>
                      <a:pt x="282" y="340"/>
                    </a:cubicBezTo>
                    <a:cubicBezTo>
                      <a:pt x="91" y="340"/>
                      <a:pt x="1" y="598"/>
                      <a:pt x="165" y="696"/>
                    </a:cubicBezTo>
                    <a:cubicBezTo>
                      <a:pt x="249" y="764"/>
                      <a:pt x="385" y="832"/>
                      <a:pt x="470" y="882"/>
                    </a:cubicBezTo>
                    <a:cubicBezTo>
                      <a:pt x="554" y="933"/>
                      <a:pt x="656" y="967"/>
                      <a:pt x="757" y="1018"/>
                    </a:cubicBezTo>
                    <a:cubicBezTo>
                      <a:pt x="960" y="1086"/>
                      <a:pt x="1164" y="1153"/>
                      <a:pt x="1384" y="1187"/>
                    </a:cubicBezTo>
                    <a:cubicBezTo>
                      <a:pt x="1736" y="1258"/>
                      <a:pt x="2089" y="1293"/>
                      <a:pt x="2442" y="1293"/>
                    </a:cubicBezTo>
                    <a:cubicBezTo>
                      <a:pt x="2512" y="1293"/>
                      <a:pt x="2583" y="1292"/>
                      <a:pt x="2654" y="1289"/>
                    </a:cubicBezTo>
                    <a:cubicBezTo>
                      <a:pt x="3094" y="1272"/>
                      <a:pt x="3517" y="1187"/>
                      <a:pt x="3923" y="1052"/>
                    </a:cubicBezTo>
                    <a:cubicBezTo>
                      <a:pt x="4127" y="984"/>
                      <a:pt x="4330" y="882"/>
                      <a:pt x="4533" y="781"/>
                    </a:cubicBezTo>
                    <a:cubicBezTo>
                      <a:pt x="4719" y="662"/>
                      <a:pt x="4905" y="510"/>
                      <a:pt x="5058" y="324"/>
                    </a:cubicBezTo>
                    <a:cubicBezTo>
                      <a:pt x="5158" y="180"/>
                      <a:pt x="5052" y="0"/>
                      <a:pt x="4904"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4" name="Google Shape;10034;p27"/>
              <p:cNvSpPr/>
              <p:nvPr/>
            </p:nvSpPr>
            <p:spPr>
              <a:xfrm>
                <a:off x="2183890" y="3598109"/>
                <a:ext cx="53338" cy="45670"/>
              </a:xfrm>
              <a:custGeom>
                <a:rect b="b" l="l" r="r" t="t"/>
                <a:pathLst>
                  <a:path extrusionOk="0" h="953" w="1113">
                    <a:moveTo>
                      <a:pt x="618" y="0"/>
                    </a:moveTo>
                    <a:cubicBezTo>
                      <a:pt x="224" y="0"/>
                      <a:pt x="0" y="480"/>
                      <a:pt x="283" y="796"/>
                    </a:cubicBezTo>
                    <a:cubicBezTo>
                      <a:pt x="379" y="904"/>
                      <a:pt x="503" y="952"/>
                      <a:pt x="627" y="952"/>
                    </a:cubicBezTo>
                    <a:cubicBezTo>
                      <a:pt x="855" y="952"/>
                      <a:pt x="1080" y="788"/>
                      <a:pt x="1113" y="525"/>
                    </a:cubicBezTo>
                    <a:cubicBezTo>
                      <a:pt x="1113" y="254"/>
                      <a:pt x="909" y="17"/>
                      <a:pt x="639" y="0"/>
                    </a:cubicBezTo>
                    <a:cubicBezTo>
                      <a:pt x="632" y="0"/>
                      <a:pt x="625" y="0"/>
                      <a:pt x="6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5" name="Google Shape;10035;p27"/>
              <p:cNvSpPr/>
              <p:nvPr/>
            </p:nvSpPr>
            <p:spPr>
              <a:xfrm>
                <a:off x="2460300" y="3598109"/>
                <a:ext cx="53577" cy="45670"/>
              </a:xfrm>
              <a:custGeom>
                <a:rect b="b" l="l" r="r" t="t"/>
                <a:pathLst>
                  <a:path extrusionOk="0" h="953" w="1118">
                    <a:moveTo>
                      <a:pt x="627" y="0"/>
                    </a:moveTo>
                    <a:cubicBezTo>
                      <a:pt x="221" y="0"/>
                      <a:pt x="1" y="491"/>
                      <a:pt x="271" y="796"/>
                    </a:cubicBezTo>
                    <a:cubicBezTo>
                      <a:pt x="373" y="904"/>
                      <a:pt x="502" y="952"/>
                      <a:pt x="627" y="952"/>
                    </a:cubicBezTo>
                    <a:cubicBezTo>
                      <a:pt x="858" y="952"/>
                      <a:pt x="1079" y="788"/>
                      <a:pt x="1101" y="525"/>
                    </a:cubicBezTo>
                    <a:cubicBezTo>
                      <a:pt x="1118" y="254"/>
                      <a:pt x="898" y="17"/>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6" name="Google Shape;10036;p27"/>
              <p:cNvSpPr/>
              <p:nvPr/>
            </p:nvSpPr>
            <p:spPr>
              <a:xfrm>
                <a:off x="2707765" y="3634625"/>
                <a:ext cx="73896" cy="61341"/>
              </a:xfrm>
              <a:custGeom>
                <a:rect b="b" l="l" r="r" t="t"/>
                <a:pathLst>
                  <a:path extrusionOk="0" h="1280" w="1542">
                    <a:moveTo>
                      <a:pt x="965" y="0"/>
                    </a:moveTo>
                    <a:cubicBezTo>
                      <a:pt x="762" y="0"/>
                      <a:pt x="559" y="85"/>
                      <a:pt x="424" y="220"/>
                    </a:cubicBezTo>
                    <a:cubicBezTo>
                      <a:pt x="288" y="339"/>
                      <a:pt x="187" y="491"/>
                      <a:pt x="119" y="678"/>
                    </a:cubicBezTo>
                    <a:cubicBezTo>
                      <a:pt x="34" y="830"/>
                      <a:pt x="0" y="999"/>
                      <a:pt x="0" y="1169"/>
                    </a:cubicBezTo>
                    <a:cubicBezTo>
                      <a:pt x="0" y="1234"/>
                      <a:pt x="57" y="1279"/>
                      <a:pt x="111" y="1279"/>
                    </a:cubicBezTo>
                    <a:cubicBezTo>
                      <a:pt x="141" y="1279"/>
                      <a:pt x="169" y="1266"/>
                      <a:pt x="187" y="1236"/>
                    </a:cubicBezTo>
                    <a:cubicBezTo>
                      <a:pt x="339" y="982"/>
                      <a:pt x="508" y="745"/>
                      <a:pt x="711" y="542"/>
                    </a:cubicBezTo>
                    <a:cubicBezTo>
                      <a:pt x="779" y="457"/>
                      <a:pt x="881" y="407"/>
                      <a:pt x="999" y="373"/>
                    </a:cubicBezTo>
                    <a:cubicBezTo>
                      <a:pt x="1055" y="366"/>
                      <a:pt x="1111" y="362"/>
                      <a:pt x="1166" y="362"/>
                    </a:cubicBezTo>
                    <a:cubicBezTo>
                      <a:pt x="1244" y="362"/>
                      <a:pt x="1319" y="370"/>
                      <a:pt x="1389" y="390"/>
                    </a:cubicBezTo>
                    <a:lnTo>
                      <a:pt x="1406" y="390"/>
                    </a:lnTo>
                    <a:cubicBezTo>
                      <a:pt x="1439" y="390"/>
                      <a:pt x="1473" y="373"/>
                      <a:pt x="1507" y="356"/>
                    </a:cubicBezTo>
                    <a:cubicBezTo>
                      <a:pt x="1541" y="305"/>
                      <a:pt x="1524" y="237"/>
                      <a:pt x="1490" y="204"/>
                    </a:cubicBezTo>
                    <a:cubicBezTo>
                      <a:pt x="1355" y="68"/>
                      <a:pt x="1169" y="0"/>
                      <a:pt x="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7" name="Google Shape;10037;p27"/>
              <p:cNvSpPr/>
              <p:nvPr/>
            </p:nvSpPr>
            <p:spPr>
              <a:xfrm>
                <a:off x="2470028" y="3493353"/>
                <a:ext cx="86069" cy="66181"/>
              </a:xfrm>
              <a:custGeom>
                <a:rect b="b" l="l" r="r" t="t"/>
                <a:pathLst>
                  <a:path extrusionOk="0" h="1381" w="1796">
                    <a:moveTo>
                      <a:pt x="558" y="1"/>
                    </a:moveTo>
                    <a:cubicBezTo>
                      <a:pt x="259" y="1"/>
                      <a:pt x="18" y="140"/>
                      <a:pt x="18" y="409"/>
                    </a:cubicBezTo>
                    <a:cubicBezTo>
                      <a:pt x="1" y="815"/>
                      <a:pt x="424" y="849"/>
                      <a:pt x="813" y="1103"/>
                    </a:cubicBezTo>
                    <a:cubicBezTo>
                      <a:pt x="937" y="1165"/>
                      <a:pt x="1256" y="1380"/>
                      <a:pt x="1466" y="1380"/>
                    </a:cubicBezTo>
                    <a:cubicBezTo>
                      <a:pt x="1487" y="1380"/>
                      <a:pt x="1506" y="1378"/>
                      <a:pt x="1524" y="1374"/>
                    </a:cubicBezTo>
                    <a:cubicBezTo>
                      <a:pt x="1694" y="1340"/>
                      <a:pt x="1795" y="1171"/>
                      <a:pt x="1745" y="1001"/>
                    </a:cubicBezTo>
                    <a:cubicBezTo>
                      <a:pt x="1677" y="578"/>
                      <a:pt x="1389" y="223"/>
                      <a:pt x="983" y="87"/>
                    </a:cubicBezTo>
                    <a:cubicBezTo>
                      <a:pt x="841" y="29"/>
                      <a:pt x="694" y="1"/>
                      <a:pt x="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8" name="Google Shape;10038;p27"/>
              <p:cNvSpPr/>
              <p:nvPr/>
            </p:nvSpPr>
            <p:spPr>
              <a:xfrm>
                <a:off x="2170664" y="3493353"/>
                <a:ext cx="86021" cy="66181"/>
              </a:xfrm>
              <a:custGeom>
                <a:rect b="b" l="l" r="r" t="t"/>
                <a:pathLst>
                  <a:path extrusionOk="0" h="1381" w="1795">
                    <a:moveTo>
                      <a:pt x="1237" y="1"/>
                    </a:moveTo>
                    <a:cubicBezTo>
                      <a:pt x="1102" y="1"/>
                      <a:pt x="955" y="29"/>
                      <a:pt x="813" y="87"/>
                    </a:cubicBezTo>
                    <a:cubicBezTo>
                      <a:pt x="407" y="223"/>
                      <a:pt x="102" y="578"/>
                      <a:pt x="34" y="1001"/>
                    </a:cubicBezTo>
                    <a:cubicBezTo>
                      <a:pt x="0" y="1171"/>
                      <a:pt x="102" y="1340"/>
                      <a:pt x="271" y="1374"/>
                    </a:cubicBezTo>
                    <a:cubicBezTo>
                      <a:pt x="289" y="1378"/>
                      <a:pt x="309" y="1380"/>
                      <a:pt x="330" y="1380"/>
                    </a:cubicBezTo>
                    <a:cubicBezTo>
                      <a:pt x="542" y="1380"/>
                      <a:pt x="874" y="1165"/>
                      <a:pt x="982" y="1103"/>
                    </a:cubicBezTo>
                    <a:cubicBezTo>
                      <a:pt x="1372" y="849"/>
                      <a:pt x="1795" y="815"/>
                      <a:pt x="1778" y="409"/>
                    </a:cubicBezTo>
                    <a:cubicBezTo>
                      <a:pt x="1778" y="140"/>
                      <a:pt x="1537" y="1"/>
                      <a:pt x="12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9" name="Google Shape;10039;p27"/>
              <p:cNvSpPr/>
              <p:nvPr/>
            </p:nvSpPr>
            <p:spPr>
              <a:xfrm>
                <a:off x="2225552" y="3744940"/>
                <a:ext cx="224181" cy="96851"/>
              </a:xfrm>
              <a:custGeom>
                <a:rect b="b" l="l" r="r" t="t"/>
                <a:pathLst>
                  <a:path extrusionOk="0" h="2021" w="4678">
                    <a:moveTo>
                      <a:pt x="85" y="1"/>
                    </a:moveTo>
                    <a:cubicBezTo>
                      <a:pt x="34" y="18"/>
                      <a:pt x="0" y="69"/>
                      <a:pt x="17" y="119"/>
                    </a:cubicBezTo>
                    <a:cubicBezTo>
                      <a:pt x="119" y="627"/>
                      <a:pt x="390" y="1101"/>
                      <a:pt x="796" y="1457"/>
                    </a:cubicBezTo>
                    <a:cubicBezTo>
                      <a:pt x="1186" y="1796"/>
                      <a:pt x="1710" y="1999"/>
                      <a:pt x="2252" y="2016"/>
                    </a:cubicBezTo>
                    <a:cubicBezTo>
                      <a:pt x="2301" y="2019"/>
                      <a:pt x="2349" y="2020"/>
                      <a:pt x="2398" y="2020"/>
                    </a:cubicBezTo>
                    <a:cubicBezTo>
                      <a:pt x="2874" y="2020"/>
                      <a:pt x="3344" y="1872"/>
                      <a:pt x="3759" y="1626"/>
                    </a:cubicBezTo>
                    <a:cubicBezTo>
                      <a:pt x="4199" y="1321"/>
                      <a:pt x="4521" y="881"/>
                      <a:pt x="4656" y="356"/>
                    </a:cubicBezTo>
                    <a:cubicBezTo>
                      <a:pt x="4678" y="281"/>
                      <a:pt x="4611" y="227"/>
                      <a:pt x="4551" y="227"/>
                    </a:cubicBezTo>
                    <a:cubicBezTo>
                      <a:pt x="4516" y="227"/>
                      <a:pt x="4483" y="245"/>
                      <a:pt x="4470" y="289"/>
                    </a:cubicBezTo>
                    <a:lnTo>
                      <a:pt x="4470" y="306"/>
                    </a:lnTo>
                    <a:cubicBezTo>
                      <a:pt x="4267" y="712"/>
                      <a:pt x="3962" y="1068"/>
                      <a:pt x="3556" y="1288"/>
                    </a:cubicBezTo>
                    <a:cubicBezTo>
                      <a:pt x="3194" y="1492"/>
                      <a:pt x="2774" y="1594"/>
                      <a:pt x="2364" y="1594"/>
                    </a:cubicBezTo>
                    <a:cubicBezTo>
                      <a:pt x="2332" y="1594"/>
                      <a:pt x="2301" y="1594"/>
                      <a:pt x="2269" y="1592"/>
                    </a:cubicBezTo>
                    <a:cubicBezTo>
                      <a:pt x="1812" y="1592"/>
                      <a:pt x="1372" y="1440"/>
                      <a:pt x="1016" y="1169"/>
                    </a:cubicBezTo>
                    <a:cubicBezTo>
                      <a:pt x="661" y="881"/>
                      <a:pt x="373" y="492"/>
                      <a:pt x="204" y="69"/>
                    </a:cubicBezTo>
                    <a:cubicBezTo>
                      <a:pt x="187" y="18"/>
                      <a:pt x="13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40" name="Google Shape;10040;p27"/>
            <p:cNvSpPr/>
            <p:nvPr/>
          </p:nvSpPr>
          <p:spPr>
            <a:xfrm>
              <a:off x="4425882" y="28753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sp>
        <p:nvSpPr>
          <p:cNvPr id="10041" name="Google Shape;10041;p27"/>
          <p:cNvSpPr/>
          <p:nvPr/>
        </p:nvSpPr>
        <p:spPr>
          <a:xfrm flipH="1">
            <a:off x="723077" y="971997"/>
            <a:ext cx="341952" cy="637214"/>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lt2"/>
            </a:solidFill>
            <a:prstDash val="solid"/>
            <a:round/>
            <a:headEnd len="med" w="med" type="none"/>
            <a:tailEnd len="med" w="med" type="none"/>
          </a:ln>
        </p:spPr>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5" name="Shape 10785"/>
        <p:cNvGrpSpPr/>
        <p:nvPr/>
      </p:nvGrpSpPr>
      <p:grpSpPr>
        <a:xfrm>
          <a:off x="0" y="0"/>
          <a:ext cx="0" cy="0"/>
          <a:chOff x="0" y="0"/>
          <a:chExt cx="0" cy="0"/>
        </a:xfrm>
      </p:grpSpPr>
      <p:sp>
        <p:nvSpPr>
          <p:cNvPr id="10786" name="Google Shape;10786;p54"/>
          <p:cNvSpPr/>
          <p:nvPr/>
        </p:nvSpPr>
        <p:spPr>
          <a:xfrm flipH="1">
            <a:off x="835311" y="972006"/>
            <a:ext cx="1529591" cy="927134"/>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1800">
              <a:solidFill>
                <a:schemeClr val="dk1"/>
              </a:solidFill>
              <a:latin typeface="Amatic SC"/>
              <a:ea typeface="Amatic SC"/>
              <a:cs typeface="Amatic SC"/>
              <a:sym typeface="Amatic SC"/>
            </a:endParaRPr>
          </a:p>
        </p:txBody>
      </p:sp>
      <p:sp>
        <p:nvSpPr>
          <p:cNvPr id="10787" name="Google Shape;10787;p54"/>
          <p:cNvSpPr txBox="1"/>
          <p:nvPr>
            <p:ph type="title"/>
          </p:nvPr>
        </p:nvSpPr>
        <p:spPr>
          <a:xfrm>
            <a:off x="0" y="2046600"/>
            <a:ext cx="6744600" cy="14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500"/>
              <a:t>All</a:t>
            </a:r>
            <a:r>
              <a:rPr lang="en" sz="3500"/>
              <a:t> Models Comparison</a:t>
            </a:r>
            <a:endParaRPr sz="3500"/>
          </a:p>
          <a:p>
            <a:pPr indent="0" lvl="0" marL="0" rtl="0" algn="l">
              <a:spcBef>
                <a:spcPts val="0"/>
              </a:spcBef>
              <a:spcAft>
                <a:spcPts val="0"/>
              </a:spcAft>
              <a:buNone/>
            </a:pPr>
            <a:r>
              <a:rPr lang="en" sz="3500">
                <a:solidFill>
                  <a:schemeClr val="accent1"/>
                </a:solidFill>
              </a:rPr>
              <a:t>&amp; Best Model</a:t>
            </a:r>
            <a:endParaRPr sz="3500"/>
          </a:p>
        </p:txBody>
      </p:sp>
      <p:sp>
        <p:nvSpPr>
          <p:cNvPr id="10788" name="Google Shape;10788;p54"/>
          <p:cNvSpPr txBox="1"/>
          <p:nvPr>
            <p:ph idx="2" type="title"/>
          </p:nvPr>
        </p:nvSpPr>
        <p:spPr>
          <a:xfrm>
            <a:off x="1148152" y="1088280"/>
            <a:ext cx="9153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10789" name="Google Shape;10789;p54"/>
          <p:cNvSpPr txBox="1"/>
          <p:nvPr>
            <p:ph idx="1" type="subTitle"/>
          </p:nvPr>
        </p:nvSpPr>
        <p:spPr>
          <a:xfrm>
            <a:off x="-2" y="3455438"/>
            <a:ext cx="3716700" cy="33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What is our project about?</a:t>
            </a:r>
            <a:endParaRPr/>
          </a:p>
        </p:txBody>
      </p:sp>
      <p:sp>
        <p:nvSpPr>
          <p:cNvPr id="10790" name="Google Shape;10790;p54"/>
          <p:cNvSpPr/>
          <p:nvPr/>
        </p:nvSpPr>
        <p:spPr>
          <a:xfrm>
            <a:off x="5385632" y="1664584"/>
            <a:ext cx="1051166" cy="63722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128000" lIns="0" spcFirstLastPara="1" rIns="0" wrap="square" tIns="0">
            <a:noAutofit/>
          </a:bodyPr>
          <a:lstStyle/>
          <a:p>
            <a:pPr indent="0" lvl="0" marL="0" rtl="0" algn="ctr">
              <a:spcBef>
                <a:spcPts val="0"/>
              </a:spcBef>
              <a:spcAft>
                <a:spcPts val="0"/>
              </a:spcAft>
              <a:buNone/>
            </a:pPr>
            <a:r>
              <a:rPr b="1" lang="en" sz="1800">
                <a:solidFill>
                  <a:schemeClr val="dk1"/>
                </a:solidFill>
                <a:latin typeface="Amatic SC"/>
                <a:ea typeface="Amatic SC"/>
                <a:cs typeface="Amatic SC"/>
                <a:sym typeface="Amatic SC"/>
              </a:rPr>
              <a:t>MBTI</a:t>
            </a:r>
            <a:endParaRPr b="1" sz="1800">
              <a:solidFill>
                <a:schemeClr val="dk1"/>
              </a:solidFill>
              <a:latin typeface="Amatic SC"/>
              <a:ea typeface="Amatic SC"/>
              <a:cs typeface="Amatic SC"/>
              <a:sym typeface="Amatic SC"/>
            </a:endParaRPr>
          </a:p>
        </p:txBody>
      </p:sp>
      <p:sp>
        <p:nvSpPr>
          <p:cNvPr id="10791" name="Google Shape;10791;p54"/>
          <p:cNvSpPr/>
          <p:nvPr/>
        </p:nvSpPr>
        <p:spPr>
          <a:xfrm flipH="1">
            <a:off x="7208524" y="1605776"/>
            <a:ext cx="1051166" cy="63722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128000" lIns="0" spcFirstLastPara="1" rIns="0" wrap="square" tIns="0">
            <a:noAutofit/>
          </a:bodyPr>
          <a:lstStyle/>
          <a:p>
            <a:pPr indent="0" lvl="0" marL="0" rtl="0" algn="ctr">
              <a:spcBef>
                <a:spcPts val="0"/>
              </a:spcBef>
              <a:spcAft>
                <a:spcPts val="0"/>
              </a:spcAft>
              <a:buNone/>
            </a:pPr>
            <a:r>
              <a:rPr b="1" lang="en" sz="1800">
                <a:solidFill>
                  <a:schemeClr val="dk1"/>
                </a:solidFill>
                <a:latin typeface="Amatic SC"/>
                <a:ea typeface="Amatic SC"/>
                <a:cs typeface="Amatic SC"/>
                <a:sym typeface="Amatic SC"/>
              </a:rPr>
              <a:t>MYERS BRIGGS</a:t>
            </a:r>
            <a:endParaRPr>
              <a:solidFill>
                <a:schemeClr val="dk1"/>
              </a:solidFill>
            </a:endParaRPr>
          </a:p>
        </p:txBody>
      </p:sp>
      <p:sp>
        <p:nvSpPr>
          <p:cNvPr id="10792" name="Google Shape;10792;p54"/>
          <p:cNvSpPr/>
          <p:nvPr/>
        </p:nvSpPr>
        <p:spPr>
          <a:xfrm rot="3078595">
            <a:off x="5496295" y="1336875"/>
            <a:ext cx="266835" cy="411796"/>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dk1"/>
            </a:solidFill>
            <a:prstDash val="solid"/>
            <a:round/>
            <a:headEnd len="med" w="med" type="none"/>
            <a:tailEnd len="med" w="med" type="none"/>
          </a:ln>
        </p:spPr>
      </p:sp>
      <p:sp>
        <p:nvSpPr>
          <p:cNvPr id="10793" name="Google Shape;10793;p54"/>
          <p:cNvSpPr/>
          <p:nvPr/>
        </p:nvSpPr>
        <p:spPr>
          <a:xfrm rot="281395">
            <a:off x="5834454" y="2434389"/>
            <a:ext cx="186964" cy="909006"/>
          </a:xfrm>
          <a:custGeom>
            <a:rect b="b" l="l" r="r" t="t"/>
            <a:pathLst>
              <a:path extrusionOk="0" h="29969" w="6164">
                <a:moveTo>
                  <a:pt x="6164" y="236"/>
                </a:moveTo>
                <a:cubicBezTo>
                  <a:pt x="4734" y="58"/>
                  <a:pt x="1520" y="-353"/>
                  <a:pt x="1916" y="1032"/>
                </a:cubicBezTo>
                <a:cubicBezTo>
                  <a:pt x="2349" y="2547"/>
                  <a:pt x="5540" y="3340"/>
                  <a:pt x="4836" y="4749"/>
                </a:cubicBezTo>
                <a:cubicBezTo>
                  <a:pt x="4211" y="6001"/>
                  <a:pt x="894" y="5828"/>
                  <a:pt x="1385" y="7138"/>
                </a:cubicBezTo>
                <a:cubicBezTo>
                  <a:pt x="1816" y="8289"/>
                  <a:pt x="3959" y="9324"/>
                  <a:pt x="3244" y="10324"/>
                </a:cubicBezTo>
                <a:cubicBezTo>
                  <a:pt x="2573" y="11263"/>
                  <a:pt x="917" y="11193"/>
                  <a:pt x="323" y="12182"/>
                </a:cubicBezTo>
                <a:cubicBezTo>
                  <a:pt x="-1060" y="14486"/>
                  <a:pt x="2713" y="17194"/>
                  <a:pt x="2713" y="19881"/>
                </a:cubicBezTo>
                <a:cubicBezTo>
                  <a:pt x="2713" y="23337"/>
                  <a:pt x="2011" y="28424"/>
                  <a:pt x="5102" y="29969"/>
                </a:cubicBezTo>
              </a:path>
            </a:pathLst>
          </a:custGeom>
          <a:noFill/>
          <a:ln cap="flat" cmpd="sng" w="9525">
            <a:solidFill>
              <a:schemeClr val="dk2"/>
            </a:solidFill>
            <a:prstDash val="solid"/>
            <a:round/>
            <a:headEnd len="med" w="med" type="none"/>
            <a:tailEnd len="med" w="med" type="none"/>
          </a:ln>
        </p:spPr>
      </p:sp>
      <p:sp>
        <p:nvSpPr>
          <p:cNvPr id="10794" name="Google Shape;10794;p54"/>
          <p:cNvSpPr/>
          <p:nvPr/>
        </p:nvSpPr>
        <p:spPr>
          <a:xfrm>
            <a:off x="8094855" y="1572033"/>
            <a:ext cx="258648" cy="481981"/>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dk2"/>
            </a:solidFill>
            <a:prstDash val="solid"/>
            <a:round/>
            <a:headEnd len="med" w="med" type="none"/>
            <a:tailEnd len="med" w="med" type="none"/>
          </a:ln>
        </p:spPr>
      </p:sp>
      <p:sp>
        <p:nvSpPr>
          <p:cNvPr id="10795" name="Google Shape;10795;p54"/>
          <p:cNvSpPr/>
          <p:nvPr/>
        </p:nvSpPr>
        <p:spPr>
          <a:xfrm>
            <a:off x="6673062" y="1852590"/>
            <a:ext cx="299236" cy="261202"/>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sp>
        <p:nvSpPr>
          <p:cNvPr id="10796" name="Google Shape;10796;p54"/>
          <p:cNvSpPr/>
          <p:nvPr/>
        </p:nvSpPr>
        <p:spPr>
          <a:xfrm flipH="1">
            <a:off x="7918070" y="3122423"/>
            <a:ext cx="140439" cy="167973"/>
          </a:xfrm>
          <a:custGeom>
            <a:rect b="b" l="l" r="r" t="t"/>
            <a:pathLst>
              <a:path extrusionOk="0" h="7699" w="6437">
                <a:moveTo>
                  <a:pt x="3717" y="0"/>
                </a:moveTo>
                <a:cubicBezTo>
                  <a:pt x="3825" y="134"/>
                  <a:pt x="6503" y="2325"/>
                  <a:pt x="6371" y="2655"/>
                </a:cubicBezTo>
                <a:cubicBezTo>
                  <a:pt x="5365" y="5170"/>
                  <a:pt x="1502" y="5445"/>
                  <a:pt x="0" y="7699"/>
                </a:cubicBezTo>
              </a:path>
            </a:pathLst>
          </a:custGeom>
          <a:noFill/>
          <a:ln cap="rnd" cmpd="sng" w="9525">
            <a:solidFill>
              <a:schemeClr val="dk1"/>
            </a:solidFill>
            <a:prstDash val="solid"/>
            <a:round/>
            <a:headEnd len="med" w="med" type="none"/>
            <a:tailEnd len="med" w="med" type="none"/>
          </a:ln>
        </p:spPr>
      </p:sp>
      <p:sp>
        <p:nvSpPr>
          <p:cNvPr id="10797" name="Google Shape;10797;p54"/>
          <p:cNvSpPr/>
          <p:nvPr/>
        </p:nvSpPr>
        <p:spPr>
          <a:xfrm>
            <a:off x="307025" y="2707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798" name="Google Shape;10798;p54"/>
          <p:cNvSpPr/>
          <p:nvPr/>
        </p:nvSpPr>
        <p:spPr>
          <a:xfrm>
            <a:off x="8763450" y="11971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799" name="Google Shape;10799;p54"/>
          <p:cNvSpPr/>
          <p:nvPr/>
        </p:nvSpPr>
        <p:spPr>
          <a:xfrm>
            <a:off x="2473925" y="44890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800" name="Google Shape;10800;p54"/>
          <p:cNvSpPr/>
          <p:nvPr/>
        </p:nvSpPr>
        <p:spPr>
          <a:xfrm>
            <a:off x="855225" y="6758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801" name="Google Shape;10801;p54"/>
          <p:cNvSpPr/>
          <p:nvPr/>
        </p:nvSpPr>
        <p:spPr>
          <a:xfrm>
            <a:off x="6744575" y="8329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802" name="Google Shape;10802;p54"/>
          <p:cNvSpPr/>
          <p:nvPr/>
        </p:nvSpPr>
        <p:spPr>
          <a:xfrm>
            <a:off x="4265125" y="9220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803" name="Google Shape;10803;p54"/>
          <p:cNvSpPr/>
          <p:nvPr/>
        </p:nvSpPr>
        <p:spPr>
          <a:xfrm>
            <a:off x="4963362" y="3157537"/>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804" name="Google Shape;10804;p54"/>
          <p:cNvSpPr/>
          <p:nvPr/>
        </p:nvSpPr>
        <p:spPr>
          <a:xfrm>
            <a:off x="7485925" y="44366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grpSp>
        <p:nvGrpSpPr>
          <p:cNvPr id="10805" name="Google Shape;10805;p54"/>
          <p:cNvGrpSpPr/>
          <p:nvPr/>
        </p:nvGrpSpPr>
        <p:grpSpPr>
          <a:xfrm rot="1225063">
            <a:off x="4413277" y="1566713"/>
            <a:ext cx="915191" cy="492624"/>
            <a:chOff x="-1654688" y="1521350"/>
            <a:chExt cx="1194892" cy="643287"/>
          </a:xfrm>
        </p:grpSpPr>
        <p:sp>
          <p:nvSpPr>
            <p:cNvPr id="10806" name="Google Shape;10806;p54"/>
            <p:cNvSpPr/>
            <p:nvPr/>
          </p:nvSpPr>
          <p:spPr>
            <a:xfrm>
              <a:off x="-1619125" y="1786825"/>
              <a:ext cx="172550" cy="66350"/>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sp>
          <p:nvSpPr>
            <p:cNvPr id="10807" name="Google Shape;10807;p54"/>
            <p:cNvSpPr/>
            <p:nvPr/>
          </p:nvSpPr>
          <p:spPr>
            <a:xfrm rot="2700000">
              <a:off x="-1403800" y="1669200"/>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808" name="Google Shape;10808;p54"/>
            <p:cNvSpPr/>
            <p:nvPr/>
          </p:nvSpPr>
          <p:spPr>
            <a:xfrm flipH="1">
              <a:off x="-683600" y="1786825"/>
              <a:ext cx="172550" cy="66350"/>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809" name="Google Shape;10809;p54"/>
            <p:cNvSpPr/>
            <p:nvPr/>
          </p:nvSpPr>
          <p:spPr>
            <a:xfrm flipH="1" rot="-2700000">
              <a:off x="-882449" y="1636025"/>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sp>
          <p:nvSpPr>
            <p:cNvPr id="10810" name="Google Shape;10810;p54"/>
            <p:cNvSpPr/>
            <p:nvPr/>
          </p:nvSpPr>
          <p:spPr>
            <a:xfrm>
              <a:off x="-1088425" y="1521350"/>
              <a:ext cx="19900" cy="165900"/>
            </a:xfrm>
            <a:custGeom>
              <a:rect b="b" l="l" r="r" t="t"/>
              <a:pathLst>
                <a:path extrusionOk="0" h="6636" w="796">
                  <a:moveTo>
                    <a:pt x="796" y="6636"/>
                  </a:moveTo>
                  <a:cubicBezTo>
                    <a:pt x="796" y="4408"/>
                    <a:pt x="0" y="2228"/>
                    <a:pt x="0" y="0"/>
                  </a:cubicBezTo>
                </a:path>
              </a:pathLst>
            </a:custGeom>
            <a:noFill/>
            <a:ln cap="rnd" cmpd="sng" w="9525">
              <a:solidFill>
                <a:schemeClr val="dk2"/>
              </a:solidFill>
              <a:prstDash val="solid"/>
              <a:round/>
              <a:headEnd len="med" w="med" type="none"/>
              <a:tailEnd len="med" w="med" type="none"/>
            </a:ln>
          </p:spPr>
        </p:sp>
        <p:sp>
          <p:nvSpPr>
            <p:cNvPr id="10811" name="Google Shape;10811;p54"/>
            <p:cNvSpPr/>
            <p:nvPr/>
          </p:nvSpPr>
          <p:spPr>
            <a:xfrm rot="-2700000">
              <a:off x="-1656500" y="2047000"/>
              <a:ext cx="172548" cy="66349"/>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812" name="Google Shape;10812;p54"/>
            <p:cNvSpPr/>
            <p:nvPr/>
          </p:nvSpPr>
          <p:spPr>
            <a:xfrm flipH="1" rot="1800044">
              <a:off x="-637371" y="2007199"/>
              <a:ext cx="172546" cy="66349"/>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grpSp>
      <p:grpSp>
        <p:nvGrpSpPr>
          <p:cNvPr id="10813" name="Google Shape;10813;p54"/>
          <p:cNvGrpSpPr/>
          <p:nvPr/>
        </p:nvGrpSpPr>
        <p:grpSpPr>
          <a:xfrm flipH="1">
            <a:off x="7132624" y="2290780"/>
            <a:ext cx="1018812" cy="1543542"/>
            <a:chOff x="4160231" y="2863423"/>
            <a:chExt cx="874066" cy="1324247"/>
          </a:xfrm>
        </p:grpSpPr>
        <p:grpSp>
          <p:nvGrpSpPr>
            <p:cNvPr id="10814" name="Google Shape;10814;p54"/>
            <p:cNvGrpSpPr/>
            <p:nvPr/>
          </p:nvGrpSpPr>
          <p:grpSpPr>
            <a:xfrm>
              <a:off x="4160231" y="2863423"/>
              <a:ext cx="874066" cy="1324247"/>
              <a:chOff x="116375" y="3130780"/>
              <a:chExt cx="1107535" cy="1678174"/>
            </a:xfrm>
          </p:grpSpPr>
          <p:sp>
            <p:nvSpPr>
              <p:cNvPr id="10815" name="Google Shape;10815;p54"/>
              <p:cNvSpPr/>
              <p:nvPr/>
            </p:nvSpPr>
            <p:spPr>
              <a:xfrm>
                <a:off x="1019355" y="3548606"/>
                <a:ext cx="31725" cy="155844"/>
              </a:xfrm>
              <a:custGeom>
                <a:rect b="b" l="l" r="r" t="t"/>
                <a:pathLst>
                  <a:path extrusionOk="0" h="3252" w="662">
                    <a:moveTo>
                      <a:pt x="610" y="1"/>
                    </a:moveTo>
                    <a:lnTo>
                      <a:pt x="610" y="1"/>
                    </a:lnTo>
                    <a:cubicBezTo>
                      <a:pt x="390" y="68"/>
                      <a:pt x="187" y="136"/>
                      <a:pt x="1" y="204"/>
                    </a:cubicBezTo>
                    <a:cubicBezTo>
                      <a:pt x="1" y="847"/>
                      <a:pt x="18" y="2473"/>
                      <a:pt x="136" y="3116"/>
                    </a:cubicBezTo>
                    <a:cubicBezTo>
                      <a:pt x="136" y="3167"/>
                      <a:pt x="153" y="3201"/>
                      <a:pt x="170" y="3251"/>
                    </a:cubicBezTo>
                    <a:cubicBezTo>
                      <a:pt x="509" y="2202"/>
                      <a:pt x="661" y="1101"/>
                      <a:pt x="61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6" name="Google Shape;10816;p54"/>
              <p:cNvSpPr/>
              <p:nvPr/>
            </p:nvSpPr>
            <p:spPr>
              <a:xfrm>
                <a:off x="116375" y="3130780"/>
                <a:ext cx="410312" cy="307567"/>
              </a:xfrm>
              <a:custGeom>
                <a:rect b="b" l="l" r="r" t="t"/>
                <a:pathLst>
                  <a:path extrusionOk="0" h="6418" w="8562">
                    <a:moveTo>
                      <a:pt x="5596" y="0"/>
                    </a:moveTo>
                    <a:cubicBezTo>
                      <a:pt x="5576" y="0"/>
                      <a:pt x="5556" y="0"/>
                      <a:pt x="5536" y="0"/>
                    </a:cubicBezTo>
                    <a:cubicBezTo>
                      <a:pt x="1998" y="34"/>
                      <a:pt x="0" y="5537"/>
                      <a:pt x="4656" y="6417"/>
                    </a:cubicBezTo>
                    <a:cubicBezTo>
                      <a:pt x="5350" y="5113"/>
                      <a:pt x="6518" y="4741"/>
                      <a:pt x="6637" y="4741"/>
                    </a:cubicBezTo>
                    <a:cubicBezTo>
                      <a:pt x="6925" y="3911"/>
                      <a:pt x="7433" y="3166"/>
                      <a:pt x="8127" y="2625"/>
                    </a:cubicBezTo>
                    <a:cubicBezTo>
                      <a:pt x="8144" y="2524"/>
                      <a:pt x="8561" y="0"/>
                      <a:pt x="559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7" name="Google Shape;10817;p54"/>
              <p:cNvSpPr/>
              <p:nvPr/>
            </p:nvSpPr>
            <p:spPr>
              <a:xfrm>
                <a:off x="285920" y="3198589"/>
                <a:ext cx="840609" cy="578089"/>
              </a:xfrm>
              <a:custGeom>
                <a:rect b="b" l="l" r="r" t="t"/>
                <a:pathLst>
                  <a:path extrusionOk="0" h="12063" w="17541">
                    <a:moveTo>
                      <a:pt x="10148" y="1"/>
                    </a:moveTo>
                    <a:cubicBezTo>
                      <a:pt x="8210" y="1"/>
                      <a:pt x="6315" y="398"/>
                      <a:pt x="5401" y="753"/>
                    </a:cubicBezTo>
                    <a:cubicBezTo>
                      <a:pt x="5114" y="854"/>
                      <a:pt x="4843" y="1007"/>
                      <a:pt x="4589" y="1210"/>
                    </a:cubicBezTo>
                    <a:cubicBezTo>
                      <a:pt x="3895" y="1751"/>
                      <a:pt x="3387" y="2496"/>
                      <a:pt x="3099" y="3326"/>
                    </a:cubicBezTo>
                    <a:cubicBezTo>
                      <a:pt x="2980" y="3326"/>
                      <a:pt x="1812" y="3698"/>
                      <a:pt x="1118" y="5002"/>
                    </a:cubicBezTo>
                    <a:cubicBezTo>
                      <a:pt x="983" y="5256"/>
                      <a:pt x="881" y="5527"/>
                      <a:pt x="796" y="5815"/>
                    </a:cubicBezTo>
                    <a:cubicBezTo>
                      <a:pt x="1" y="8693"/>
                      <a:pt x="1372" y="11588"/>
                      <a:pt x="1372" y="11588"/>
                    </a:cubicBezTo>
                    <a:cubicBezTo>
                      <a:pt x="1464" y="11568"/>
                      <a:pt x="1555" y="11560"/>
                      <a:pt x="1643" y="11560"/>
                    </a:cubicBezTo>
                    <a:cubicBezTo>
                      <a:pt x="2312" y="11560"/>
                      <a:pt x="2828" y="12062"/>
                      <a:pt x="2828" y="12062"/>
                    </a:cubicBezTo>
                    <a:cubicBezTo>
                      <a:pt x="3912" y="10759"/>
                      <a:pt x="4098" y="7203"/>
                      <a:pt x="4132" y="6221"/>
                    </a:cubicBezTo>
                    <a:cubicBezTo>
                      <a:pt x="4386" y="7051"/>
                      <a:pt x="4640" y="8100"/>
                      <a:pt x="4843" y="8185"/>
                    </a:cubicBezTo>
                    <a:cubicBezTo>
                      <a:pt x="4997" y="8267"/>
                      <a:pt x="5920" y="8334"/>
                      <a:pt x="6811" y="8334"/>
                    </a:cubicBezTo>
                    <a:cubicBezTo>
                      <a:pt x="7578" y="8334"/>
                      <a:pt x="8322" y="8284"/>
                      <a:pt x="8534" y="8151"/>
                    </a:cubicBezTo>
                    <a:cubicBezTo>
                      <a:pt x="8991" y="7880"/>
                      <a:pt x="8669" y="5528"/>
                      <a:pt x="8669" y="5527"/>
                    </a:cubicBezTo>
                    <a:lnTo>
                      <a:pt x="8669" y="5527"/>
                    </a:lnTo>
                    <a:cubicBezTo>
                      <a:pt x="8669" y="5528"/>
                      <a:pt x="9025" y="7728"/>
                      <a:pt x="9414" y="8050"/>
                    </a:cubicBezTo>
                    <a:cubicBezTo>
                      <a:pt x="9523" y="8139"/>
                      <a:pt x="9828" y="8174"/>
                      <a:pt x="10217" y="8174"/>
                    </a:cubicBezTo>
                    <a:cubicBezTo>
                      <a:pt x="11224" y="8174"/>
                      <a:pt x="12796" y="7944"/>
                      <a:pt x="13003" y="7846"/>
                    </a:cubicBezTo>
                    <a:cubicBezTo>
                      <a:pt x="13291" y="7694"/>
                      <a:pt x="13139" y="5341"/>
                      <a:pt x="13139" y="5341"/>
                    </a:cubicBezTo>
                    <a:lnTo>
                      <a:pt x="13139" y="5341"/>
                    </a:lnTo>
                    <a:cubicBezTo>
                      <a:pt x="13139" y="5341"/>
                      <a:pt x="13494" y="7593"/>
                      <a:pt x="13816" y="7762"/>
                    </a:cubicBezTo>
                    <a:cubicBezTo>
                      <a:pt x="13844" y="7779"/>
                      <a:pt x="13894" y="7787"/>
                      <a:pt x="13962" y="7787"/>
                    </a:cubicBezTo>
                    <a:cubicBezTo>
                      <a:pt x="14221" y="7787"/>
                      <a:pt x="14742" y="7669"/>
                      <a:pt x="15306" y="7508"/>
                    </a:cubicBezTo>
                    <a:cubicBezTo>
                      <a:pt x="15509" y="7440"/>
                      <a:pt x="15712" y="7372"/>
                      <a:pt x="15915" y="7305"/>
                    </a:cubicBezTo>
                    <a:cubicBezTo>
                      <a:pt x="16609" y="7068"/>
                      <a:pt x="17219" y="6797"/>
                      <a:pt x="17321" y="6627"/>
                    </a:cubicBezTo>
                    <a:cubicBezTo>
                      <a:pt x="17541" y="6238"/>
                      <a:pt x="17219" y="3377"/>
                      <a:pt x="14832" y="1311"/>
                    </a:cubicBezTo>
                    <a:cubicBezTo>
                      <a:pt x="13704" y="328"/>
                      <a:pt x="11908" y="1"/>
                      <a:pt x="1014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8" name="Google Shape;10818;p54"/>
              <p:cNvSpPr/>
              <p:nvPr/>
            </p:nvSpPr>
            <p:spPr>
              <a:xfrm>
                <a:off x="581259" y="4084079"/>
                <a:ext cx="249101" cy="95078"/>
              </a:xfrm>
              <a:custGeom>
                <a:rect b="b" l="l" r="r" t="t"/>
                <a:pathLst>
                  <a:path extrusionOk="0" h="1984" w="5198">
                    <a:moveTo>
                      <a:pt x="220" y="1"/>
                    </a:moveTo>
                    <a:cubicBezTo>
                      <a:pt x="203" y="492"/>
                      <a:pt x="136" y="983"/>
                      <a:pt x="0" y="1457"/>
                    </a:cubicBezTo>
                    <a:cubicBezTo>
                      <a:pt x="0" y="1457"/>
                      <a:pt x="1242" y="1984"/>
                      <a:pt x="2782" y="1984"/>
                    </a:cubicBezTo>
                    <a:cubicBezTo>
                      <a:pt x="3552" y="1984"/>
                      <a:pt x="4397" y="1852"/>
                      <a:pt x="5198" y="1457"/>
                    </a:cubicBezTo>
                    <a:cubicBezTo>
                      <a:pt x="4978" y="1152"/>
                      <a:pt x="4927" y="543"/>
                      <a:pt x="4927" y="102"/>
                    </a:cubicBezTo>
                    <a:cubicBezTo>
                      <a:pt x="4024" y="325"/>
                      <a:pt x="3233" y="402"/>
                      <a:pt x="2571" y="402"/>
                    </a:cubicBezTo>
                    <a:cubicBezTo>
                      <a:pt x="1063" y="402"/>
                      <a:pt x="220" y="1"/>
                      <a:pt x="220"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9" name="Google Shape;10819;p54"/>
              <p:cNvSpPr/>
              <p:nvPr/>
            </p:nvSpPr>
            <p:spPr>
              <a:xfrm>
                <a:off x="201531" y="4153853"/>
                <a:ext cx="1022379" cy="655101"/>
              </a:xfrm>
              <a:custGeom>
                <a:rect b="b" l="l" r="r" t="t"/>
                <a:pathLst>
                  <a:path extrusionOk="0" h="13670" w="21334">
                    <a:moveTo>
                      <a:pt x="7907" y="1"/>
                    </a:moveTo>
                    <a:cubicBezTo>
                      <a:pt x="7890" y="69"/>
                      <a:pt x="7857" y="136"/>
                      <a:pt x="7823" y="204"/>
                    </a:cubicBezTo>
                    <a:cubicBezTo>
                      <a:pt x="7450" y="712"/>
                      <a:pt x="3133" y="1423"/>
                      <a:pt x="1643" y="3980"/>
                    </a:cubicBezTo>
                    <a:cubicBezTo>
                      <a:pt x="153" y="6536"/>
                      <a:pt x="1" y="10786"/>
                      <a:pt x="1" y="10786"/>
                    </a:cubicBezTo>
                    <a:cubicBezTo>
                      <a:pt x="1" y="10786"/>
                      <a:pt x="1811" y="13670"/>
                      <a:pt x="10747" y="13670"/>
                    </a:cubicBezTo>
                    <a:cubicBezTo>
                      <a:pt x="11199" y="13670"/>
                      <a:pt x="11668" y="13662"/>
                      <a:pt x="12157" y="13647"/>
                    </a:cubicBezTo>
                    <a:cubicBezTo>
                      <a:pt x="21096" y="13376"/>
                      <a:pt x="21333" y="9533"/>
                      <a:pt x="21333" y="9533"/>
                    </a:cubicBezTo>
                    <a:cubicBezTo>
                      <a:pt x="21333" y="9533"/>
                      <a:pt x="20419" y="4488"/>
                      <a:pt x="18133" y="1897"/>
                    </a:cubicBezTo>
                    <a:cubicBezTo>
                      <a:pt x="16660" y="221"/>
                      <a:pt x="13494" y="526"/>
                      <a:pt x="13122" y="1"/>
                    </a:cubicBezTo>
                    <a:cubicBezTo>
                      <a:pt x="12321" y="396"/>
                      <a:pt x="11474" y="528"/>
                      <a:pt x="10702" y="528"/>
                    </a:cubicBezTo>
                    <a:cubicBezTo>
                      <a:pt x="9156" y="528"/>
                      <a:pt x="7907" y="1"/>
                      <a:pt x="7907"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0" name="Google Shape;10820;p54"/>
              <p:cNvSpPr/>
              <p:nvPr/>
            </p:nvSpPr>
            <p:spPr>
              <a:xfrm>
                <a:off x="591802" y="4041909"/>
                <a:ext cx="226434" cy="61437"/>
              </a:xfrm>
              <a:custGeom>
                <a:rect b="b" l="l" r="r" t="t"/>
                <a:pathLst>
                  <a:path extrusionOk="0" h="1282" w="4725">
                    <a:moveTo>
                      <a:pt x="34" y="1"/>
                    </a:moveTo>
                    <a:cubicBezTo>
                      <a:pt x="34" y="1"/>
                      <a:pt x="34" y="390"/>
                      <a:pt x="0" y="881"/>
                    </a:cubicBezTo>
                    <a:cubicBezTo>
                      <a:pt x="0" y="881"/>
                      <a:pt x="843" y="1282"/>
                      <a:pt x="2351" y="1282"/>
                    </a:cubicBezTo>
                    <a:cubicBezTo>
                      <a:pt x="3013" y="1282"/>
                      <a:pt x="3804" y="1205"/>
                      <a:pt x="4707" y="982"/>
                    </a:cubicBezTo>
                    <a:cubicBezTo>
                      <a:pt x="4707" y="644"/>
                      <a:pt x="4724" y="407"/>
                      <a:pt x="4724" y="407"/>
                    </a:cubicBezTo>
                    <a:lnTo>
                      <a:pt x="4724" y="407"/>
                    </a:lnTo>
                    <a:cubicBezTo>
                      <a:pt x="4470" y="458"/>
                      <a:pt x="4182" y="491"/>
                      <a:pt x="3894" y="525"/>
                    </a:cubicBezTo>
                    <a:cubicBezTo>
                      <a:pt x="3588" y="561"/>
                      <a:pt x="3279" y="579"/>
                      <a:pt x="2970" y="579"/>
                    </a:cubicBezTo>
                    <a:cubicBezTo>
                      <a:pt x="1968" y="579"/>
                      <a:pt x="966" y="389"/>
                      <a:pt x="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1" name="Google Shape;10821;p54"/>
              <p:cNvSpPr/>
              <p:nvPr/>
            </p:nvSpPr>
            <p:spPr>
              <a:xfrm>
                <a:off x="249692" y="3454489"/>
                <a:ext cx="832222" cy="615229"/>
              </a:xfrm>
              <a:custGeom>
                <a:rect b="b" l="l" r="r" t="t"/>
                <a:pathLst>
                  <a:path extrusionOk="0" h="12838" w="17366">
                    <a:moveTo>
                      <a:pt x="13895" y="1"/>
                    </a:moveTo>
                    <a:cubicBezTo>
                      <a:pt x="13895" y="1"/>
                      <a:pt x="14030" y="2354"/>
                      <a:pt x="13742" y="2490"/>
                    </a:cubicBezTo>
                    <a:cubicBezTo>
                      <a:pt x="13534" y="2600"/>
                      <a:pt x="11966" y="2833"/>
                      <a:pt x="10964" y="2833"/>
                    </a:cubicBezTo>
                    <a:cubicBezTo>
                      <a:pt x="10579" y="2833"/>
                      <a:pt x="10278" y="2799"/>
                      <a:pt x="10170" y="2710"/>
                    </a:cubicBezTo>
                    <a:cubicBezTo>
                      <a:pt x="9781" y="2388"/>
                      <a:pt x="9425" y="188"/>
                      <a:pt x="9425" y="187"/>
                    </a:cubicBezTo>
                    <a:lnTo>
                      <a:pt x="9425" y="187"/>
                    </a:lnTo>
                    <a:cubicBezTo>
                      <a:pt x="9425" y="188"/>
                      <a:pt x="9730" y="2523"/>
                      <a:pt x="9273" y="2811"/>
                    </a:cubicBezTo>
                    <a:cubicBezTo>
                      <a:pt x="9061" y="2944"/>
                      <a:pt x="8317" y="2994"/>
                      <a:pt x="7550" y="2994"/>
                    </a:cubicBezTo>
                    <a:cubicBezTo>
                      <a:pt x="6659" y="2994"/>
                      <a:pt x="5736" y="2927"/>
                      <a:pt x="5582" y="2845"/>
                    </a:cubicBezTo>
                    <a:cubicBezTo>
                      <a:pt x="5396" y="2744"/>
                      <a:pt x="5125" y="1711"/>
                      <a:pt x="4871" y="881"/>
                    </a:cubicBezTo>
                    <a:cubicBezTo>
                      <a:pt x="4837" y="1863"/>
                      <a:pt x="4668" y="5419"/>
                      <a:pt x="3567" y="6722"/>
                    </a:cubicBezTo>
                    <a:cubicBezTo>
                      <a:pt x="3567" y="6722"/>
                      <a:pt x="3051" y="6220"/>
                      <a:pt x="2382" y="6220"/>
                    </a:cubicBezTo>
                    <a:cubicBezTo>
                      <a:pt x="2294" y="6220"/>
                      <a:pt x="2204" y="6228"/>
                      <a:pt x="2111" y="6248"/>
                    </a:cubicBezTo>
                    <a:cubicBezTo>
                      <a:pt x="1908" y="6282"/>
                      <a:pt x="1722" y="6384"/>
                      <a:pt x="1552" y="6502"/>
                    </a:cubicBezTo>
                    <a:cubicBezTo>
                      <a:pt x="1" y="7638"/>
                      <a:pt x="761" y="9998"/>
                      <a:pt x="3349" y="9998"/>
                    </a:cubicBezTo>
                    <a:cubicBezTo>
                      <a:pt x="3500" y="9998"/>
                      <a:pt x="3657" y="9990"/>
                      <a:pt x="3821" y="9973"/>
                    </a:cubicBezTo>
                    <a:cubicBezTo>
                      <a:pt x="4752" y="10972"/>
                      <a:pt x="5903" y="11751"/>
                      <a:pt x="7173" y="12259"/>
                    </a:cubicBezTo>
                    <a:cubicBezTo>
                      <a:pt x="8105" y="12647"/>
                      <a:pt x="9107" y="12837"/>
                      <a:pt x="10109" y="12837"/>
                    </a:cubicBezTo>
                    <a:cubicBezTo>
                      <a:pt x="10418" y="12837"/>
                      <a:pt x="10727" y="12819"/>
                      <a:pt x="11033" y="12783"/>
                    </a:cubicBezTo>
                    <a:cubicBezTo>
                      <a:pt x="11321" y="12749"/>
                      <a:pt x="11609" y="12716"/>
                      <a:pt x="11863" y="12665"/>
                    </a:cubicBezTo>
                    <a:cubicBezTo>
                      <a:pt x="15605" y="11988"/>
                      <a:pt x="17095" y="10058"/>
                      <a:pt x="17230" y="8195"/>
                    </a:cubicBezTo>
                    <a:cubicBezTo>
                      <a:pt x="17365" y="6333"/>
                      <a:pt x="16451" y="5926"/>
                      <a:pt x="16231" y="5215"/>
                    </a:cubicBezTo>
                    <a:cubicBezTo>
                      <a:pt x="16214" y="5165"/>
                      <a:pt x="16197" y="5131"/>
                      <a:pt x="16180" y="5080"/>
                    </a:cubicBezTo>
                    <a:cubicBezTo>
                      <a:pt x="16079" y="4437"/>
                      <a:pt x="16045" y="2794"/>
                      <a:pt x="16045" y="2168"/>
                    </a:cubicBezTo>
                    <a:cubicBezTo>
                      <a:pt x="15495" y="2329"/>
                      <a:pt x="14976" y="2447"/>
                      <a:pt x="14709" y="2447"/>
                    </a:cubicBezTo>
                    <a:cubicBezTo>
                      <a:pt x="14639" y="2447"/>
                      <a:pt x="14587" y="2439"/>
                      <a:pt x="14555" y="2422"/>
                    </a:cubicBezTo>
                    <a:cubicBezTo>
                      <a:pt x="14233" y="2253"/>
                      <a:pt x="13895" y="1"/>
                      <a:pt x="1389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2" name="Google Shape;10822;p54"/>
              <p:cNvSpPr/>
              <p:nvPr/>
            </p:nvSpPr>
            <p:spPr>
              <a:xfrm>
                <a:off x="319609" y="3805704"/>
                <a:ext cx="95366" cy="46389"/>
              </a:xfrm>
              <a:custGeom>
                <a:rect b="b" l="l" r="r" t="t"/>
                <a:pathLst>
                  <a:path extrusionOk="0" h="968" w="1990">
                    <a:moveTo>
                      <a:pt x="987" y="0"/>
                    </a:moveTo>
                    <a:cubicBezTo>
                      <a:pt x="774" y="0"/>
                      <a:pt x="566" y="69"/>
                      <a:pt x="398" y="206"/>
                    </a:cubicBezTo>
                    <a:cubicBezTo>
                      <a:pt x="229" y="341"/>
                      <a:pt x="93" y="511"/>
                      <a:pt x="9" y="714"/>
                    </a:cubicBezTo>
                    <a:lnTo>
                      <a:pt x="26" y="714"/>
                    </a:lnTo>
                    <a:cubicBezTo>
                      <a:pt x="0" y="790"/>
                      <a:pt x="60" y="857"/>
                      <a:pt x="128" y="857"/>
                    </a:cubicBezTo>
                    <a:cubicBezTo>
                      <a:pt x="150" y="857"/>
                      <a:pt x="174" y="849"/>
                      <a:pt x="195" y="832"/>
                    </a:cubicBezTo>
                    <a:cubicBezTo>
                      <a:pt x="330" y="714"/>
                      <a:pt x="466" y="612"/>
                      <a:pt x="618" y="528"/>
                    </a:cubicBezTo>
                    <a:cubicBezTo>
                      <a:pt x="686" y="494"/>
                      <a:pt x="754" y="460"/>
                      <a:pt x="838" y="443"/>
                    </a:cubicBezTo>
                    <a:cubicBezTo>
                      <a:pt x="886" y="431"/>
                      <a:pt x="934" y="419"/>
                      <a:pt x="982" y="419"/>
                    </a:cubicBezTo>
                    <a:cubicBezTo>
                      <a:pt x="1002" y="419"/>
                      <a:pt x="1022" y="421"/>
                      <a:pt x="1041" y="426"/>
                    </a:cubicBezTo>
                    <a:cubicBezTo>
                      <a:pt x="1194" y="426"/>
                      <a:pt x="1346" y="460"/>
                      <a:pt x="1465" y="544"/>
                    </a:cubicBezTo>
                    <a:cubicBezTo>
                      <a:pt x="1600" y="629"/>
                      <a:pt x="1719" y="765"/>
                      <a:pt x="1786" y="900"/>
                    </a:cubicBezTo>
                    <a:lnTo>
                      <a:pt x="1786" y="917"/>
                    </a:lnTo>
                    <a:cubicBezTo>
                      <a:pt x="1820" y="951"/>
                      <a:pt x="1854" y="968"/>
                      <a:pt x="1888" y="968"/>
                    </a:cubicBezTo>
                    <a:cubicBezTo>
                      <a:pt x="1939" y="968"/>
                      <a:pt x="1990" y="917"/>
                      <a:pt x="1990" y="866"/>
                    </a:cubicBezTo>
                    <a:cubicBezTo>
                      <a:pt x="1973" y="629"/>
                      <a:pt x="1871" y="409"/>
                      <a:pt x="1685" y="257"/>
                    </a:cubicBezTo>
                    <a:cubicBezTo>
                      <a:pt x="1515" y="104"/>
                      <a:pt x="1295" y="3"/>
                      <a:pt x="1058" y="3"/>
                    </a:cubicBezTo>
                    <a:cubicBezTo>
                      <a:pt x="1035" y="1"/>
                      <a:pt x="1011" y="0"/>
                      <a:pt x="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3" name="Google Shape;10823;p54"/>
              <p:cNvSpPr/>
              <p:nvPr/>
            </p:nvSpPr>
            <p:spPr>
              <a:xfrm>
                <a:off x="608814" y="4105692"/>
                <a:ext cx="10639" cy="47635"/>
              </a:xfrm>
              <a:custGeom>
                <a:rect b="b" l="l" r="r" t="t"/>
                <a:pathLst>
                  <a:path extrusionOk="0" h="994" w="222">
                    <a:moveTo>
                      <a:pt x="146" y="0"/>
                    </a:moveTo>
                    <a:cubicBezTo>
                      <a:pt x="127" y="0"/>
                      <a:pt x="115" y="16"/>
                      <a:pt x="102" y="41"/>
                    </a:cubicBezTo>
                    <a:cubicBezTo>
                      <a:pt x="69" y="109"/>
                      <a:pt x="52" y="193"/>
                      <a:pt x="35" y="261"/>
                    </a:cubicBezTo>
                    <a:cubicBezTo>
                      <a:pt x="18" y="346"/>
                      <a:pt x="18" y="413"/>
                      <a:pt x="18" y="498"/>
                    </a:cubicBezTo>
                    <a:cubicBezTo>
                      <a:pt x="1" y="650"/>
                      <a:pt x="1" y="803"/>
                      <a:pt x="18" y="955"/>
                    </a:cubicBezTo>
                    <a:cubicBezTo>
                      <a:pt x="26" y="981"/>
                      <a:pt x="47" y="993"/>
                      <a:pt x="69" y="993"/>
                    </a:cubicBezTo>
                    <a:cubicBezTo>
                      <a:pt x="90" y="993"/>
                      <a:pt x="111" y="981"/>
                      <a:pt x="119" y="955"/>
                    </a:cubicBezTo>
                    <a:cubicBezTo>
                      <a:pt x="170" y="803"/>
                      <a:pt x="204" y="650"/>
                      <a:pt x="221" y="498"/>
                    </a:cubicBezTo>
                    <a:cubicBezTo>
                      <a:pt x="221" y="413"/>
                      <a:pt x="221" y="329"/>
                      <a:pt x="221" y="261"/>
                    </a:cubicBezTo>
                    <a:cubicBezTo>
                      <a:pt x="221" y="176"/>
                      <a:pt x="204" y="109"/>
                      <a:pt x="187" y="24"/>
                    </a:cubicBezTo>
                    <a:cubicBezTo>
                      <a:pt x="187" y="24"/>
                      <a:pt x="187" y="7"/>
                      <a:pt x="170" y="7"/>
                    </a:cubicBezTo>
                    <a:cubicBezTo>
                      <a:pt x="161" y="2"/>
                      <a:pt x="153" y="0"/>
                      <a:pt x="1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4" name="Google Shape;10824;p54"/>
              <p:cNvSpPr/>
              <p:nvPr/>
            </p:nvSpPr>
            <p:spPr>
              <a:xfrm>
                <a:off x="646959" y="4108232"/>
                <a:ext cx="10591" cy="54919"/>
              </a:xfrm>
              <a:custGeom>
                <a:rect b="b" l="l" r="r" t="t"/>
                <a:pathLst>
                  <a:path extrusionOk="0" h="1146" w="221">
                    <a:moveTo>
                      <a:pt x="142" y="1"/>
                    </a:moveTo>
                    <a:cubicBezTo>
                      <a:pt x="119" y="1"/>
                      <a:pt x="94" y="13"/>
                      <a:pt x="85" y="39"/>
                    </a:cubicBezTo>
                    <a:cubicBezTo>
                      <a:pt x="68" y="123"/>
                      <a:pt x="51" y="208"/>
                      <a:pt x="35" y="310"/>
                    </a:cubicBezTo>
                    <a:cubicBezTo>
                      <a:pt x="18" y="394"/>
                      <a:pt x="18" y="479"/>
                      <a:pt x="18" y="564"/>
                    </a:cubicBezTo>
                    <a:cubicBezTo>
                      <a:pt x="1" y="750"/>
                      <a:pt x="18" y="919"/>
                      <a:pt x="51" y="1105"/>
                    </a:cubicBezTo>
                    <a:cubicBezTo>
                      <a:pt x="51" y="1122"/>
                      <a:pt x="68" y="1139"/>
                      <a:pt x="85" y="1139"/>
                    </a:cubicBezTo>
                    <a:cubicBezTo>
                      <a:pt x="90" y="1144"/>
                      <a:pt x="96" y="1146"/>
                      <a:pt x="102" y="1146"/>
                    </a:cubicBezTo>
                    <a:cubicBezTo>
                      <a:pt x="119" y="1146"/>
                      <a:pt x="141" y="1130"/>
                      <a:pt x="153" y="1105"/>
                    </a:cubicBezTo>
                    <a:cubicBezTo>
                      <a:pt x="187" y="936"/>
                      <a:pt x="221" y="750"/>
                      <a:pt x="221" y="580"/>
                    </a:cubicBezTo>
                    <a:cubicBezTo>
                      <a:pt x="221" y="496"/>
                      <a:pt x="221" y="394"/>
                      <a:pt x="221" y="310"/>
                    </a:cubicBezTo>
                    <a:cubicBezTo>
                      <a:pt x="221" y="225"/>
                      <a:pt x="204" y="123"/>
                      <a:pt x="187" y="39"/>
                    </a:cubicBezTo>
                    <a:cubicBezTo>
                      <a:pt x="187" y="13"/>
                      <a:pt x="166" y="1"/>
                      <a:pt x="1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5" name="Google Shape;10825;p54"/>
              <p:cNvSpPr/>
              <p:nvPr/>
            </p:nvSpPr>
            <p:spPr>
              <a:xfrm>
                <a:off x="693203" y="4112976"/>
                <a:ext cx="9776" cy="56357"/>
              </a:xfrm>
              <a:custGeom>
                <a:rect b="b" l="l" r="r" t="t"/>
                <a:pathLst>
                  <a:path extrusionOk="0" h="1176" w="204">
                    <a:moveTo>
                      <a:pt x="95" y="1"/>
                    </a:moveTo>
                    <a:cubicBezTo>
                      <a:pt x="76" y="1"/>
                      <a:pt x="64" y="16"/>
                      <a:pt x="51" y="41"/>
                    </a:cubicBezTo>
                    <a:cubicBezTo>
                      <a:pt x="35" y="126"/>
                      <a:pt x="18" y="227"/>
                      <a:pt x="18" y="312"/>
                    </a:cubicBezTo>
                    <a:cubicBezTo>
                      <a:pt x="1" y="414"/>
                      <a:pt x="1" y="498"/>
                      <a:pt x="1" y="583"/>
                    </a:cubicBezTo>
                    <a:cubicBezTo>
                      <a:pt x="1" y="769"/>
                      <a:pt x="18" y="956"/>
                      <a:pt x="51" y="1142"/>
                    </a:cubicBezTo>
                    <a:cubicBezTo>
                      <a:pt x="51" y="1159"/>
                      <a:pt x="68" y="1159"/>
                      <a:pt x="85" y="1176"/>
                    </a:cubicBezTo>
                    <a:cubicBezTo>
                      <a:pt x="119" y="1176"/>
                      <a:pt x="136" y="1159"/>
                      <a:pt x="153" y="1142"/>
                    </a:cubicBezTo>
                    <a:cubicBezTo>
                      <a:pt x="187" y="956"/>
                      <a:pt x="204" y="769"/>
                      <a:pt x="204" y="600"/>
                    </a:cubicBezTo>
                    <a:lnTo>
                      <a:pt x="204" y="329"/>
                    </a:lnTo>
                    <a:cubicBezTo>
                      <a:pt x="204" y="227"/>
                      <a:pt x="187" y="143"/>
                      <a:pt x="170" y="41"/>
                    </a:cubicBezTo>
                    <a:lnTo>
                      <a:pt x="153" y="41"/>
                    </a:lnTo>
                    <a:cubicBezTo>
                      <a:pt x="153" y="24"/>
                      <a:pt x="136" y="7"/>
                      <a:pt x="119" y="7"/>
                    </a:cubicBezTo>
                    <a:cubicBezTo>
                      <a:pt x="110" y="3"/>
                      <a:pt x="10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6" name="Google Shape;10826;p54"/>
              <p:cNvSpPr/>
              <p:nvPr/>
            </p:nvSpPr>
            <p:spPr>
              <a:xfrm>
                <a:off x="741077" y="4110532"/>
                <a:ext cx="11406" cy="56357"/>
              </a:xfrm>
              <a:custGeom>
                <a:rect b="b" l="l" r="r" t="t"/>
                <a:pathLst>
                  <a:path extrusionOk="0" h="1176" w="238">
                    <a:moveTo>
                      <a:pt x="76" y="1"/>
                    </a:moveTo>
                    <a:cubicBezTo>
                      <a:pt x="53" y="1"/>
                      <a:pt x="34" y="17"/>
                      <a:pt x="34" y="41"/>
                    </a:cubicBezTo>
                    <a:cubicBezTo>
                      <a:pt x="18" y="126"/>
                      <a:pt x="1" y="228"/>
                      <a:pt x="1" y="312"/>
                    </a:cubicBezTo>
                    <a:cubicBezTo>
                      <a:pt x="1" y="414"/>
                      <a:pt x="1" y="499"/>
                      <a:pt x="1" y="600"/>
                    </a:cubicBezTo>
                    <a:cubicBezTo>
                      <a:pt x="18" y="786"/>
                      <a:pt x="68" y="973"/>
                      <a:pt x="136" y="1142"/>
                    </a:cubicBezTo>
                    <a:cubicBezTo>
                      <a:pt x="136" y="1159"/>
                      <a:pt x="153" y="1176"/>
                      <a:pt x="187" y="1176"/>
                    </a:cubicBezTo>
                    <a:cubicBezTo>
                      <a:pt x="204" y="1176"/>
                      <a:pt x="238" y="1142"/>
                      <a:pt x="238" y="1125"/>
                    </a:cubicBezTo>
                    <a:cubicBezTo>
                      <a:pt x="238" y="939"/>
                      <a:pt x="238" y="753"/>
                      <a:pt x="221" y="583"/>
                    </a:cubicBezTo>
                    <a:cubicBezTo>
                      <a:pt x="204" y="482"/>
                      <a:pt x="187" y="397"/>
                      <a:pt x="187" y="312"/>
                    </a:cubicBezTo>
                    <a:cubicBezTo>
                      <a:pt x="170" y="211"/>
                      <a:pt x="153" y="126"/>
                      <a:pt x="119" y="41"/>
                    </a:cubicBezTo>
                    <a:cubicBezTo>
                      <a:pt x="119" y="25"/>
                      <a:pt x="102" y="8"/>
                      <a:pt x="102" y="8"/>
                    </a:cubicBezTo>
                    <a:cubicBezTo>
                      <a:pt x="93" y="3"/>
                      <a:pt x="84" y="1"/>
                      <a:pt x="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7" name="Google Shape;10827;p54"/>
              <p:cNvSpPr/>
              <p:nvPr/>
            </p:nvSpPr>
            <p:spPr>
              <a:xfrm>
                <a:off x="780851" y="4107609"/>
                <a:ext cx="12220" cy="44903"/>
              </a:xfrm>
              <a:custGeom>
                <a:rect b="b" l="l" r="r" t="t"/>
                <a:pathLst>
                  <a:path extrusionOk="0" h="937" w="255">
                    <a:moveTo>
                      <a:pt x="68" y="1"/>
                    </a:moveTo>
                    <a:cubicBezTo>
                      <a:pt x="34" y="1"/>
                      <a:pt x="17" y="18"/>
                      <a:pt x="0" y="52"/>
                    </a:cubicBezTo>
                    <a:cubicBezTo>
                      <a:pt x="0" y="119"/>
                      <a:pt x="0" y="204"/>
                      <a:pt x="0" y="272"/>
                    </a:cubicBezTo>
                    <a:cubicBezTo>
                      <a:pt x="0" y="339"/>
                      <a:pt x="0" y="407"/>
                      <a:pt x="17" y="492"/>
                    </a:cubicBezTo>
                    <a:cubicBezTo>
                      <a:pt x="34" y="627"/>
                      <a:pt x="68" y="763"/>
                      <a:pt x="136" y="915"/>
                    </a:cubicBezTo>
                    <a:cubicBezTo>
                      <a:pt x="136" y="915"/>
                      <a:pt x="153" y="932"/>
                      <a:pt x="170" y="932"/>
                    </a:cubicBezTo>
                    <a:cubicBezTo>
                      <a:pt x="176" y="935"/>
                      <a:pt x="182" y="937"/>
                      <a:pt x="187" y="937"/>
                    </a:cubicBezTo>
                    <a:cubicBezTo>
                      <a:pt x="210" y="937"/>
                      <a:pt x="224" y="912"/>
                      <a:pt x="237" y="898"/>
                    </a:cubicBezTo>
                    <a:cubicBezTo>
                      <a:pt x="254" y="746"/>
                      <a:pt x="254" y="593"/>
                      <a:pt x="237" y="441"/>
                    </a:cubicBezTo>
                    <a:cubicBezTo>
                      <a:pt x="220" y="373"/>
                      <a:pt x="203" y="306"/>
                      <a:pt x="186" y="238"/>
                    </a:cubicBezTo>
                    <a:cubicBezTo>
                      <a:pt x="170" y="170"/>
                      <a:pt x="153" y="86"/>
                      <a:pt x="119" y="18"/>
                    </a:cubicBezTo>
                    <a:cubicBezTo>
                      <a:pt x="102" y="18"/>
                      <a:pt x="85"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8" name="Google Shape;10828;p54"/>
              <p:cNvSpPr/>
              <p:nvPr/>
            </p:nvSpPr>
            <p:spPr>
              <a:xfrm rot="-1071615">
                <a:off x="731181" y="3835489"/>
                <a:ext cx="224179" cy="96850"/>
              </a:xfrm>
              <a:custGeom>
                <a:rect b="b" l="l" r="r" t="t"/>
                <a:pathLst>
                  <a:path extrusionOk="0" h="2021" w="4678">
                    <a:moveTo>
                      <a:pt x="85" y="1"/>
                    </a:moveTo>
                    <a:cubicBezTo>
                      <a:pt x="34" y="18"/>
                      <a:pt x="0" y="69"/>
                      <a:pt x="17" y="119"/>
                    </a:cubicBezTo>
                    <a:cubicBezTo>
                      <a:pt x="119" y="627"/>
                      <a:pt x="390" y="1101"/>
                      <a:pt x="796" y="1457"/>
                    </a:cubicBezTo>
                    <a:cubicBezTo>
                      <a:pt x="1186" y="1796"/>
                      <a:pt x="1710" y="1999"/>
                      <a:pt x="2252" y="2016"/>
                    </a:cubicBezTo>
                    <a:cubicBezTo>
                      <a:pt x="2301" y="2019"/>
                      <a:pt x="2349" y="2020"/>
                      <a:pt x="2398" y="2020"/>
                    </a:cubicBezTo>
                    <a:cubicBezTo>
                      <a:pt x="2874" y="2020"/>
                      <a:pt x="3344" y="1872"/>
                      <a:pt x="3759" y="1626"/>
                    </a:cubicBezTo>
                    <a:cubicBezTo>
                      <a:pt x="4199" y="1321"/>
                      <a:pt x="4521" y="881"/>
                      <a:pt x="4656" y="356"/>
                    </a:cubicBezTo>
                    <a:cubicBezTo>
                      <a:pt x="4678" y="281"/>
                      <a:pt x="4611" y="227"/>
                      <a:pt x="4551" y="227"/>
                    </a:cubicBezTo>
                    <a:cubicBezTo>
                      <a:pt x="4516" y="227"/>
                      <a:pt x="4483" y="245"/>
                      <a:pt x="4470" y="289"/>
                    </a:cubicBezTo>
                    <a:lnTo>
                      <a:pt x="4470" y="306"/>
                    </a:lnTo>
                    <a:cubicBezTo>
                      <a:pt x="4267" y="712"/>
                      <a:pt x="3962" y="1068"/>
                      <a:pt x="3556" y="1288"/>
                    </a:cubicBezTo>
                    <a:cubicBezTo>
                      <a:pt x="3194" y="1492"/>
                      <a:pt x="2774" y="1594"/>
                      <a:pt x="2364" y="1594"/>
                    </a:cubicBezTo>
                    <a:cubicBezTo>
                      <a:pt x="2332" y="1594"/>
                      <a:pt x="2301" y="1594"/>
                      <a:pt x="2269" y="1592"/>
                    </a:cubicBezTo>
                    <a:cubicBezTo>
                      <a:pt x="1812" y="1592"/>
                      <a:pt x="1372" y="1440"/>
                      <a:pt x="1016" y="1169"/>
                    </a:cubicBezTo>
                    <a:cubicBezTo>
                      <a:pt x="661" y="881"/>
                      <a:pt x="373" y="492"/>
                      <a:pt x="204" y="69"/>
                    </a:cubicBezTo>
                    <a:cubicBezTo>
                      <a:pt x="187" y="18"/>
                      <a:pt x="13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9" name="Google Shape;10829;p54"/>
              <p:cNvSpPr/>
              <p:nvPr/>
            </p:nvSpPr>
            <p:spPr>
              <a:xfrm>
                <a:off x="889073" y="3668283"/>
                <a:ext cx="67379" cy="57651"/>
              </a:xfrm>
              <a:custGeom>
                <a:rect b="b" l="l" r="r" t="t"/>
                <a:pathLst>
                  <a:path extrusionOk="0" h="1203" w="1406">
                    <a:moveTo>
                      <a:pt x="610" y="1"/>
                    </a:moveTo>
                    <a:cubicBezTo>
                      <a:pt x="271" y="18"/>
                      <a:pt x="0" y="305"/>
                      <a:pt x="17" y="644"/>
                    </a:cubicBezTo>
                    <a:cubicBezTo>
                      <a:pt x="39" y="989"/>
                      <a:pt x="317" y="1202"/>
                      <a:pt x="611" y="1202"/>
                    </a:cubicBezTo>
                    <a:cubicBezTo>
                      <a:pt x="764" y="1202"/>
                      <a:pt x="922" y="1144"/>
                      <a:pt x="1050" y="1016"/>
                    </a:cubicBezTo>
                    <a:cubicBezTo>
                      <a:pt x="1405" y="627"/>
                      <a:pt x="1134" y="1"/>
                      <a:pt x="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0" name="Google Shape;10830;p54"/>
              <p:cNvSpPr/>
              <p:nvPr/>
            </p:nvSpPr>
            <p:spPr>
              <a:xfrm>
                <a:off x="646965" y="3688714"/>
                <a:ext cx="66612" cy="57411"/>
              </a:xfrm>
              <a:custGeom>
                <a:rect b="b" l="l" r="r" t="t"/>
                <a:pathLst>
                  <a:path extrusionOk="0" h="1198" w="1390">
                    <a:moveTo>
                      <a:pt x="780" y="0"/>
                    </a:moveTo>
                    <a:cubicBezTo>
                      <a:pt x="272" y="17"/>
                      <a:pt x="1" y="627"/>
                      <a:pt x="356" y="1016"/>
                    </a:cubicBezTo>
                    <a:cubicBezTo>
                      <a:pt x="476" y="1142"/>
                      <a:pt x="627" y="1198"/>
                      <a:pt x="776" y="1198"/>
                    </a:cubicBezTo>
                    <a:cubicBezTo>
                      <a:pt x="1069" y="1198"/>
                      <a:pt x="1355" y="980"/>
                      <a:pt x="1389" y="644"/>
                    </a:cubicBezTo>
                    <a:cubicBezTo>
                      <a:pt x="1389" y="305"/>
                      <a:pt x="1118" y="17"/>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31" name="Google Shape;10831;p54"/>
            <p:cNvSpPr/>
            <p:nvPr/>
          </p:nvSpPr>
          <p:spPr>
            <a:xfrm flipH="1">
              <a:off x="4718262" y="33605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grpSp>
        <p:nvGrpSpPr>
          <p:cNvPr id="10832" name="Google Shape;10832;p54"/>
          <p:cNvGrpSpPr/>
          <p:nvPr/>
        </p:nvGrpSpPr>
        <p:grpSpPr>
          <a:xfrm flipH="1">
            <a:off x="5986408" y="2266985"/>
            <a:ext cx="1060341" cy="1566609"/>
            <a:chOff x="4047213" y="2428207"/>
            <a:chExt cx="940435" cy="1389331"/>
          </a:xfrm>
        </p:grpSpPr>
        <p:grpSp>
          <p:nvGrpSpPr>
            <p:cNvPr id="10833" name="Google Shape;10833;p54"/>
            <p:cNvGrpSpPr/>
            <p:nvPr/>
          </p:nvGrpSpPr>
          <p:grpSpPr>
            <a:xfrm>
              <a:off x="4047213" y="2428207"/>
              <a:ext cx="940435" cy="1389331"/>
              <a:chOff x="1859894" y="3105238"/>
              <a:chExt cx="1166793" cy="1723735"/>
            </a:xfrm>
          </p:grpSpPr>
          <p:sp>
            <p:nvSpPr>
              <p:cNvPr id="10834" name="Google Shape;10834;p54"/>
              <p:cNvSpPr/>
              <p:nvPr/>
            </p:nvSpPr>
            <p:spPr>
              <a:xfrm>
                <a:off x="2063560" y="4654487"/>
                <a:ext cx="760290" cy="174486"/>
              </a:xfrm>
              <a:custGeom>
                <a:rect b="b" l="l" r="r" t="t"/>
                <a:pathLst>
                  <a:path extrusionOk="0" h="3641" w="15865">
                    <a:moveTo>
                      <a:pt x="15255" y="0"/>
                    </a:moveTo>
                    <a:cubicBezTo>
                      <a:pt x="15103" y="101"/>
                      <a:pt x="12791" y="1643"/>
                      <a:pt x="7419" y="1643"/>
                    </a:cubicBezTo>
                    <a:cubicBezTo>
                      <a:pt x="7390" y="1643"/>
                      <a:pt x="7361" y="1642"/>
                      <a:pt x="7331" y="1642"/>
                    </a:cubicBezTo>
                    <a:cubicBezTo>
                      <a:pt x="3031" y="1625"/>
                      <a:pt x="322" y="576"/>
                      <a:pt x="322" y="576"/>
                    </a:cubicBezTo>
                    <a:lnTo>
                      <a:pt x="238" y="576"/>
                    </a:lnTo>
                    <a:cubicBezTo>
                      <a:pt x="136" y="1253"/>
                      <a:pt x="68" y="1930"/>
                      <a:pt x="0" y="2624"/>
                    </a:cubicBezTo>
                    <a:cubicBezTo>
                      <a:pt x="1931" y="3166"/>
                      <a:pt x="4606" y="3623"/>
                      <a:pt x="8195" y="3640"/>
                    </a:cubicBezTo>
                    <a:cubicBezTo>
                      <a:pt x="10819" y="3623"/>
                      <a:pt x="13410" y="3149"/>
                      <a:pt x="15864" y="2252"/>
                    </a:cubicBezTo>
                    <a:cubicBezTo>
                      <a:pt x="15695" y="1558"/>
                      <a:pt x="15492" y="796"/>
                      <a:pt x="1525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5" name="Google Shape;10835;p54"/>
              <p:cNvSpPr/>
              <p:nvPr/>
            </p:nvSpPr>
            <p:spPr>
              <a:xfrm>
                <a:off x="2779983" y="4465438"/>
                <a:ext cx="246705" cy="296976"/>
              </a:xfrm>
              <a:custGeom>
                <a:rect b="b" l="l" r="r" t="t"/>
                <a:pathLst>
                  <a:path extrusionOk="0" h="6197" w="5148">
                    <a:moveTo>
                      <a:pt x="4216" y="0"/>
                    </a:moveTo>
                    <a:lnTo>
                      <a:pt x="4064" y="34"/>
                    </a:lnTo>
                    <a:cubicBezTo>
                      <a:pt x="4064" y="34"/>
                      <a:pt x="3505" y="1524"/>
                      <a:pt x="0" y="2997"/>
                    </a:cubicBezTo>
                    <a:cubicBezTo>
                      <a:pt x="102" y="3319"/>
                      <a:pt x="203" y="3640"/>
                      <a:pt x="305" y="3945"/>
                    </a:cubicBezTo>
                    <a:cubicBezTo>
                      <a:pt x="542" y="4741"/>
                      <a:pt x="745" y="5503"/>
                      <a:pt x="914" y="6197"/>
                    </a:cubicBezTo>
                    <a:cubicBezTo>
                      <a:pt x="3285" y="5350"/>
                      <a:pt x="4927" y="4351"/>
                      <a:pt x="5046" y="3928"/>
                    </a:cubicBezTo>
                    <a:cubicBezTo>
                      <a:pt x="5147" y="3556"/>
                      <a:pt x="4808" y="1863"/>
                      <a:pt x="421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6" name="Google Shape;10836;p54"/>
              <p:cNvSpPr/>
              <p:nvPr/>
            </p:nvSpPr>
            <p:spPr>
              <a:xfrm>
                <a:off x="1859894" y="4508423"/>
                <a:ext cx="225619" cy="271864"/>
              </a:xfrm>
              <a:custGeom>
                <a:rect b="b" l="l" r="r" t="t"/>
                <a:pathLst>
                  <a:path extrusionOk="0" h="5673" w="4708">
                    <a:moveTo>
                      <a:pt x="695" y="1"/>
                    </a:moveTo>
                    <a:cubicBezTo>
                      <a:pt x="356" y="1203"/>
                      <a:pt x="119" y="2422"/>
                      <a:pt x="1" y="3675"/>
                    </a:cubicBezTo>
                    <a:cubicBezTo>
                      <a:pt x="1" y="3675"/>
                      <a:pt x="1186" y="4792"/>
                      <a:pt x="4250" y="5672"/>
                    </a:cubicBezTo>
                    <a:cubicBezTo>
                      <a:pt x="4318" y="4978"/>
                      <a:pt x="4386" y="4301"/>
                      <a:pt x="4488" y="3624"/>
                    </a:cubicBezTo>
                    <a:cubicBezTo>
                      <a:pt x="4555" y="3133"/>
                      <a:pt x="4640" y="2659"/>
                      <a:pt x="4708" y="2185"/>
                    </a:cubicBezTo>
                    <a:cubicBezTo>
                      <a:pt x="3269" y="1660"/>
                      <a:pt x="1914" y="915"/>
                      <a:pt x="69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7" name="Google Shape;10837;p54"/>
              <p:cNvSpPr/>
              <p:nvPr/>
            </p:nvSpPr>
            <p:spPr>
              <a:xfrm>
                <a:off x="2074917" y="4394849"/>
                <a:ext cx="718933" cy="339195"/>
              </a:xfrm>
              <a:custGeom>
                <a:rect b="b" l="l" r="r" t="t"/>
                <a:pathLst>
                  <a:path extrusionOk="0" h="7078" w="15002">
                    <a:moveTo>
                      <a:pt x="13122" y="0"/>
                    </a:moveTo>
                    <a:cubicBezTo>
                      <a:pt x="11159" y="743"/>
                      <a:pt x="9133" y="985"/>
                      <a:pt x="7326" y="985"/>
                    </a:cubicBezTo>
                    <a:cubicBezTo>
                      <a:pt x="3940" y="985"/>
                      <a:pt x="1321" y="136"/>
                      <a:pt x="1321" y="136"/>
                    </a:cubicBezTo>
                    <a:lnTo>
                      <a:pt x="1186" y="102"/>
                    </a:lnTo>
                    <a:cubicBezTo>
                      <a:pt x="881" y="1321"/>
                      <a:pt x="525" y="2862"/>
                      <a:pt x="221" y="4555"/>
                    </a:cubicBezTo>
                    <a:cubicBezTo>
                      <a:pt x="153" y="5029"/>
                      <a:pt x="68" y="5503"/>
                      <a:pt x="1" y="6011"/>
                    </a:cubicBezTo>
                    <a:lnTo>
                      <a:pt x="85" y="6011"/>
                    </a:lnTo>
                    <a:cubicBezTo>
                      <a:pt x="85" y="6011"/>
                      <a:pt x="2794" y="7060"/>
                      <a:pt x="7094" y="7077"/>
                    </a:cubicBezTo>
                    <a:cubicBezTo>
                      <a:pt x="7123" y="7077"/>
                      <a:pt x="7152" y="7077"/>
                      <a:pt x="7181" y="7077"/>
                    </a:cubicBezTo>
                    <a:cubicBezTo>
                      <a:pt x="12554" y="7077"/>
                      <a:pt x="14866" y="5519"/>
                      <a:pt x="15001" y="5418"/>
                    </a:cubicBezTo>
                    <a:cubicBezTo>
                      <a:pt x="14916" y="5113"/>
                      <a:pt x="14798" y="4792"/>
                      <a:pt x="14696" y="4470"/>
                    </a:cubicBezTo>
                    <a:cubicBezTo>
                      <a:pt x="14171" y="2811"/>
                      <a:pt x="13562" y="1169"/>
                      <a:pt x="1312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8" name="Google Shape;10838;p54"/>
              <p:cNvSpPr/>
              <p:nvPr/>
            </p:nvSpPr>
            <p:spPr>
              <a:xfrm>
                <a:off x="2698852" y="4226070"/>
                <a:ext cx="283174" cy="383811"/>
              </a:xfrm>
              <a:custGeom>
                <a:rect b="b" l="l" r="r" t="t"/>
                <a:pathLst>
                  <a:path extrusionOk="0" h="8009" w="5909">
                    <a:moveTo>
                      <a:pt x="3488" y="1"/>
                    </a:moveTo>
                    <a:cubicBezTo>
                      <a:pt x="3488" y="1"/>
                      <a:pt x="2658" y="2066"/>
                      <a:pt x="0" y="3234"/>
                    </a:cubicBezTo>
                    <a:lnTo>
                      <a:pt x="102" y="3522"/>
                    </a:lnTo>
                    <a:cubicBezTo>
                      <a:pt x="559" y="4691"/>
                      <a:pt x="1151" y="6350"/>
                      <a:pt x="1693" y="8009"/>
                    </a:cubicBezTo>
                    <a:cubicBezTo>
                      <a:pt x="5198" y="6519"/>
                      <a:pt x="5757" y="5046"/>
                      <a:pt x="5757" y="5046"/>
                    </a:cubicBezTo>
                    <a:lnTo>
                      <a:pt x="5909" y="5012"/>
                    </a:lnTo>
                    <a:cubicBezTo>
                      <a:pt x="5299" y="3116"/>
                      <a:pt x="4436" y="1050"/>
                      <a:pt x="348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9" name="Google Shape;10839;p54"/>
              <p:cNvSpPr/>
              <p:nvPr/>
            </p:nvSpPr>
            <p:spPr>
              <a:xfrm>
                <a:off x="1893200" y="4276388"/>
                <a:ext cx="244261" cy="336751"/>
              </a:xfrm>
              <a:custGeom>
                <a:rect b="b" l="l" r="r" t="t"/>
                <a:pathLst>
                  <a:path extrusionOk="0" h="7027" w="5097">
                    <a:moveTo>
                      <a:pt x="2201" y="0"/>
                    </a:moveTo>
                    <a:cubicBezTo>
                      <a:pt x="1117" y="1524"/>
                      <a:pt x="423" y="3302"/>
                      <a:pt x="0" y="4843"/>
                    </a:cubicBezTo>
                    <a:cubicBezTo>
                      <a:pt x="1219" y="5757"/>
                      <a:pt x="2574" y="6502"/>
                      <a:pt x="4013" y="7027"/>
                    </a:cubicBezTo>
                    <a:cubicBezTo>
                      <a:pt x="4300" y="5351"/>
                      <a:pt x="4673" y="3793"/>
                      <a:pt x="4978" y="2574"/>
                    </a:cubicBezTo>
                    <a:cubicBezTo>
                      <a:pt x="5012" y="2388"/>
                      <a:pt x="5062" y="2235"/>
                      <a:pt x="5096" y="2066"/>
                    </a:cubicBezTo>
                    <a:cubicBezTo>
                      <a:pt x="4046" y="1524"/>
                      <a:pt x="3064" y="813"/>
                      <a:pt x="220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0" name="Google Shape;10840;p54"/>
              <p:cNvSpPr/>
              <p:nvPr/>
            </p:nvSpPr>
            <p:spPr>
              <a:xfrm>
                <a:off x="1998674" y="4065438"/>
                <a:ext cx="867349" cy="375808"/>
              </a:xfrm>
              <a:custGeom>
                <a:rect b="b" l="l" r="r" t="t"/>
                <a:pathLst>
                  <a:path extrusionOk="0" h="7842" w="18099">
                    <a:moveTo>
                      <a:pt x="11123" y="0"/>
                    </a:moveTo>
                    <a:cubicBezTo>
                      <a:pt x="10514" y="305"/>
                      <a:pt x="9854" y="475"/>
                      <a:pt x="9176" y="491"/>
                    </a:cubicBezTo>
                    <a:cubicBezTo>
                      <a:pt x="9038" y="501"/>
                      <a:pt x="8900" y="506"/>
                      <a:pt x="8762" y="506"/>
                    </a:cubicBezTo>
                    <a:cubicBezTo>
                      <a:pt x="8173" y="506"/>
                      <a:pt x="7589" y="419"/>
                      <a:pt x="7026" y="254"/>
                    </a:cubicBezTo>
                    <a:lnTo>
                      <a:pt x="7026" y="356"/>
                    </a:lnTo>
                    <a:cubicBezTo>
                      <a:pt x="7026" y="356"/>
                      <a:pt x="3488" y="779"/>
                      <a:pt x="1151" y="3065"/>
                    </a:cubicBezTo>
                    <a:cubicBezTo>
                      <a:pt x="728" y="3471"/>
                      <a:pt x="339" y="3928"/>
                      <a:pt x="0" y="4402"/>
                    </a:cubicBezTo>
                    <a:cubicBezTo>
                      <a:pt x="863" y="5215"/>
                      <a:pt x="1845" y="5926"/>
                      <a:pt x="2895" y="6468"/>
                    </a:cubicBezTo>
                    <a:cubicBezTo>
                      <a:pt x="2861" y="6637"/>
                      <a:pt x="2811" y="6790"/>
                      <a:pt x="2777" y="6959"/>
                    </a:cubicBezTo>
                    <a:lnTo>
                      <a:pt x="2929" y="6993"/>
                    </a:lnTo>
                    <a:cubicBezTo>
                      <a:pt x="2929" y="6993"/>
                      <a:pt x="5548" y="7842"/>
                      <a:pt x="8929" y="7842"/>
                    </a:cubicBezTo>
                    <a:cubicBezTo>
                      <a:pt x="10734" y="7842"/>
                      <a:pt x="12756" y="7600"/>
                      <a:pt x="14713" y="6857"/>
                    </a:cubicBezTo>
                    <a:lnTo>
                      <a:pt x="14611" y="6570"/>
                    </a:lnTo>
                    <a:cubicBezTo>
                      <a:pt x="17269" y="5401"/>
                      <a:pt x="18099" y="3336"/>
                      <a:pt x="18099" y="3336"/>
                    </a:cubicBezTo>
                    <a:cubicBezTo>
                      <a:pt x="18014" y="3234"/>
                      <a:pt x="17896" y="3133"/>
                      <a:pt x="17794" y="3031"/>
                    </a:cubicBezTo>
                    <a:cubicBezTo>
                      <a:pt x="15407" y="949"/>
                      <a:pt x="11123" y="85"/>
                      <a:pt x="11123" y="85"/>
                    </a:cubicBezTo>
                    <a:lnTo>
                      <a:pt x="11123"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1" name="Google Shape;10841;p54"/>
              <p:cNvSpPr/>
              <p:nvPr/>
            </p:nvSpPr>
            <p:spPr>
              <a:xfrm>
                <a:off x="2679348" y="3474999"/>
                <a:ext cx="107969" cy="117458"/>
              </a:xfrm>
              <a:custGeom>
                <a:rect b="b" l="l" r="r" t="t"/>
                <a:pathLst>
                  <a:path extrusionOk="0" h="2451" w="2253">
                    <a:moveTo>
                      <a:pt x="670" y="0"/>
                    </a:moveTo>
                    <a:cubicBezTo>
                      <a:pt x="449" y="0"/>
                      <a:pt x="229" y="38"/>
                      <a:pt x="18" y="115"/>
                    </a:cubicBezTo>
                    <a:cubicBezTo>
                      <a:pt x="1" y="927"/>
                      <a:pt x="170" y="1723"/>
                      <a:pt x="526" y="2451"/>
                    </a:cubicBezTo>
                    <a:cubicBezTo>
                      <a:pt x="946" y="2212"/>
                      <a:pt x="1320" y="2111"/>
                      <a:pt x="1644" y="2111"/>
                    </a:cubicBezTo>
                    <a:cubicBezTo>
                      <a:pt x="1803" y="2111"/>
                      <a:pt x="1950" y="2135"/>
                      <a:pt x="2083" y="2180"/>
                    </a:cubicBezTo>
                    <a:lnTo>
                      <a:pt x="2100" y="2129"/>
                    </a:lnTo>
                    <a:lnTo>
                      <a:pt x="2253" y="1435"/>
                    </a:lnTo>
                    <a:lnTo>
                      <a:pt x="2253" y="1435"/>
                    </a:lnTo>
                    <a:cubicBezTo>
                      <a:pt x="1965" y="1587"/>
                      <a:pt x="1660" y="1689"/>
                      <a:pt x="1338" y="1774"/>
                    </a:cubicBezTo>
                    <a:cubicBezTo>
                      <a:pt x="1338" y="1774"/>
                      <a:pt x="2236" y="419"/>
                      <a:pt x="1321" y="115"/>
                    </a:cubicBezTo>
                    <a:cubicBezTo>
                      <a:pt x="1110" y="38"/>
                      <a:pt x="890" y="0"/>
                      <a:pt x="670"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2" name="Google Shape;10842;p54"/>
              <p:cNvSpPr/>
              <p:nvPr/>
            </p:nvSpPr>
            <p:spPr>
              <a:xfrm>
                <a:off x="2255868" y="3214882"/>
                <a:ext cx="214214" cy="74951"/>
              </a:xfrm>
              <a:custGeom>
                <a:rect b="b" l="l" r="r" t="t"/>
                <a:pathLst>
                  <a:path extrusionOk="0" h="1564" w="4470">
                    <a:moveTo>
                      <a:pt x="3009" y="1"/>
                    </a:moveTo>
                    <a:cubicBezTo>
                      <a:pt x="2828" y="1"/>
                      <a:pt x="2648" y="14"/>
                      <a:pt x="2472" y="40"/>
                    </a:cubicBezTo>
                    <a:cubicBezTo>
                      <a:pt x="2472" y="40"/>
                      <a:pt x="0" y="802"/>
                      <a:pt x="965" y="1530"/>
                    </a:cubicBezTo>
                    <a:cubicBezTo>
                      <a:pt x="1434" y="1401"/>
                      <a:pt x="1914" y="1337"/>
                      <a:pt x="2393" y="1337"/>
                    </a:cubicBezTo>
                    <a:cubicBezTo>
                      <a:pt x="2917" y="1337"/>
                      <a:pt x="3440" y="1413"/>
                      <a:pt x="3945" y="1564"/>
                    </a:cubicBezTo>
                    <a:cubicBezTo>
                      <a:pt x="4013" y="1242"/>
                      <a:pt x="4470" y="311"/>
                      <a:pt x="4216" y="209"/>
                    </a:cubicBezTo>
                    <a:cubicBezTo>
                      <a:pt x="3828" y="69"/>
                      <a:pt x="3417" y="1"/>
                      <a:pt x="3009"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3" name="Google Shape;10843;p54"/>
              <p:cNvSpPr/>
              <p:nvPr/>
            </p:nvSpPr>
            <p:spPr>
              <a:xfrm>
                <a:off x="1915914" y="3105238"/>
                <a:ext cx="963913" cy="492116"/>
              </a:xfrm>
              <a:custGeom>
                <a:rect b="b" l="l" r="r" t="t"/>
                <a:pathLst>
                  <a:path extrusionOk="0" h="10269" w="20114">
                    <a:moveTo>
                      <a:pt x="7982" y="1"/>
                    </a:moveTo>
                    <a:cubicBezTo>
                      <a:pt x="6793" y="1"/>
                      <a:pt x="5579" y="339"/>
                      <a:pt x="4893" y="1143"/>
                    </a:cubicBezTo>
                    <a:cubicBezTo>
                      <a:pt x="3437" y="2853"/>
                      <a:pt x="4791" y="3208"/>
                      <a:pt x="4267" y="4123"/>
                    </a:cubicBezTo>
                    <a:cubicBezTo>
                      <a:pt x="3742" y="5037"/>
                      <a:pt x="1795" y="4106"/>
                      <a:pt x="897" y="7153"/>
                    </a:cubicBezTo>
                    <a:cubicBezTo>
                      <a:pt x="0" y="10184"/>
                      <a:pt x="3386" y="10269"/>
                      <a:pt x="3386" y="10269"/>
                    </a:cubicBezTo>
                    <a:cubicBezTo>
                      <a:pt x="2523" y="9388"/>
                      <a:pt x="2743" y="8440"/>
                      <a:pt x="3742" y="7695"/>
                    </a:cubicBezTo>
                    <a:lnTo>
                      <a:pt x="3793" y="7644"/>
                    </a:lnTo>
                    <a:cubicBezTo>
                      <a:pt x="3955" y="7532"/>
                      <a:pt x="4163" y="7466"/>
                      <a:pt x="4370" y="7466"/>
                    </a:cubicBezTo>
                    <a:cubicBezTo>
                      <a:pt x="4443" y="7466"/>
                      <a:pt x="4517" y="7474"/>
                      <a:pt x="4588" y="7492"/>
                    </a:cubicBezTo>
                    <a:cubicBezTo>
                      <a:pt x="5265" y="7601"/>
                      <a:pt x="6054" y="8132"/>
                      <a:pt x="6837" y="8132"/>
                    </a:cubicBezTo>
                    <a:cubicBezTo>
                      <a:pt x="7152" y="8132"/>
                      <a:pt x="7466" y="8046"/>
                      <a:pt x="7771" y="7814"/>
                    </a:cubicBezTo>
                    <a:cubicBezTo>
                      <a:pt x="9160" y="6747"/>
                      <a:pt x="7754" y="4715"/>
                      <a:pt x="8059" y="3818"/>
                    </a:cubicBezTo>
                    <a:cubicBezTo>
                      <a:pt x="8215" y="3357"/>
                      <a:pt x="8482" y="3219"/>
                      <a:pt x="8746" y="3219"/>
                    </a:cubicBezTo>
                    <a:cubicBezTo>
                      <a:pt x="9142" y="3219"/>
                      <a:pt x="9532" y="3530"/>
                      <a:pt x="9532" y="3530"/>
                    </a:cubicBezTo>
                    <a:cubicBezTo>
                      <a:pt x="9746" y="3244"/>
                      <a:pt x="10070" y="3092"/>
                      <a:pt x="10408" y="3092"/>
                    </a:cubicBezTo>
                    <a:cubicBezTo>
                      <a:pt x="10550" y="3092"/>
                      <a:pt x="10695" y="3119"/>
                      <a:pt x="10836" y="3175"/>
                    </a:cubicBezTo>
                    <a:cubicBezTo>
                      <a:pt x="11073" y="3276"/>
                      <a:pt x="11090" y="3530"/>
                      <a:pt x="11039" y="3852"/>
                    </a:cubicBezTo>
                    <a:cubicBezTo>
                      <a:pt x="10920" y="4563"/>
                      <a:pt x="10412" y="5562"/>
                      <a:pt x="11140" y="5833"/>
                    </a:cubicBezTo>
                    <a:cubicBezTo>
                      <a:pt x="11348" y="5908"/>
                      <a:pt x="11534" y="5933"/>
                      <a:pt x="11704" y="5933"/>
                    </a:cubicBezTo>
                    <a:cubicBezTo>
                      <a:pt x="12072" y="5933"/>
                      <a:pt x="12366" y="5813"/>
                      <a:pt x="12650" y="5813"/>
                    </a:cubicBezTo>
                    <a:cubicBezTo>
                      <a:pt x="12887" y="5813"/>
                      <a:pt x="13117" y="5897"/>
                      <a:pt x="13375" y="6205"/>
                    </a:cubicBezTo>
                    <a:cubicBezTo>
                      <a:pt x="14069" y="7052"/>
                      <a:pt x="11784" y="8169"/>
                      <a:pt x="13375" y="8575"/>
                    </a:cubicBezTo>
                    <a:cubicBezTo>
                      <a:pt x="13543" y="8617"/>
                      <a:pt x="13699" y="8635"/>
                      <a:pt x="13848" y="8635"/>
                    </a:cubicBezTo>
                    <a:cubicBezTo>
                      <a:pt x="14672" y="8635"/>
                      <a:pt x="15231" y="8075"/>
                      <a:pt x="15949" y="7831"/>
                    </a:cubicBezTo>
                    <a:cubicBezTo>
                      <a:pt x="16160" y="7754"/>
                      <a:pt x="16380" y="7716"/>
                      <a:pt x="16601" y="7716"/>
                    </a:cubicBezTo>
                    <a:cubicBezTo>
                      <a:pt x="16821" y="7716"/>
                      <a:pt x="17041" y="7754"/>
                      <a:pt x="17252" y="7831"/>
                    </a:cubicBezTo>
                    <a:cubicBezTo>
                      <a:pt x="18167" y="8135"/>
                      <a:pt x="17269" y="9473"/>
                      <a:pt x="17269" y="9473"/>
                    </a:cubicBezTo>
                    <a:cubicBezTo>
                      <a:pt x="17591" y="9405"/>
                      <a:pt x="17896" y="9303"/>
                      <a:pt x="18184" y="9151"/>
                    </a:cubicBezTo>
                    <a:cubicBezTo>
                      <a:pt x="18912" y="8796"/>
                      <a:pt x="19843" y="8068"/>
                      <a:pt x="19978" y="6662"/>
                    </a:cubicBezTo>
                    <a:cubicBezTo>
                      <a:pt x="20114" y="5359"/>
                      <a:pt x="18234" y="5494"/>
                      <a:pt x="17963" y="4935"/>
                    </a:cubicBezTo>
                    <a:cubicBezTo>
                      <a:pt x="17676" y="4377"/>
                      <a:pt x="19199" y="3293"/>
                      <a:pt x="17219" y="1600"/>
                    </a:cubicBezTo>
                    <a:cubicBezTo>
                      <a:pt x="16415" y="906"/>
                      <a:pt x="15263" y="700"/>
                      <a:pt x="14178" y="700"/>
                    </a:cubicBezTo>
                    <a:cubicBezTo>
                      <a:pt x="12588" y="700"/>
                      <a:pt x="11140" y="1143"/>
                      <a:pt x="11140" y="1143"/>
                    </a:cubicBezTo>
                    <a:cubicBezTo>
                      <a:pt x="10679" y="446"/>
                      <a:pt x="9347" y="1"/>
                      <a:pt x="7982"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4" name="Google Shape;10844;p54"/>
              <p:cNvSpPr/>
              <p:nvPr/>
            </p:nvSpPr>
            <p:spPr>
              <a:xfrm>
                <a:off x="2079805" y="3279336"/>
                <a:ext cx="763501" cy="810465"/>
              </a:xfrm>
              <a:custGeom>
                <a:rect b="b" l="l" r="r" t="t"/>
                <a:pathLst>
                  <a:path extrusionOk="0" h="16912" w="15932">
                    <a:moveTo>
                      <a:pt x="6067" y="0"/>
                    </a:moveTo>
                    <a:cubicBezTo>
                      <a:pt x="5588" y="0"/>
                      <a:pt x="5108" y="64"/>
                      <a:pt x="4639" y="185"/>
                    </a:cubicBezTo>
                    <a:cubicBezTo>
                      <a:pt x="4334" y="1099"/>
                      <a:pt x="5740" y="3114"/>
                      <a:pt x="4351" y="4181"/>
                    </a:cubicBezTo>
                    <a:cubicBezTo>
                      <a:pt x="4037" y="4416"/>
                      <a:pt x="3718" y="4502"/>
                      <a:pt x="3399" y="4502"/>
                    </a:cubicBezTo>
                    <a:cubicBezTo>
                      <a:pt x="2618" y="4502"/>
                      <a:pt x="1842" y="3984"/>
                      <a:pt x="1168" y="3876"/>
                    </a:cubicBezTo>
                    <a:cubicBezTo>
                      <a:pt x="1084" y="4756"/>
                      <a:pt x="914" y="6483"/>
                      <a:pt x="796" y="7584"/>
                    </a:cubicBezTo>
                    <a:cubicBezTo>
                      <a:pt x="728" y="8125"/>
                      <a:pt x="677" y="8515"/>
                      <a:pt x="643" y="8599"/>
                    </a:cubicBezTo>
                    <a:cubicBezTo>
                      <a:pt x="440" y="9311"/>
                      <a:pt x="0" y="10056"/>
                      <a:pt x="356" y="11325"/>
                    </a:cubicBezTo>
                    <a:cubicBezTo>
                      <a:pt x="711" y="12561"/>
                      <a:pt x="2590" y="14457"/>
                      <a:pt x="5503" y="14948"/>
                    </a:cubicBezTo>
                    <a:lnTo>
                      <a:pt x="5350" y="16675"/>
                    </a:lnTo>
                    <a:cubicBezTo>
                      <a:pt x="5898" y="16836"/>
                      <a:pt x="6466" y="16912"/>
                      <a:pt x="7040" y="16912"/>
                    </a:cubicBezTo>
                    <a:cubicBezTo>
                      <a:pt x="7193" y="16912"/>
                      <a:pt x="7347" y="16906"/>
                      <a:pt x="7500" y="16895"/>
                    </a:cubicBezTo>
                    <a:cubicBezTo>
                      <a:pt x="8178" y="16895"/>
                      <a:pt x="8838" y="16726"/>
                      <a:pt x="9447" y="16421"/>
                    </a:cubicBezTo>
                    <a:lnTo>
                      <a:pt x="9227" y="14559"/>
                    </a:lnTo>
                    <a:cubicBezTo>
                      <a:pt x="11852" y="13340"/>
                      <a:pt x="13138" y="10411"/>
                      <a:pt x="13138" y="10411"/>
                    </a:cubicBezTo>
                    <a:cubicBezTo>
                      <a:pt x="13832" y="10360"/>
                      <a:pt x="14493" y="10056"/>
                      <a:pt x="14984" y="9548"/>
                    </a:cubicBezTo>
                    <a:cubicBezTo>
                      <a:pt x="15932" y="8498"/>
                      <a:pt x="15712" y="6652"/>
                      <a:pt x="14594" y="6263"/>
                    </a:cubicBezTo>
                    <a:cubicBezTo>
                      <a:pt x="14461" y="6218"/>
                      <a:pt x="14314" y="6194"/>
                      <a:pt x="14155" y="6194"/>
                    </a:cubicBezTo>
                    <a:cubicBezTo>
                      <a:pt x="13831" y="6194"/>
                      <a:pt x="13457" y="6295"/>
                      <a:pt x="13037" y="6534"/>
                    </a:cubicBezTo>
                    <a:cubicBezTo>
                      <a:pt x="12681" y="5806"/>
                      <a:pt x="12512" y="5010"/>
                      <a:pt x="12529" y="4198"/>
                    </a:cubicBezTo>
                    <a:lnTo>
                      <a:pt x="12529" y="4198"/>
                    </a:lnTo>
                    <a:cubicBezTo>
                      <a:pt x="11815" y="4440"/>
                      <a:pt x="11258" y="5007"/>
                      <a:pt x="10442" y="5007"/>
                    </a:cubicBezTo>
                    <a:cubicBezTo>
                      <a:pt x="10289" y="5007"/>
                      <a:pt x="10128" y="4988"/>
                      <a:pt x="9955" y="4942"/>
                    </a:cubicBezTo>
                    <a:cubicBezTo>
                      <a:pt x="8364" y="4553"/>
                      <a:pt x="10649" y="3419"/>
                      <a:pt x="9955" y="2572"/>
                    </a:cubicBezTo>
                    <a:cubicBezTo>
                      <a:pt x="9696" y="2270"/>
                      <a:pt x="9466" y="2188"/>
                      <a:pt x="9228" y="2188"/>
                    </a:cubicBezTo>
                    <a:cubicBezTo>
                      <a:pt x="8948" y="2188"/>
                      <a:pt x="8656" y="2302"/>
                      <a:pt x="8294" y="2302"/>
                    </a:cubicBezTo>
                    <a:cubicBezTo>
                      <a:pt x="8121" y="2302"/>
                      <a:pt x="7932" y="2276"/>
                      <a:pt x="7720" y="2200"/>
                    </a:cubicBezTo>
                    <a:cubicBezTo>
                      <a:pt x="6992" y="1946"/>
                      <a:pt x="7500" y="930"/>
                      <a:pt x="7619" y="236"/>
                    </a:cubicBezTo>
                    <a:cubicBezTo>
                      <a:pt x="7114" y="76"/>
                      <a:pt x="6591" y="0"/>
                      <a:pt x="606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5" name="Google Shape;10845;p54"/>
              <p:cNvSpPr/>
              <p:nvPr/>
            </p:nvSpPr>
            <p:spPr>
              <a:xfrm>
                <a:off x="2339395" y="3976209"/>
                <a:ext cx="182633" cy="61676"/>
              </a:xfrm>
              <a:custGeom>
                <a:rect b="b" l="l" r="r" t="t"/>
                <a:pathLst>
                  <a:path extrusionOk="0" h="1287" w="3811">
                    <a:moveTo>
                      <a:pt x="3793" y="0"/>
                    </a:moveTo>
                    <a:cubicBezTo>
                      <a:pt x="3065" y="339"/>
                      <a:pt x="2287" y="508"/>
                      <a:pt x="1491" y="508"/>
                    </a:cubicBezTo>
                    <a:cubicBezTo>
                      <a:pt x="1017" y="508"/>
                      <a:pt x="543" y="474"/>
                      <a:pt x="69" y="390"/>
                    </a:cubicBezTo>
                    <a:lnTo>
                      <a:pt x="1" y="1287"/>
                    </a:lnTo>
                    <a:cubicBezTo>
                      <a:pt x="1389" y="1253"/>
                      <a:pt x="2761" y="1050"/>
                      <a:pt x="3810" y="153"/>
                    </a:cubicBezTo>
                    <a:lnTo>
                      <a:pt x="379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6" name="Google Shape;10846;p54"/>
              <p:cNvSpPr/>
              <p:nvPr/>
            </p:nvSpPr>
            <p:spPr>
              <a:xfrm>
                <a:off x="2095188" y="3462971"/>
                <a:ext cx="40638" cy="179805"/>
              </a:xfrm>
              <a:custGeom>
                <a:rect b="b" l="l" r="r" t="t"/>
                <a:pathLst>
                  <a:path extrusionOk="0" h="3752" w="848">
                    <a:moveTo>
                      <a:pt x="629" y="1"/>
                    </a:moveTo>
                    <a:cubicBezTo>
                      <a:pt x="422" y="1"/>
                      <a:pt x="214" y="67"/>
                      <a:pt x="52" y="179"/>
                    </a:cubicBezTo>
                    <a:lnTo>
                      <a:pt x="1" y="230"/>
                    </a:lnTo>
                    <a:cubicBezTo>
                      <a:pt x="1" y="1110"/>
                      <a:pt x="52" y="3041"/>
                      <a:pt x="441" y="3752"/>
                    </a:cubicBezTo>
                    <a:lnTo>
                      <a:pt x="458" y="3752"/>
                    </a:lnTo>
                    <a:cubicBezTo>
                      <a:pt x="593" y="2634"/>
                      <a:pt x="763" y="924"/>
                      <a:pt x="847" y="27"/>
                    </a:cubicBezTo>
                    <a:cubicBezTo>
                      <a:pt x="776" y="9"/>
                      <a:pt x="702" y="1"/>
                      <a:pt x="629"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7" name="Google Shape;10847;p54"/>
              <p:cNvSpPr/>
              <p:nvPr/>
            </p:nvSpPr>
            <p:spPr>
              <a:xfrm>
                <a:off x="2309636" y="4048330"/>
                <a:ext cx="247232" cy="61964"/>
              </a:xfrm>
              <a:custGeom>
                <a:rect b="b" l="l" r="r" t="t"/>
                <a:pathLst>
                  <a:path extrusionOk="0" h="1293" w="5159">
                    <a:moveTo>
                      <a:pt x="4904" y="0"/>
                    </a:moveTo>
                    <a:cubicBezTo>
                      <a:pt x="4877" y="0"/>
                      <a:pt x="4849" y="6"/>
                      <a:pt x="4821" y="19"/>
                    </a:cubicBezTo>
                    <a:lnTo>
                      <a:pt x="4770" y="36"/>
                    </a:lnTo>
                    <a:cubicBezTo>
                      <a:pt x="4601" y="104"/>
                      <a:pt x="4448" y="154"/>
                      <a:pt x="4262" y="205"/>
                    </a:cubicBezTo>
                    <a:cubicBezTo>
                      <a:pt x="4093" y="256"/>
                      <a:pt x="3906" y="307"/>
                      <a:pt x="3737" y="341"/>
                    </a:cubicBezTo>
                    <a:cubicBezTo>
                      <a:pt x="3365" y="391"/>
                      <a:pt x="2992" y="425"/>
                      <a:pt x="2620" y="442"/>
                    </a:cubicBezTo>
                    <a:cubicBezTo>
                      <a:pt x="2425" y="451"/>
                      <a:pt x="2235" y="455"/>
                      <a:pt x="2044" y="455"/>
                    </a:cubicBezTo>
                    <a:cubicBezTo>
                      <a:pt x="1854" y="455"/>
                      <a:pt x="1663" y="451"/>
                      <a:pt x="1468" y="442"/>
                    </a:cubicBezTo>
                    <a:cubicBezTo>
                      <a:pt x="1282" y="425"/>
                      <a:pt x="1096" y="425"/>
                      <a:pt x="910" y="408"/>
                    </a:cubicBezTo>
                    <a:cubicBezTo>
                      <a:pt x="808" y="391"/>
                      <a:pt x="707" y="391"/>
                      <a:pt x="622" y="374"/>
                    </a:cubicBezTo>
                    <a:cubicBezTo>
                      <a:pt x="537" y="357"/>
                      <a:pt x="436" y="341"/>
                      <a:pt x="351" y="341"/>
                    </a:cubicBezTo>
                    <a:lnTo>
                      <a:pt x="300" y="341"/>
                    </a:lnTo>
                    <a:cubicBezTo>
                      <a:pt x="294" y="340"/>
                      <a:pt x="288" y="340"/>
                      <a:pt x="282" y="340"/>
                    </a:cubicBezTo>
                    <a:cubicBezTo>
                      <a:pt x="91" y="340"/>
                      <a:pt x="1" y="598"/>
                      <a:pt x="165" y="696"/>
                    </a:cubicBezTo>
                    <a:cubicBezTo>
                      <a:pt x="249" y="764"/>
                      <a:pt x="385" y="832"/>
                      <a:pt x="470" y="882"/>
                    </a:cubicBezTo>
                    <a:cubicBezTo>
                      <a:pt x="554" y="933"/>
                      <a:pt x="656" y="967"/>
                      <a:pt x="757" y="1018"/>
                    </a:cubicBezTo>
                    <a:cubicBezTo>
                      <a:pt x="960" y="1086"/>
                      <a:pt x="1164" y="1153"/>
                      <a:pt x="1384" y="1187"/>
                    </a:cubicBezTo>
                    <a:cubicBezTo>
                      <a:pt x="1736" y="1258"/>
                      <a:pt x="2089" y="1293"/>
                      <a:pt x="2442" y="1293"/>
                    </a:cubicBezTo>
                    <a:cubicBezTo>
                      <a:pt x="2512" y="1293"/>
                      <a:pt x="2583" y="1292"/>
                      <a:pt x="2654" y="1289"/>
                    </a:cubicBezTo>
                    <a:cubicBezTo>
                      <a:pt x="3094" y="1272"/>
                      <a:pt x="3517" y="1187"/>
                      <a:pt x="3923" y="1052"/>
                    </a:cubicBezTo>
                    <a:cubicBezTo>
                      <a:pt x="4127" y="984"/>
                      <a:pt x="4330" y="882"/>
                      <a:pt x="4533" y="781"/>
                    </a:cubicBezTo>
                    <a:cubicBezTo>
                      <a:pt x="4719" y="662"/>
                      <a:pt x="4905" y="510"/>
                      <a:pt x="5058" y="324"/>
                    </a:cubicBezTo>
                    <a:cubicBezTo>
                      <a:pt x="5158" y="180"/>
                      <a:pt x="5052" y="0"/>
                      <a:pt x="4904"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8" name="Google Shape;10848;p54"/>
              <p:cNvSpPr/>
              <p:nvPr/>
            </p:nvSpPr>
            <p:spPr>
              <a:xfrm>
                <a:off x="2183890" y="3598109"/>
                <a:ext cx="53338" cy="45670"/>
              </a:xfrm>
              <a:custGeom>
                <a:rect b="b" l="l" r="r" t="t"/>
                <a:pathLst>
                  <a:path extrusionOk="0" h="953" w="1113">
                    <a:moveTo>
                      <a:pt x="618" y="0"/>
                    </a:moveTo>
                    <a:cubicBezTo>
                      <a:pt x="224" y="0"/>
                      <a:pt x="0" y="480"/>
                      <a:pt x="283" y="796"/>
                    </a:cubicBezTo>
                    <a:cubicBezTo>
                      <a:pt x="379" y="904"/>
                      <a:pt x="503" y="952"/>
                      <a:pt x="627" y="952"/>
                    </a:cubicBezTo>
                    <a:cubicBezTo>
                      <a:pt x="855" y="952"/>
                      <a:pt x="1080" y="788"/>
                      <a:pt x="1113" y="525"/>
                    </a:cubicBezTo>
                    <a:cubicBezTo>
                      <a:pt x="1113" y="254"/>
                      <a:pt x="909" y="17"/>
                      <a:pt x="639" y="0"/>
                    </a:cubicBezTo>
                    <a:cubicBezTo>
                      <a:pt x="632" y="0"/>
                      <a:pt x="625" y="0"/>
                      <a:pt x="6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9" name="Google Shape;10849;p54"/>
              <p:cNvSpPr/>
              <p:nvPr/>
            </p:nvSpPr>
            <p:spPr>
              <a:xfrm>
                <a:off x="2460300" y="3598109"/>
                <a:ext cx="53577" cy="45670"/>
              </a:xfrm>
              <a:custGeom>
                <a:rect b="b" l="l" r="r" t="t"/>
                <a:pathLst>
                  <a:path extrusionOk="0" h="953" w="1118">
                    <a:moveTo>
                      <a:pt x="627" y="0"/>
                    </a:moveTo>
                    <a:cubicBezTo>
                      <a:pt x="221" y="0"/>
                      <a:pt x="1" y="491"/>
                      <a:pt x="271" y="796"/>
                    </a:cubicBezTo>
                    <a:cubicBezTo>
                      <a:pt x="373" y="904"/>
                      <a:pt x="502" y="952"/>
                      <a:pt x="627" y="952"/>
                    </a:cubicBezTo>
                    <a:cubicBezTo>
                      <a:pt x="858" y="952"/>
                      <a:pt x="1079" y="788"/>
                      <a:pt x="1101" y="525"/>
                    </a:cubicBezTo>
                    <a:cubicBezTo>
                      <a:pt x="1118" y="254"/>
                      <a:pt x="898" y="17"/>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0" name="Google Shape;10850;p54"/>
              <p:cNvSpPr/>
              <p:nvPr/>
            </p:nvSpPr>
            <p:spPr>
              <a:xfrm>
                <a:off x="2707765" y="3634625"/>
                <a:ext cx="73896" cy="61341"/>
              </a:xfrm>
              <a:custGeom>
                <a:rect b="b" l="l" r="r" t="t"/>
                <a:pathLst>
                  <a:path extrusionOk="0" h="1280" w="1542">
                    <a:moveTo>
                      <a:pt x="965" y="0"/>
                    </a:moveTo>
                    <a:cubicBezTo>
                      <a:pt x="762" y="0"/>
                      <a:pt x="559" y="85"/>
                      <a:pt x="424" y="220"/>
                    </a:cubicBezTo>
                    <a:cubicBezTo>
                      <a:pt x="288" y="339"/>
                      <a:pt x="187" y="491"/>
                      <a:pt x="119" y="678"/>
                    </a:cubicBezTo>
                    <a:cubicBezTo>
                      <a:pt x="34" y="830"/>
                      <a:pt x="0" y="999"/>
                      <a:pt x="0" y="1169"/>
                    </a:cubicBezTo>
                    <a:cubicBezTo>
                      <a:pt x="0" y="1234"/>
                      <a:pt x="57" y="1279"/>
                      <a:pt x="111" y="1279"/>
                    </a:cubicBezTo>
                    <a:cubicBezTo>
                      <a:pt x="141" y="1279"/>
                      <a:pt x="169" y="1266"/>
                      <a:pt x="187" y="1236"/>
                    </a:cubicBezTo>
                    <a:cubicBezTo>
                      <a:pt x="339" y="982"/>
                      <a:pt x="508" y="745"/>
                      <a:pt x="711" y="542"/>
                    </a:cubicBezTo>
                    <a:cubicBezTo>
                      <a:pt x="779" y="457"/>
                      <a:pt x="881" y="407"/>
                      <a:pt x="999" y="373"/>
                    </a:cubicBezTo>
                    <a:cubicBezTo>
                      <a:pt x="1055" y="366"/>
                      <a:pt x="1111" y="362"/>
                      <a:pt x="1166" y="362"/>
                    </a:cubicBezTo>
                    <a:cubicBezTo>
                      <a:pt x="1244" y="362"/>
                      <a:pt x="1319" y="370"/>
                      <a:pt x="1389" y="390"/>
                    </a:cubicBezTo>
                    <a:lnTo>
                      <a:pt x="1406" y="390"/>
                    </a:lnTo>
                    <a:cubicBezTo>
                      <a:pt x="1439" y="390"/>
                      <a:pt x="1473" y="373"/>
                      <a:pt x="1507" y="356"/>
                    </a:cubicBezTo>
                    <a:cubicBezTo>
                      <a:pt x="1541" y="305"/>
                      <a:pt x="1524" y="237"/>
                      <a:pt x="1490" y="204"/>
                    </a:cubicBezTo>
                    <a:cubicBezTo>
                      <a:pt x="1355" y="68"/>
                      <a:pt x="1169" y="0"/>
                      <a:pt x="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1" name="Google Shape;10851;p54"/>
              <p:cNvSpPr/>
              <p:nvPr/>
            </p:nvSpPr>
            <p:spPr>
              <a:xfrm>
                <a:off x="2470028" y="3493353"/>
                <a:ext cx="86069" cy="66181"/>
              </a:xfrm>
              <a:custGeom>
                <a:rect b="b" l="l" r="r" t="t"/>
                <a:pathLst>
                  <a:path extrusionOk="0" h="1381" w="1796">
                    <a:moveTo>
                      <a:pt x="558" y="1"/>
                    </a:moveTo>
                    <a:cubicBezTo>
                      <a:pt x="259" y="1"/>
                      <a:pt x="18" y="140"/>
                      <a:pt x="18" y="409"/>
                    </a:cubicBezTo>
                    <a:cubicBezTo>
                      <a:pt x="1" y="815"/>
                      <a:pt x="424" y="849"/>
                      <a:pt x="813" y="1103"/>
                    </a:cubicBezTo>
                    <a:cubicBezTo>
                      <a:pt x="937" y="1165"/>
                      <a:pt x="1256" y="1380"/>
                      <a:pt x="1466" y="1380"/>
                    </a:cubicBezTo>
                    <a:cubicBezTo>
                      <a:pt x="1487" y="1380"/>
                      <a:pt x="1506" y="1378"/>
                      <a:pt x="1524" y="1374"/>
                    </a:cubicBezTo>
                    <a:cubicBezTo>
                      <a:pt x="1694" y="1340"/>
                      <a:pt x="1795" y="1171"/>
                      <a:pt x="1745" y="1001"/>
                    </a:cubicBezTo>
                    <a:cubicBezTo>
                      <a:pt x="1677" y="578"/>
                      <a:pt x="1389" y="223"/>
                      <a:pt x="983" y="87"/>
                    </a:cubicBezTo>
                    <a:cubicBezTo>
                      <a:pt x="841" y="29"/>
                      <a:pt x="694" y="1"/>
                      <a:pt x="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2" name="Google Shape;10852;p54"/>
              <p:cNvSpPr/>
              <p:nvPr/>
            </p:nvSpPr>
            <p:spPr>
              <a:xfrm>
                <a:off x="2170664" y="3493353"/>
                <a:ext cx="86021" cy="66181"/>
              </a:xfrm>
              <a:custGeom>
                <a:rect b="b" l="l" r="r" t="t"/>
                <a:pathLst>
                  <a:path extrusionOk="0" h="1381" w="1795">
                    <a:moveTo>
                      <a:pt x="1237" y="1"/>
                    </a:moveTo>
                    <a:cubicBezTo>
                      <a:pt x="1102" y="1"/>
                      <a:pt x="955" y="29"/>
                      <a:pt x="813" y="87"/>
                    </a:cubicBezTo>
                    <a:cubicBezTo>
                      <a:pt x="407" y="223"/>
                      <a:pt x="102" y="578"/>
                      <a:pt x="34" y="1001"/>
                    </a:cubicBezTo>
                    <a:cubicBezTo>
                      <a:pt x="0" y="1171"/>
                      <a:pt x="102" y="1340"/>
                      <a:pt x="271" y="1374"/>
                    </a:cubicBezTo>
                    <a:cubicBezTo>
                      <a:pt x="289" y="1378"/>
                      <a:pt x="309" y="1380"/>
                      <a:pt x="330" y="1380"/>
                    </a:cubicBezTo>
                    <a:cubicBezTo>
                      <a:pt x="542" y="1380"/>
                      <a:pt x="874" y="1165"/>
                      <a:pt x="982" y="1103"/>
                    </a:cubicBezTo>
                    <a:cubicBezTo>
                      <a:pt x="1372" y="849"/>
                      <a:pt x="1795" y="815"/>
                      <a:pt x="1778" y="409"/>
                    </a:cubicBezTo>
                    <a:cubicBezTo>
                      <a:pt x="1778" y="140"/>
                      <a:pt x="1537" y="1"/>
                      <a:pt x="12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3" name="Google Shape;10853;p54"/>
              <p:cNvSpPr/>
              <p:nvPr/>
            </p:nvSpPr>
            <p:spPr>
              <a:xfrm>
                <a:off x="2225552" y="3744940"/>
                <a:ext cx="224181" cy="96851"/>
              </a:xfrm>
              <a:custGeom>
                <a:rect b="b" l="l" r="r" t="t"/>
                <a:pathLst>
                  <a:path extrusionOk="0" h="2021" w="4678">
                    <a:moveTo>
                      <a:pt x="85" y="1"/>
                    </a:moveTo>
                    <a:cubicBezTo>
                      <a:pt x="34" y="18"/>
                      <a:pt x="0" y="69"/>
                      <a:pt x="17" y="119"/>
                    </a:cubicBezTo>
                    <a:cubicBezTo>
                      <a:pt x="119" y="627"/>
                      <a:pt x="390" y="1101"/>
                      <a:pt x="796" y="1457"/>
                    </a:cubicBezTo>
                    <a:cubicBezTo>
                      <a:pt x="1186" y="1796"/>
                      <a:pt x="1710" y="1999"/>
                      <a:pt x="2252" y="2016"/>
                    </a:cubicBezTo>
                    <a:cubicBezTo>
                      <a:pt x="2301" y="2019"/>
                      <a:pt x="2349" y="2020"/>
                      <a:pt x="2398" y="2020"/>
                    </a:cubicBezTo>
                    <a:cubicBezTo>
                      <a:pt x="2874" y="2020"/>
                      <a:pt x="3344" y="1872"/>
                      <a:pt x="3759" y="1626"/>
                    </a:cubicBezTo>
                    <a:cubicBezTo>
                      <a:pt x="4199" y="1321"/>
                      <a:pt x="4521" y="881"/>
                      <a:pt x="4656" y="356"/>
                    </a:cubicBezTo>
                    <a:cubicBezTo>
                      <a:pt x="4678" y="281"/>
                      <a:pt x="4611" y="227"/>
                      <a:pt x="4551" y="227"/>
                    </a:cubicBezTo>
                    <a:cubicBezTo>
                      <a:pt x="4516" y="227"/>
                      <a:pt x="4483" y="245"/>
                      <a:pt x="4470" y="289"/>
                    </a:cubicBezTo>
                    <a:lnTo>
                      <a:pt x="4470" y="306"/>
                    </a:lnTo>
                    <a:cubicBezTo>
                      <a:pt x="4267" y="712"/>
                      <a:pt x="3962" y="1068"/>
                      <a:pt x="3556" y="1288"/>
                    </a:cubicBezTo>
                    <a:cubicBezTo>
                      <a:pt x="3194" y="1492"/>
                      <a:pt x="2774" y="1594"/>
                      <a:pt x="2364" y="1594"/>
                    </a:cubicBezTo>
                    <a:cubicBezTo>
                      <a:pt x="2332" y="1594"/>
                      <a:pt x="2301" y="1594"/>
                      <a:pt x="2269" y="1592"/>
                    </a:cubicBezTo>
                    <a:cubicBezTo>
                      <a:pt x="1812" y="1592"/>
                      <a:pt x="1372" y="1440"/>
                      <a:pt x="1016" y="1169"/>
                    </a:cubicBezTo>
                    <a:cubicBezTo>
                      <a:pt x="661" y="881"/>
                      <a:pt x="373" y="492"/>
                      <a:pt x="204" y="69"/>
                    </a:cubicBezTo>
                    <a:cubicBezTo>
                      <a:pt x="187" y="18"/>
                      <a:pt x="13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54" name="Google Shape;10854;p54"/>
            <p:cNvSpPr/>
            <p:nvPr/>
          </p:nvSpPr>
          <p:spPr>
            <a:xfrm>
              <a:off x="4425882" y="28753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sp>
        <p:nvSpPr>
          <p:cNvPr id="10855" name="Google Shape;10855;p54"/>
          <p:cNvSpPr/>
          <p:nvPr/>
        </p:nvSpPr>
        <p:spPr>
          <a:xfrm flipH="1">
            <a:off x="723077" y="971997"/>
            <a:ext cx="341952" cy="637214"/>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lt2"/>
            </a:solidFill>
            <a:prstDash val="solid"/>
            <a:round/>
            <a:headEnd len="med" w="med" type="none"/>
            <a:tailEnd len="med" w="med" type="none"/>
          </a:ln>
        </p:spPr>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9" name="Shape 10859"/>
        <p:cNvGrpSpPr/>
        <p:nvPr/>
      </p:nvGrpSpPr>
      <p:grpSpPr>
        <a:xfrm>
          <a:off x="0" y="0"/>
          <a:ext cx="0" cy="0"/>
          <a:chOff x="0" y="0"/>
          <a:chExt cx="0" cy="0"/>
        </a:xfrm>
      </p:grpSpPr>
      <p:pic>
        <p:nvPicPr>
          <p:cNvPr id="10860" name="Google Shape;10860;p55" title="Screenshot 2025-04-16 at 12.39.59 PM.png"/>
          <p:cNvPicPr preferRelativeResize="0"/>
          <p:nvPr/>
        </p:nvPicPr>
        <p:blipFill>
          <a:blip r:embed="rId3">
            <a:alphaModFix/>
          </a:blip>
          <a:stretch>
            <a:fillRect/>
          </a:stretch>
        </p:blipFill>
        <p:spPr>
          <a:xfrm>
            <a:off x="1295950" y="649011"/>
            <a:ext cx="6675623" cy="4253089"/>
          </a:xfrm>
          <a:prstGeom prst="rect">
            <a:avLst/>
          </a:prstGeom>
          <a:noFill/>
          <a:ln>
            <a:noFill/>
          </a:ln>
        </p:spPr>
      </p:pic>
      <p:sp>
        <p:nvSpPr>
          <p:cNvPr id="10861" name="Google Shape;10861;p55"/>
          <p:cNvSpPr txBox="1"/>
          <p:nvPr>
            <p:ph type="title"/>
          </p:nvPr>
        </p:nvSpPr>
        <p:spPr>
          <a:xfrm>
            <a:off x="0" y="146475"/>
            <a:ext cx="904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Models Comparison</a:t>
            </a:r>
            <a:endParaRPr/>
          </a:p>
        </p:txBody>
      </p:sp>
      <p:sp>
        <p:nvSpPr>
          <p:cNvPr id="10862" name="Google Shape;10862;p55"/>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863" name="Google Shape;10863;p55"/>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864" name="Google Shape;10864;p55"/>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865" name="Google Shape;10865;p55"/>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866" name="Google Shape;10866;p55"/>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867" name="Google Shape;10867;p55"/>
          <p:cNvSpPr/>
          <p:nvPr/>
        </p:nvSpPr>
        <p:spPr>
          <a:xfrm rot="5744039">
            <a:off x="8749520" y="14739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868" name="Google Shape;10868;p55"/>
          <p:cNvGrpSpPr/>
          <p:nvPr/>
        </p:nvGrpSpPr>
        <p:grpSpPr>
          <a:xfrm>
            <a:off x="2323329" y="6"/>
            <a:ext cx="213202" cy="337524"/>
            <a:chOff x="-1621788" y="2432386"/>
            <a:chExt cx="315201" cy="499001"/>
          </a:xfrm>
        </p:grpSpPr>
        <p:sp>
          <p:nvSpPr>
            <p:cNvPr id="10869" name="Google Shape;10869;p55"/>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870" name="Google Shape;10870;p55"/>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871" name="Google Shape;10871;p55"/>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872" name="Google Shape;10872;p55"/>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873" name="Google Shape;10873;p55"/>
          <p:cNvGrpSpPr/>
          <p:nvPr/>
        </p:nvGrpSpPr>
        <p:grpSpPr>
          <a:xfrm>
            <a:off x="101192" y="6"/>
            <a:ext cx="213202" cy="337524"/>
            <a:chOff x="-1621788" y="2432386"/>
            <a:chExt cx="315201" cy="499001"/>
          </a:xfrm>
        </p:grpSpPr>
        <p:sp>
          <p:nvSpPr>
            <p:cNvPr id="10874" name="Google Shape;10874;p55"/>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875" name="Google Shape;10875;p55"/>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876" name="Google Shape;10876;p55"/>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877" name="Google Shape;10877;p55"/>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878" name="Google Shape;10878;p55"/>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2" name="Shape 10882"/>
        <p:cNvGrpSpPr/>
        <p:nvPr/>
      </p:nvGrpSpPr>
      <p:grpSpPr>
        <a:xfrm>
          <a:off x="0" y="0"/>
          <a:ext cx="0" cy="0"/>
          <a:chOff x="0" y="0"/>
          <a:chExt cx="0" cy="0"/>
        </a:xfrm>
      </p:grpSpPr>
      <p:sp>
        <p:nvSpPr>
          <p:cNvPr id="10883" name="Google Shape;10883;p56"/>
          <p:cNvSpPr txBox="1"/>
          <p:nvPr>
            <p:ph type="title"/>
          </p:nvPr>
        </p:nvSpPr>
        <p:spPr>
          <a:xfrm>
            <a:off x="101200" y="-195175"/>
            <a:ext cx="904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Models Comparison</a:t>
            </a:r>
            <a:endParaRPr/>
          </a:p>
        </p:txBody>
      </p:sp>
      <p:sp>
        <p:nvSpPr>
          <p:cNvPr id="10884" name="Google Shape;10884;p56"/>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885" name="Google Shape;10885;p56"/>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886" name="Google Shape;10886;p56"/>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887" name="Google Shape;10887;p56"/>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888" name="Google Shape;10888;p56"/>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889" name="Google Shape;10889;p56"/>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890" name="Google Shape;10890;p56"/>
          <p:cNvGrpSpPr/>
          <p:nvPr/>
        </p:nvGrpSpPr>
        <p:grpSpPr>
          <a:xfrm>
            <a:off x="4" y="2402994"/>
            <a:ext cx="213202" cy="337524"/>
            <a:chOff x="-1621788" y="2432386"/>
            <a:chExt cx="315201" cy="499001"/>
          </a:xfrm>
        </p:grpSpPr>
        <p:sp>
          <p:nvSpPr>
            <p:cNvPr id="10891" name="Google Shape;10891;p56"/>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892" name="Google Shape;10892;p56"/>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893" name="Google Shape;10893;p56"/>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894" name="Google Shape;10894;p56"/>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895" name="Google Shape;10895;p56"/>
          <p:cNvGrpSpPr/>
          <p:nvPr/>
        </p:nvGrpSpPr>
        <p:grpSpPr>
          <a:xfrm>
            <a:off x="101192" y="6"/>
            <a:ext cx="213202" cy="337524"/>
            <a:chOff x="-1621788" y="2432386"/>
            <a:chExt cx="315201" cy="499001"/>
          </a:xfrm>
        </p:grpSpPr>
        <p:sp>
          <p:nvSpPr>
            <p:cNvPr id="10896" name="Google Shape;10896;p56"/>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897" name="Google Shape;10897;p56"/>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898" name="Google Shape;10898;p56"/>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899" name="Google Shape;10899;p56"/>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900" name="Google Shape;10900;p56"/>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901" name="Google Shape;10901;p56" title="Screenshot 2025-04-16 at 4.48.13 PM.png"/>
          <p:cNvPicPr preferRelativeResize="0"/>
          <p:nvPr/>
        </p:nvPicPr>
        <p:blipFill>
          <a:blip r:embed="rId3">
            <a:alphaModFix/>
          </a:blip>
          <a:stretch>
            <a:fillRect/>
          </a:stretch>
        </p:blipFill>
        <p:spPr>
          <a:xfrm>
            <a:off x="0" y="293692"/>
            <a:ext cx="9143997" cy="3415608"/>
          </a:xfrm>
          <a:prstGeom prst="rect">
            <a:avLst/>
          </a:prstGeom>
          <a:noFill/>
          <a:ln>
            <a:noFill/>
          </a:ln>
        </p:spPr>
      </p:pic>
      <p:pic>
        <p:nvPicPr>
          <p:cNvPr id="10902" name="Google Shape;10902;p56" title="Screenshot 2025-04-16 at 4.51.46 PM.png"/>
          <p:cNvPicPr preferRelativeResize="0"/>
          <p:nvPr/>
        </p:nvPicPr>
        <p:blipFill>
          <a:blip r:embed="rId4">
            <a:alphaModFix/>
          </a:blip>
          <a:stretch>
            <a:fillRect/>
          </a:stretch>
        </p:blipFill>
        <p:spPr>
          <a:xfrm>
            <a:off x="0" y="3710688"/>
            <a:ext cx="9144001" cy="106906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6" name="Shape 10906"/>
        <p:cNvGrpSpPr/>
        <p:nvPr/>
      </p:nvGrpSpPr>
      <p:grpSpPr>
        <a:xfrm>
          <a:off x="0" y="0"/>
          <a:ext cx="0" cy="0"/>
          <a:chOff x="0" y="0"/>
          <a:chExt cx="0" cy="0"/>
        </a:xfrm>
      </p:grpSpPr>
      <p:sp>
        <p:nvSpPr>
          <p:cNvPr id="10907" name="Google Shape;10907;p57"/>
          <p:cNvSpPr txBox="1"/>
          <p:nvPr>
            <p:ph type="title"/>
          </p:nvPr>
        </p:nvSpPr>
        <p:spPr>
          <a:xfrm>
            <a:off x="101200" y="-195175"/>
            <a:ext cx="904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Models Comparison</a:t>
            </a:r>
            <a:endParaRPr/>
          </a:p>
        </p:txBody>
      </p:sp>
      <p:sp>
        <p:nvSpPr>
          <p:cNvPr id="10908" name="Google Shape;10908;p57"/>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909" name="Google Shape;10909;p57"/>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910" name="Google Shape;10910;p57"/>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911" name="Google Shape;10911;p57"/>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912" name="Google Shape;10912;p57"/>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913" name="Google Shape;10913;p57"/>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914" name="Google Shape;10914;p57"/>
          <p:cNvGrpSpPr/>
          <p:nvPr/>
        </p:nvGrpSpPr>
        <p:grpSpPr>
          <a:xfrm>
            <a:off x="4" y="2402994"/>
            <a:ext cx="213202" cy="337524"/>
            <a:chOff x="-1621788" y="2432386"/>
            <a:chExt cx="315201" cy="499001"/>
          </a:xfrm>
        </p:grpSpPr>
        <p:sp>
          <p:nvSpPr>
            <p:cNvPr id="10915" name="Google Shape;10915;p57"/>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916" name="Google Shape;10916;p57"/>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917" name="Google Shape;10917;p57"/>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918" name="Google Shape;10918;p57"/>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919" name="Google Shape;10919;p57"/>
          <p:cNvGrpSpPr/>
          <p:nvPr/>
        </p:nvGrpSpPr>
        <p:grpSpPr>
          <a:xfrm>
            <a:off x="101192" y="6"/>
            <a:ext cx="213202" cy="337524"/>
            <a:chOff x="-1621788" y="2432386"/>
            <a:chExt cx="315201" cy="499001"/>
          </a:xfrm>
        </p:grpSpPr>
        <p:sp>
          <p:nvSpPr>
            <p:cNvPr id="10920" name="Google Shape;10920;p57"/>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921" name="Google Shape;10921;p57"/>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922" name="Google Shape;10922;p57"/>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923" name="Google Shape;10923;p57"/>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924" name="Google Shape;10924;p57"/>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925" name="Google Shape;10925;p57" title="Screenshot 2025-04-16 at 4.48.26 PM.png"/>
          <p:cNvPicPr preferRelativeResize="0"/>
          <p:nvPr/>
        </p:nvPicPr>
        <p:blipFill>
          <a:blip r:embed="rId3">
            <a:alphaModFix/>
          </a:blip>
          <a:stretch>
            <a:fillRect/>
          </a:stretch>
        </p:blipFill>
        <p:spPr>
          <a:xfrm>
            <a:off x="0" y="819585"/>
            <a:ext cx="9144003" cy="338881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9" name="Shape 10929"/>
        <p:cNvGrpSpPr/>
        <p:nvPr/>
      </p:nvGrpSpPr>
      <p:grpSpPr>
        <a:xfrm>
          <a:off x="0" y="0"/>
          <a:ext cx="0" cy="0"/>
          <a:chOff x="0" y="0"/>
          <a:chExt cx="0" cy="0"/>
        </a:xfrm>
      </p:grpSpPr>
      <p:sp>
        <p:nvSpPr>
          <p:cNvPr id="10930" name="Google Shape;10930;p58"/>
          <p:cNvSpPr/>
          <p:nvPr/>
        </p:nvSpPr>
        <p:spPr>
          <a:xfrm>
            <a:off x="855225" y="974424"/>
            <a:ext cx="1617254" cy="97410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1800">
              <a:solidFill>
                <a:schemeClr val="dk1"/>
              </a:solidFill>
              <a:latin typeface="Amatic SC"/>
              <a:ea typeface="Amatic SC"/>
              <a:cs typeface="Amatic SC"/>
              <a:sym typeface="Amatic SC"/>
            </a:endParaRPr>
          </a:p>
        </p:txBody>
      </p:sp>
      <p:sp>
        <p:nvSpPr>
          <p:cNvPr id="10931" name="Google Shape;10931;p58"/>
          <p:cNvSpPr txBox="1"/>
          <p:nvPr>
            <p:ph type="title"/>
          </p:nvPr>
        </p:nvSpPr>
        <p:spPr>
          <a:xfrm>
            <a:off x="0" y="2046600"/>
            <a:ext cx="4811400" cy="14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700"/>
              <a:t>Challenges</a:t>
            </a:r>
            <a:r>
              <a:rPr lang="en" sz="3700"/>
              <a:t>  </a:t>
            </a:r>
            <a:endParaRPr sz="3700"/>
          </a:p>
          <a:p>
            <a:pPr indent="0" lvl="0" marL="0" rtl="0" algn="l">
              <a:spcBef>
                <a:spcPts val="0"/>
              </a:spcBef>
              <a:spcAft>
                <a:spcPts val="0"/>
              </a:spcAft>
              <a:buNone/>
            </a:pPr>
            <a:r>
              <a:rPr lang="en" sz="3700">
                <a:solidFill>
                  <a:schemeClr val="accent1"/>
                </a:solidFill>
              </a:rPr>
              <a:t>&amp; Future Work</a:t>
            </a:r>
            <a:endParaRPr sz="3700">
              <a:solidFill>
                <a:schemeClr val="accent1"/>
              </a:solidFill>
            </a:endParaRPr>
          </a:p>
        </p:txBody>
      </p:sp>
      <p:sp>
        <p:nvSpPr>
          <p:cNvPr id="10932" name="Google Shape;10932;p58"/>
          <p:cNvSpPr txBox="1"/>
          <p:nvPr>
            <p:ph idx="2" type="title"/>
          </p:nvPr>
        </p:nvSpPr>
        <p:spPr>
          <a:xfrm>
            <a:off x="1154450" y="1035599"/>
            <a:ext cx="1018800" cy="51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10933" name="Google Shape;10933;p58"/>
          <p:cNvSpPr txBox="1"/>
          <p:nvPr>
            <p:ph idx="1" type="subTitle"/>
          </p:nvPr>
        </p:nvSpPr>
        <p:spPr>
          <a:xfrm>
            <a:off x="-2" y="3665425"/>
            <a:ext cx="3716700" cy="33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What is our project about?</a:t>
            </a:r>
            <a:endParaRPr/>
          </a:p>
        </p:txBody>
      </p:sp>
      <p:sp>
        <p:nvSpPr>
          <p:cNvPr id="10934" name="Google Shape;10934;p58"/>
          <p:cNvSpPr/>
          <p:nvPr/>
        </p:nvSpPr>
        <p:spPr>
          <a:xfrm>
            <a:off x="5385632" y="1664584"/>
            <a:ext cx="1051166" cy="63722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128000" lIns="0" spcFirstLastPara="1" rIns="0" wrap="square" tIns="0">
            <a:noAutofit/>
          </a:bodyPr>
          <a:lstStyle/>
          <a:p>
            <a:pPr indent="0" lvl="0" marL="0" rtl="0" algn="ctr">
              <a:spcBef>
                <a:spcPts val="0"/>
              </a:spcBef>
              <a:spcAft>
                <a:spcPts val="0"/>
              </a:spcAft>
              <a:buNone/>
            </a:pPr>
            <a:r>
              <a:rPr b="1" lang="en" sz="1800">
                <a:solidFill>
                  <a:schemeClr val="dk1"/>
                </a:solidFill>
                <a:latin typeface="Amatic SC"/>
                <a:ea typeface="Amatic SC"/>
                <a:cs typeface="Amatic SC"/>
                <a:sym typeface="Amatic SC"/>
              </a:rPr>
              <a:t>MBTI</a:t>
            </a:r>
            <a:endParaRPr b="1" sz="1800">
              <a:solidFill>
                <a:schemeClr val="dk1"/>
              </a:solidFill>
              <a:latin typeface="Amatic SC"/>
              <a:ea typeface="Amatic SC"/>
              <a:cs typeface="Amatic SC"/>
              <a:sym typeface="Amatic SC"/>
            </a:endParaRPr>
          </a:p>
        </p:txBody>
      </p:sp>
      <p:sp>
        <p:nvSpPr>
          <p:cNvPr id="10935" name="Google Shape;10935;p58"/>
          <p:cNvSpPr/>
          <p:nvPr/>
        </p:nvSpPr>
        <p:spPr>
          <a:xfrm flipH="1">
            <a:off x="7208524" y="1605776"/>
            <a:ext cx="1051166" cy="63722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128000" lIns="0" spcFirstLastPara="1" rIns="0" wrap="square" tIns="0">
            <a:noAutofit/>
          </a:bodyPr>
          <a:lstStyle/>
          <a:p>
            <a:pPr indent="0" lvl="0" marL="0" rtl="0" algn="ctr">
              <a:spcBef>
                <a:spcPts val="0"/>
              </a:spcBef>
              <a:spcAft>
                <a:spcPts val="0"/>
              </a:spcAft>
              <a:buNone/>
            </a:pPr>
            <a:r>
              <a:rPr b="1" lang="en" sz="1800">
                <a:solidFill>
                  <a:schemeClr val="dk1"/>
                </a:solidFill>
                <a:latin typeface="Amatic SC"/>
                <a:ea typeface="Amatic SC"/>
                <a:cs typeface="Amatic SC"/>
                <a:sym typeface="Amatic SC"/>
              </a:rPr>
              <a:t>MYERS BRIGGS</a:t>
            </a:r>
            <a:endParaRPr>
              <a:solidFill>
                <a:schemeClr val="dk1"/>
              </a:solidFill>
            </a:endParaRPr>
          </a:p>
        </p:txBody>
      </p:sp>
      <p:sp>
        <p:nvSpPr>
          <p:cNvPr id="10936" name="Google Shape;10936;p58"/>
          <p:cNvSpPr/>
          <p:nvPr/>
        </p:nvSpPr>
        <p:spPr>
          <a:xfrm rot="3078595">
            <a:off x="5496295" y="1336875"/>
            <a:ext cx="266835" cy="411796"/>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dk1"/>
            </a:solidFill>
            <a:prstDash val="solid"/>
            <a:round/>
            <a:headEnd len="med" w="med" type="none"/>
            <a:tailEnd len="med" w="med" type="none"/>
          </a:ln>
        </p:spPr>
      </p:sp>
      <p:sp>
        <p:nvSpPr>
          <p:cNvPr id="10937" name="Google Shape;10937;p58"/>
          <p:cNvSpPr/>
          <p:nvPr/>
        </p:nvSpPr>
        <p:spPr>
          <a:xfrm rot="281395">
            <a:off x="5834454" y="2434389"/>
            <a:ext cx="186964" cy="909006"/>
          </a:xfrm>
          <a:custGeom>
            <a:rect b="b" l="l" r="r" t="t"/>
            <a:pathLst>
              <a:path extrusionOk="0" h="29969" w="6164">
                <a:moveTo>
                  <a:pt x="6164" y="236"/>
                </a:moveTo>
                <a:cubicBezTo>
                  <a:pt x="4734" y="58"/>
                  <a:pt x="1520" y="-353"/>
                  <a:pt x="1916" y="1032"/>
                </a:cubicBezTo>
                <a:cubicBezTo>
                  <a:pt x="2349" y="2547"/>
                  <a:pt x="5540" y="3340"/>
                  <a:pt x="4836" y="4749"/>
                </a:cubicBezTo>
                <a:cubicBezTo>
                  <a:pt x="4211" y="6001"/>
                  <a:pt x="894" y="5828"/>
                  <a:pt x="1385" y="7138"/>
                </a:cubicBezTo>
                <a:cubicBezTo>
                  <a:pt x="1816" y="8289"/>
                  <a:pt x="3959" y="9324"/>
                  <a:pt x="3244" y="10324"/>
                </a:cubicBezTo>
                <a:cubicBezTo>
                  <a:pt x="2573" y="11263"/>
                  <a:pt x="917" y="11193"/>
                  <a:pt x="323" y="12182"/>
                </a:cubicBezTo>
                <a:cubicBezTo>
                  <a:pt x="-1060" y="14486"/>
                  <a:pt x="2713" y="17194"/>
                  <a:pt x="2713" y="19881"/>
                </a:cubicBezTo>
                <a:cubicBezTo>
                  <a:pt x="2713" y="23337"/>
                  <a:pt x="2011" y="28424"/>
                  <a:pt x="5102" y="29969"/>
                </a:cubicBezTo>
              </a:path>
            </a:pathLst>
          </a:custGeom>
          <a:noFill/>
          <a:ln cap="flat" cmpd="sng" w="9525">
            <a:solidFill>
              <a:schemeClr val="dk2"/>
            </a:solidFill>
            <a:prstDash val="solid"/>
            <a:round/>
            <a:headEnd len="med" w="med" type="none"/>
            <a:tailEnd len="med" w="med" type="none"/>
          </a:ln>
        </p:spPr>
      </p:sp>
      <p:sp>
        <p:nvSpPr>
          <p:cNvPr id="10938" name="Google Shape;10938;p58"/>
          <p:cNvSpPr/>
          <p:nvPr/>
        </p:nvSpPr>
        <p:spPr>
          <a:xfrm>
            <a:off x="8094855" y="1572033"/>
            <a:ext cx="258648" cy="481981"/>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dk2"/>
            </a:solidFill>
            <a:prstDash val="solid"/>
            <a:round/>
            <a:headEnd len="med" w="med" type="none"/>
            <a:tailEnd len="med" w="med" type="none"/>
          </a:ln>
        </p:spPr>
      </p:sp>
      <p:sp>
        <p:nvSpPr>
          <p:cNvPr id="10939" name="Google Shape;10939;p58"/>
          <p:cNvSpPr/>
          <p:nvPr/>
        </p:nvSpPr>
        <p:spPr>
          <a:xfrm>
            <a:off x="6673062" y="1852590"/>
            <a:ext cx="299236" cy="261202"/>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sp>
        <p:nvSpPr>
          <p:cNvPr id="10940" name="Google Shape;10940;p58"/>
          <p:cNvSpPr/>
          <p:nvPr/>
        </p:nvSpPr>
        <p:spPr>
          <a:xfrm flipH="1">
            <a:off x="7918070" y="3122423"/>
            <a:ext cx="140439" cy="167973"/>
          </a:xfrm>
          <a:custGeom>
            <a:rect b="b" l="l" r="r" t="t"/>
            <a:pathLst>
              <a:path extrusionOk="0" h="7699" w="6437">
                <a:moveTo>
                  <a:pt x="3717" y="0"/>
                </a:moveTo>
                <a:cubicBezTo>
                  <a:pt x="3825" y="134"/>
                  <a:pt x="6503" y="2325"/>
                  <a:pt x="6371" y="2655"/>
                </a:cubicBezTo>
                <a:cubicBezTo>
                  <a:pt x="5365" y="5170"/>
                  <a:pt x="1502" y="5445"/>
                  <a:pt x="0" y="7699"/>
                </a:cubicBezTo>
              </a:path>
            </a:pathLst>
          </a:custGeom>
          <a:noFill/>
          <a:ln cap="rnd" cmpd="sng" w="9525">
            <a:solidFill>
              <a:schemeClr val="dk1"/>
            </a:solidFill>
            <a:prstDash val="solid"/>
            <a:round/>
            <a:headEnd len="med" w="med" type="none"/>
            <a:tailEnd len="med" w="med" type="none"/>
          </a:ln>
        </p:spPr>
      </p:sp>
      <p:sp>
        <p:nvSpPr>
          <p:cNvPr id="10941" name="Google Shape;10941;p58"/>
          <p:cNvSpPr/>
          <p:nvPr/>
        </p:nvSpPr>
        <p:spPr>
          <a:xfrm>
            <a:off x="307025" y="2707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942" name="Google Shape;10942;p58"/>
          <p:cNvSpPr/>
          <p:nvPr/>
        </p:nvSpPr>
        <p:spPr>
          <a:xfrm>
            <a:off x="8763450" y="11971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943" name="Google Shape;10943;p58"/>
          <p:cNvSpPr/>
          <p:nvPr/>
        </p:nvSpPr>
        <p:spPr>
          <a:xfrm>
            <a:off x="2473925" y="44890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944" name="Google Shape;10944;p58"/>
          <p:cNvSpPr/>
          <p:nvPr/>
        </p:nvSpPr>
        <p:spPr>
          <a:xfrm>
            <a:off x="855225" y="6758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945" name="Google Shape;10945;p58"/>
          <p:cNvSpPr/>
          <p:nvPr/>
        </p:nvSpPr>
        <p:spPr>
          <a:xfrm>
            <a:off x="6744575" y="8329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946" name="Google Shape;10946;p58"/>
          <p:cNvSpPr/>
          <p:nvPr/>
        </p:nvSpPr>
        <p:spPr>
          <a:xfrm>
            <a:off x="4265125" y="9220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947" name="Google Shape;10947;p58"/>
          <p:cNvSpPr/>
          <p:nvPr/>
        </p:nvSpPr>
        <p:spPr>
          <a:xfrm>
            <a:off x="4963362" y="3157537"/>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948" name="Google Shape;10948;p58"/>
          <p:cNvSpPr/>
          <p:nvPr/>
        </p:nvSpPr>
        <p:spPr>
          <a:xfrm>
            <a:off x="7485925" y="44366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grpSp>
        <p:nvGrpSpPr>
          <p:cNvPr id="10949" name="Google Shape;10949;p58"/>
          <p:cNvGrpSpPr/>
          <p:nvPr/>
        </p:nvGrpSpPr>
        <p:grpSpPr>
          <a:xfrm rot="1225063">
            <a:off x="2845377" y="1860663"/>
            <a:ext cx="915191" cy="492624"/>
            <a:chOff x="-1654688" y="1521350"/>
            <a:chExt cx="1194892" cy="643287"/>
          </a:xfrm>
        </p:grpSpPr>
        <p:sp>
          <p:nvSpPr>
            <p:cNvPr id="10950" name="Google Shape;10950;p58"/>
            <p:cNvSpPr/>
            <p:nvPr/>
          </p:nvSpPr>
          <p:spPr>
            <a:xfrm>
              <a:off x="-1619125" y="1786825"/>
              <a:ext cx="172550" cy="66350"/>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sp>
          <p:nvSpPr>
            <p:cNvPr id="10951" name="Google Shape;10951;p58"/>
            <p:cNvSpPr/>
            <p:nvPr/>
          </p:nvSpPr>
          <p:spPr>
            <a:xfrm rot="2700000">
              <a:off x="-1403800" y="1669200"/>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952" name="Google Shape;10952;p58"/>
            <p:cNvSpPr/>
            <p:nvPr/>
          </p:nvSpPr>
          <p:spPr>
            <a:xfrm flipH="1">
              <a:off x="-683600" y="1786825"/>
              <a:ext cx="172550" cy="66350"/>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953" name="Google Shape;10953;p58"/>
            <p:cNvSpPr/>
            <p:nvPr/>
          </p:nvSpPr>
          <p:spPr>
            <a:xfrm flipH="1" rot="-2700000">
              <a:off x="-882449" y="1636025"/>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sp>
          <p:nvSpPr>
            <p:cNvPr id="10954" name="Google Shape;10954;p58"/>
            <p:cNvSpPr/>
            <p:nvPr/>
          </p:nvSpPr>
          <p:spPr>
            <a:xfrm>
              <a:off x="-1088425" y="1521350"/>
              <a:ext cx="19900" cy="165900"/>
            </a:xfrm>
            <a:custGeom>
              <a:rect b="b" l="l" r="r" t="t"/>
              <a:pathLst>
                <a:path extrusionOk="0" h="6636" w="796">
                  <a:moveTo>
                    <a:pt x="796" y="6636"/>
                  </a:moveTo>
                  <a:cubicBezTo>
                    <a:pt x="796" y="4408"/>
                    <a:pt x="0" y="2228"/>
                    <a:pt x="0" y="0"/>
                  </a:cubicBezTo>
                </a:path>
              </a:pathLst>
            </a:custGeom>
            <a:noFill/>
            <a:ln cap="rnd" cmpd="sng" w="9525">
              <a:solidFill>
                <a:schemeClr val="dk2"/>
              </a:solidFill>
              <a:prstDash val="solid"/>
              <a:round/>
              <a:headEnd len="med" w="med" type="none"/>
              <a:tailEnd len="med" w="med" type="none"/>
            </a:ln>
          </p:spPr>
        </p:sp>
        <p:sp>
          <p:nvSpPr>
            <p:cNvPr id="10955" name="Google Shape;10955;p58"/>
            <p:cNvSpPr/>
            <p:nvPr/>
          </p:nvSpPr>
          <p:spPr>
            <a:xfrm rot="-2700000">
              <a:off x="-1656500" y="2047000"/>
              <a:ext cx="172548" cy="66349"/>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956" name="Google Shape;10956;p58"/>
            <p:cNvSpPr/>
            <p:nvPr/>
          </p:nvSpPr>
          <p:spPr>
            <a:xfrm flipH="1" rot="1800044">
              <a:off x="-637371" y="2007199"/>
              <a:ext cx="172546" cy="66349"/>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grpSp>
      <p:grpSp>
        <p:nvGrpSpPr>
          <p:cNvPr id="10957" name="Google Shape;10957;p58"/>
          <p:cNvGrpSpPr/>
          <p:nvPr/>
        </p:nvGrpSpPr>
        <p:grpSpPr>
          <a:xfrm flipH="1">
            <a:off x="7132624" y="2290780"/>
            <a:ext cx="1018812" cy="1543542"/>
            <a:chOff x="4160231" y="2863423"/>
            <a:chExt cx="874066" cy="1324247"/>
          </a:xfrm>
        </p:grpSpPr>
        <p:grpSp>
          <p:nvGrpSpPr>
            <p:cNvPr id="10958" name="Google Shape;10958;p58"/>
            <p:cNvGrpSpPr/>
            <p:nvPr/>
          </p:nvGrpSpPr>
          <p:grpSpPr>
            <a:xfrm>
              <a:off x="4160231" y="2863423"/>
              <a:ext cx="874066" cy="1324247"/>
              <a:chOff x="116375" y="3130780"/>
              <a:chExt cx="1107535" cy="1678174"/>
            </a:xfrm>
          </p:grpSpPr>
          <p:sp>
            <p:nvSpPr>
              <p:cNvPr id="10959" name="Google Shape;10959;p58"/>
              <p:cNvSpPr/>
              <p:nvPr/>
            </p:nvSpPr>
            <p:spPr>
              <a:xfrm>
                <a:off x="1019355" y="3548606"/>
                <a:ext cx="31725" cy="155844"/>
              </a:xfrm>
              <a:custGeom>
                <a:rect b="b" l="l" r="r" t="t"/>
                <a:pathLst>
                  <a:path extrusionOk="0" h="3252" w="662">
                    <a:moveTo>
                      <a:pt x="610" y="1"/>
                    </a:moveTo>
                    <a:lnTo>
                      <a:pt x="610" y="1"/>
                    </a:lnTo>
                    <a:cubicBezTo>
                      <a:pt x="390" y="68"/>
                      <a:pt x="187" y="136"/>
                      <a:pt x="1" y="204"/>
                    </a:cubicBezTo>
                    <a:cubicBezTo>
                      <a:pt x="1" y="847"/>
                      <a:pt x="18" y="2473"/>
                      <a:pt x="136" y="3116"/>
                    </a:cubicBezTo>
                    <a:cubicBezTo>
                      <a:pt x="136" y="3167"/>
                      <a:pt x="153" y="3201"/>
                      <a:pt x="170" y="3251"/>
                    </a:cubicBezTo>
                    <a:cubicBezTo>
                      <a:pt x="509" y="2202"/>
                      <a:pt x="661" y="1101"/>
                      <a:pt x="61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0" name="Google Shape;10960;p58"/>
              <p:cNvSpPr/>
              <p:nvPr/>
            </p:nvSpPr>
            <p:spPr>
              <a:xfrm>
                <a:off x="116375" y="3130780"/>
                <a:ext cx="410312" cy="307567"/>
              </a:xfrm>
              <a:custGeom>
                <a:rect b="b" l="l" r="r" t="t"/>
                <a:pathLst>
                  <a:path extrusionOk="0" h="6418" w="8562">
                    <a:moveTo>
                      <a:pt x="5596" y="0"/>
                    </a:moveTo>
                    <a:cubicBezTo>
                      <a:pt x="5576" y="0"/>
                      <a:pt x="5556" y="0"/>
                      <a:pt x="5536" y="0"/>
                    </a:cubicBezTo>
                    <a:cubicBezTo>
                      <a:pt x="1998" y="34"/>
                      <a:pt x="0" y="5537"/>
                      <a:pt x="4656" y="6417"/>
                    </a:cubicBezTo>
                    <a:cubicBezTo>
                      <a:pt x="5350" y="5113"/>
                      <a:pt x="6518" y="4741"/>
                      <a:pt x="6637" y="4741"/>
                    </a:cubicBezTo>
                    <a:cubicBezTo>
                      <a:pt x="6925" y="3911"/>
                      <a:pt x="7433" y="3166"/>
                      <a:pt x="8127" y="2625"/>
                    </a:cubicBezTo>
                    <a:cubicBezTo>
                      <a:pt x="8144" y="2524"/>
                      <a:pt x="8561" y="0"/>
                      <a:pt x="559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1" name="Google Shape;10961;p58"/>
              <p:cNvSpPr/>
              <p:nvPr/>
            </p:nvSpPr>
            <p:spPr>
              <a:xfrm>
                <a:off x="285920" y="3198589"/>
                <a:ext cx="840609" cy="578089"/>
              </a:xfrm>
              <a:custGeom>
                <a:rect b="b" l="l" r="r" t="t"/>
                <a:pathLst>
                  <a:path extrusionOk="0" h="12063" w="17541">
                    <a:moveTo>
                      <a:pt x="10148" y="1"/>
                    </a:moveTo>
                    <a:cubicBezTo>
                      <a:pt x="8210" y="1"/>
                      <a:pt x="6315" y="398"/>
                      <a:pt x="5401" y="753"/>
                    </a:cubicBezTo>
                    <a:cubicBezTo>
                      <a:pt x="5114" y="854"/>
                      <a:pt x="4843" y="1007"/>
                      <a:pt x="4589" y="1210"/>
                    </a:cubicBezTo>
                    <a:cubicBezTo>
                      <a:pt x="3895" y="1751"/>
                      <a:pt x="3387" y="2496"/>
                      <a:pt x="3099" y="3326"/>
                    </a:cubicBezTo>
                    <a:cubicBezTo>
                      <a:pt x="2980" y="3326"/>
                      <a:pt x="1812" y="3698"/>
                      <a:pt x="1118" y="5002"/>
                    </a:cubicBezTo>
                    <a:cubicBezTo>
                      <a:pt x="983" y="5256"/>
                      <a:pt x="881" y="5527"/>
                      <a:pt x="796" y="5815"/>
                    </a:cubicBezTo>
                    <a:cubicBezTo>
                      <a:pt x="1" y="8693"/>
                      <a:pt x="1372" y="11588"/>
                      <a:pt x="1372" y="11588"/>
                    </a:cubicBezTo>
                    <a:cubicBezTo>
                      <a:pt x="1464" y="11568"/>
                      <a:pt x="1555" y="11560"/>
                      <a:pt x="1643" y="11560"/>
                    </a:cubicBezTo>
                    <a:cubicBezTo>
                      <a:pt x="2312" y="11560"/>
                      <a:pt x="2828" y="12062"/>
                      <a:pt x="2828" y="12062"/>
                    </a:cubicBezTo>
                    <a:cubicBezTo>
                      <a:pt x="3912" y="10759"/>
                      <a:pt x="4098" y="7203"/>
                      <a:pt x="4132" y="6221"/>
                    </a:cubicBezTo>
                    <a:cubicBezTo>
                      <a:pt x="4386" y="7051"/>
                      <a:pt x="4640" y="8100"/>
                      <a:pt x="4843" y="8185"/>
                    </a:cubicBezTo>
                    <a:cubicBezTo>
                      <a:pt x="4997" y="8267"/>
                      <a:pt x="5920" y="8334"/>
                      <a:pt x="6811" y="8334"/>
                    </a:cubicBezTo>
                    <a:cubicBezTo>
                      <a:pt x="7578" y="8334"/>
                      <a:pt x="8322" y="8284"/>
                      <a:pt x="8534" y="8151"/>
                    </a:cubicBezTo>
                    <a:cubicBezTo>
                      <a:pt x="8991" y="7880"/>
                      <a:pt x="8669" y="5528"/>
                      <a:pt x="8669" y="5527"/>
                    </a:cubicBezTo>
                    <a:lnTo>
                      <a:pt x="8669" y="5527"/>
                    </a:lnTo>
                    <a:cubicBezTo>
                      <a:pt x="8669" y="5528"/>
                      <a:pt x="9025" y="7728"/>
                      <a:pt x="9414" y="8050"/>
                    </a:cubicBezTo>
                    <a:cubicBezTo>
                      <a:pt x="9523" y="8139"/>
                      <a:pt x="9828" y="8174"/>
                      <a:pt x="10217" y="8174"/>
                    </a:cubicBezTo>
                    <a:cubicBezTo>
                      <a:pt x="11224" y="8174"/>
                      <a:pt x="12796" y="7944"/>
                      <a:pt x="13003" y="7846"/>
                    </a:cubicBezTo>
                    <a:cubicBezTo>
                      <a:pt x="13291" y="7694"/>
                      <a:pt x="13139" y="5341"/>
                      <a:pt x="13139" y="5341"/>
                    </a:cubicBezTo>
                    <a:lnTo>
                      <a:pt x="13139" y="5341"/>
                    </a:lnTo>
                    <a:cubicBezTo>
                      <a:pt x="13139" y="5341"/>
                      <a:pt x="13494" y="7593"/>
                      <a:pt x="13816" y="7762"/>
                    </a:cubicBezTo>
                    <a:cubicBezTo>
                      <a:pt x="13844" y="7779"/>
                      <a:pt x="13894" y="7787"/>
                      <a:pt x="13962" y="7787"/>
                    </a:cubicBezTo>
                    <a:cubicBezTo>
                      <a:pt x="14221" y="7787"/>
                      <a:pt x="14742" y="7669"/>
                      <a:pt x="15306" y="7508"/>
                    </a:cubicBezTo>
                    <a:cubicBezTo>
                      <a:pt x="15509" y="7440"/>
                      <a:pt x="15712" y="7372"/>
                      <a:pt x="15915" y="7305"/>
                    </a:cubicBezTo>
                    <a:cubicBezTo>
                      <a:pt x="16609" y="7068"/>
                      <a:pt x="17219" y="6797"/>
                      <a:pt x="17321" y="6627"/>
                    </a:cubicBezTo>
                    <a:cubicBezTo>
                      <a:pt x="17541" y="6238"/>
                      <a:pt x="17219" y="3377"/>
                      <a:pt x="14832" y="1311"/>
                    </a:cubicBezTo>
                    <a:cubicBezTo>
                      <a:pt x="13704" y="328"/>
                      <a:pt x="11908" y="1"/>
                      <a:pt x="1014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2" name="Google Shape;10962;p58"/>
              <p:cNvSpPr/>
              <p:nvPr/>
            </p:nvSpPr>
            <p:spPr>
              <a:xfrm>
                <a:off x="581259" y="4084079"/>
                <a:ext cx="249101" cy="95078"/>
              </a:xfrm>
              <a:custGeom>
                <a:rect b="b" l="l" r="r" t="t"/>
                <a:pathLst>
                  <a:path extrusionOk="0" h="1984" w="5198">
                    <a:moveTo>
                      <a:pt x="220" y="1"/>
                    </a:moveTo>
                    <a:cubicBezTo>
                      <a:pt x="203" y="492"/>
                      <a:pt x="136" y="983"/>
                      <a:pt x="0" y="1457"/>
                    </a:cubicBezTo>
                    <a:cubicBezTo>
                      <a:pt x="0" y="1457"/>
                      <a:pt x="1242" y="1984"/>
                      <a:pt x="2782" y="1984"/>
                    </a:cubicBezTo>
                    <a:cubicBezTo>
                      <a:pt x="3552" y="1984"/>
                      <a:pt x="4397" y="1852"/>
                      <a:pt x="5198" y="1457"/>
                    </a:cubicBezTo>
                    <a:cubicBezTo>
                      <a:pt x="4978" y="1152"/>
                      <a:pt x="4927" y="543"/>
                      <a:pt x="4927" y="102"/>
                    </a:cubicBezTo>
                    <a:cubicBezTo>
                      <a:pt x="4024" y="325"/>
                      <a:pt x="3233" y="402"/>
                      <a:pt x="2571" y="402"/>
                    </a:cubicBezTo>
                    <a:cubicBezTo>
                      <a:pt x="1063" y="402"/>
                      <a:pt x="220" y="1"/>
                      <a:pt x="220"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3" name="Google Shape;10963;p58"/>
              <p:cNvSpPr/>
              <p:nvPr/>
            </p:nvSpPr>
            <p:spPr>
              <a:xfrm>
                <a:off x="201531" y="4153853"/>
                <a:ext cx="1022379" cy="655101"/>
              </a:xfrm>
              <a:custGeom>
                <a:rect b="b" l="l" r="r" t="t"/>
                <a:pathLst>
                  <a:path extrusionOk="0" h="13670" w="21334">
                    <a:moveTo>
                      <a:pt x="7907" y="1"/>
                    </a:moveTo>
                    <a:cubicBezTo>
                      <a:pt x="7890" y="69"/>
                      <a:pt x="7857" y="136"/>
                      <a:pt x="7823" y="204"/>
                    </a:cubicBezTo>
                    <a:cubicBezTo>
                      <a:pt x="7450" y="712"/>
                      <a:pt x="3133" y="1423"/>
                      <a:pt x="1643" y="3980"/>
                    </a:cubicBezTo>
                    <a:cubicBezTo>
                      <a:pt x="153" y="6536"/>
                      <a:pt x="1" y="10786"/>
                      <a:pt x="1" y="10786"/>
                    </a:cubicBezTo>
                    <a:cubicBezTo>
                      <a:pt x="1" y="10786"/>
                      <a:pt x="1811" y="13670"/>
                      <a:pt x="10747" y="13670"/>
                    </a:cubicBezTo>
                    <a:cubicBezTo>
                      <a:pt x="11199" y="13670"/>
                      <a:pt x="11668" y="13662"/>
                      <a:pt x="12157" y="13647"/>
                    </a:cubicBezTo>
                    <a:cubicBezTo>
                      <a:pt x="21096" y="13376"/>
                      <a:pt x="21333" y="9533"/>
                      <a:pt x="21333" y="9533"/>
                    </a:cubicBezTo>
                    <a:cubicBezTo>
                      <a:pt x="21333" y="9533"/>
                      <a:pt x="20419" y="4488"/>
                      <a:pt x="18133" y="1897"/>
                    </a:cubicBezTo>
                    <a:cubicBezTo>
                      <a:pt x="16660" y="221"/>
                      <a:pt x="13494" y="526"/>
                      <a:pt x="13122" y="1"/>
                    </a:cubicBezTo>
                    <a:cubicBezTo>
                      <a:pt x="12321" y="396"/>
                      <a:pt x="11474" y="528"/>
                      <a:pt x="10702" y="528"/>
                    </a:cubicBezTo>
                    <a:cubicBezTo>
                      <a:pt x="9156" y="528"/>
                      <a:pt x="7907" y="1"/>
                      <a:pt x="7907"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4" name="Google Shape;10964;p58"/>
              <p:cNvSpPr/>
              <p:nvPr/>
            </p:nvSpPr>
            <p:spPr>
              <a:xfrm>
                <a:off x="591802" y="4041909"/>
                <a:ext cx="226434" cy="61437"/>
              </a:xfrm>
              <a:custGeom>
                <a:rect b="b" l="l" r="r" t="t"/>
                <a:pathLst>
                  <a:path extrusionOk="0" h="1282" w="4725">
                    <a:moveTo>
                      <a:pt x="34" y="1"/>
                    </a:moveTo>
                    <a:cubicBezTo>
                      <a:pt x="34" y="1"/>
                      <a:pt x="34" y="390"/>
                      <a:pt x="0" y="881"/>
                    </a:cubicBezTo>
                    <a:cubicBezTo>
                      <a:pt x="0" y="881"/>
                      <a:pt x="843" y="1282"/>
                      <a:pt x="2351" y="1282"/>
                    </a:cubicBezTo>
                    <a:cubicBezTo>
                      <a:pt x="3013" y="1282"/>
                      <a:pt x="3804" y="1205"/>
                      <a:pt x="4707" y="982"/>
                    </a:cubicBezTo>
                    <a:cubicBezTo>
                      <a:pt x="4707" y="644"/>
                      <a:pt x="4724" y="407"/>
                      <a:pt x="4724" y="407"/>
                    </a:cubicBezTo>
                    <a:lnTo>
                      <a:pt x="4724" y="407"/>
                    </a:lnTo>
                    <a:cubicBezTo>
                      <a:pt x="4470" y="458"/>
                      <a:pt x="4182" y="491"/>
                      <a:pt x="3894" y="525"/>
                    </a:cubicBezTo>
                    <a:cubicBezTo>
                      <a:pt x="3588" y="561"/>
                      <a:pt x="3279" y="579"/>
                      <a:pt x="2970" y="579"/>
                    </a:cubicBezTo>
                    <a:cubicBezTo>
                      <a:pt x="1968" y="579"/>
                      <a:pt x="966" y="389"/>
                      <a:pt x="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5" name="Google Shape;10965;p58"/>
              <p:cNvSpPr/>
              <p:nvPr/>
            </p:nvSpPr>
            <p:spPr>
              <a:xfrm>
                <a:off x="249692" y="3454489"/>
                <a:ext cx="832222" cy="615229"/>
              </a:xfrm>
              <a:custGeom>
                <a:rect b="b" l="l" r="r" t="t"/>
                <a:pathLst>
                  <a:path extrusionOk="0" h="12838" w="17366">
                    <a:moveTo>
                      <a:pt x="13895" y="1"/>
                    </a:moveTo>
                    <a:cubicBezTo>
                      <a:pt x="13895" y="1"/>
                      <a:pt x="14030" y="2354"/>
                      <a:pt x="13742" y="2490"/>
                    </a:cubicBezTo>
                    <a:cubicBezTo>
                      <a:pt x="13534" y="2600"/>
                      <a:pt x="11966" y="2833"/>
                      <a:pt x="10964" y="2833"/>
                    </a:cubicBezTo>
                    <a:cubicBezTo>
                      <a:pt x="10579" y="2833"/>
                      <a:pt x="10278" y="2799"/>
                      <a:pt x="10170" y="2710"/>
                    </a:cubicBezTo>
                    <a:cubicBezTo>
                      <a:pt x="9781" y="2388"/>
                      <a:pt x="9425" y="188"/>
                      <a:pt x="9425" y="187"/>
                    </a:cubicBezTo>
                    <a:lnTo>
                      <a:pt x="9425" y="187"/>
                    </a:lnTo>
                    <a:cubicBezTo>
                      <a:pt x="9425" y="188"/>
                      <a:pt x="9730" y="2523"/>
                      <a:pt x="9273" y="2811"/>
                    </a:cubicBezTo>
                    <a:cubicBezTo>
                      <a:pt x="9061" y="2944"/>
                      <a:pt x="8317" y="2994"/>
                      <a:pt x="7550" y="2994"/>
                    </a:cubicBezTo>
                    <a:cubicBezTo>
                      <a:pt x="6659" y="2994"/>
                      <a:pt x="5736" y="2927"/>
                      <a:pt x="5582" y="2845"/>
                    </a:cubicBezTo>
                    <a:cubicBezTo>
                      <a:pt x="5396" y="2744"/>
                      <a:pt x="5125" y="1711"/>
                      <a:pt x="4871" y="881"/>
                    </a:cubicBezTo>
                    <a:cubicBezTo>
                      <a:pt x="4837" y="1863"/>
                      <a:pt x="4668" y="5419"/>
                      <a:pt x="3567" y="6722"/>
                    </a:cubicBezTo>
                    <a:cubicBezTo>
                      <a:pt x="3567" y="6722"/>
                      <a:pt x="3051" y="6220"/>
                      <a:pt x="2382" y="6220"/>
                    </a:cubicBezTo>
                    <a:cubicBezTo>
                      <a:pt x="2294" y="6220"/>
                      <a:pt x="2204" y="6228"/>
                      <a:pt x="2111" y="6248"/>
                    </a:cubicBezTo>
                    <a:cubicBezTo>
                      <a:pt x="1908" y="6282"/>
                      <a:pt x="1722" y="6384"/>
                      <a:pt x="1552" y="6502"/>
                    </a:cubicBezTo>
                    <a:cubicBezTo>
                      <a:pt x="1" y="7638"/>
                      <a:pt x="761" y="9998"/>
                      <a:pt x="3349" y="9998"/>
                    </a:cubicBezTo>
                    <a:cubicBezTo>
                      <a:pt x="3500" y="9998"/>
                      <a:pt x="3657" y="9990"/>
                      <a:pt x="3821" y="9973"/>
                    </a:cubicBezTo>
                    <a:cubicBezTo>
                      <a:pt x="4752" y="10972"/>
                      <a:pt x="5903" y="11751"/>
                      <a:pt x="7173" y="12259"/>
                    </a:cubicBezTo>
                    <a:cubicBezTo>
                      <a:pt x="8105" y="12647"/>
                      <a:pt x="9107" y="12837"/>
                      <a:pt x="10109" y="12837"/>
                    </a:cubicBezTo>
                    <a:cubicBezTo>
                      <a:pt x="10418" y="12837"/>
                      <a:pt x="10727" y="12819"/>
                      <a:pt x="11033" y="12783"/>
                    </a:cubicBezTo>
                    <a:cubicBezTo>
                      <a:pt x="11321" y="12749"/>
                      <a:pt x="11609" y="12716"/>
                      <a:pt x="11863" y="12665"/>
                    </a:cubicBezTo>
                    <a:cubicBezTo>
                      <a:pt x="15605" y="11988"/>
                      <a:pt x="17095" y="10058"/>
                      <a:pt x="17230" y="8195"/>
                    </a:cubicBezTo>
                    <a:cubicBezTo>
                      <a:pt x="17365" y="6333"/>
                      <a:pt x="16451" y="5926"/>
                      <a:pt x="16231" y="5215"/>
                    </a:cubicBezTo>
                    <a:cubicBezTo>
                      <a:pt x="16214" y="5165"/>
                      <a:pt x="16197" y="5131"/>
                      <a:pt x="16180" y="5080"/>
                    </a:cubicBezTo>
                    <a:cubicBezTo>
                      <a:pt x="16079" y="4437"/>
                      <a:pt x="16045" y="2794"/>
                      <a:pt x="16045" y="2168"/>
                    </a:cubicBezTo>
                    <a:cubicBezTo>
                      <a:pt x="15495" y="2329"/>
                      <a:pt x="14976" y="2447"/>
                      <a:pt x="14709" y="2447"/>
                    </a:cubicBezTo>
                    <a:cubicBezTo>
                      <a:pt x="14639" y="2447"/>
                      <a:pt x="14587" y="2439"/>
                      <a:pt x="14555" y="2422"/>
                    </a:cubicBezTo>
                    <a:cubicBezTo>
                      <a:pt x="14233" y="2253"/>
                      <a:pt x="13895" y="1"/>
                      <a:pt x="1389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6" name="Google Shape;10966;p58"/>
              <p:cNvSpPr/>
              <p:nvPr/>
            </p:nvSpPr>
            <p:spPr>
              <a:xfrm>
                <a:off x="319609" y="3805704"/>
                <a:ext cx="95366" cy="46389"/>
              </a:xfrm>
              <a:custGeom>
                <a:rect b="b" l="l" r="r" t="t"/>
                <a:pathLst>
                  <a:path extrusionOk="0" h="968" w="1990">
                    <a:moveTo>
                      <a:pt x="987" y="0"/>
                    </a:moveTo>
                    <a:cubicBezTo>
                      <a:pt x="774" y="0"/>
                      <a:pt x="566" y="69"/>
                      <a:pt x="398" y="206"/>
                    </a:cubicBezTo>
                    <a:cubicBezTo>
                      <a:pt x="229" y="341"/>
                      <a:pt x="93" y="511"/>
                      <a:pt x="9" y="714"/>
                    </a:cubicBezTo>
                    <a:lnTo>
                      <a:pt x="26" y="714"/>
                    </a:lnTo>
                    <a:cubicBezTo>
                      <a:pt x="0" y="790"/>
                      <a:pt x="60" y="857"/>
                      <a:pt x="128" y="857"/>
                    </a:cubicBezTo>
                    <a:cubicBezTo>
                      <a:pt x="150" y="857"/>
                      <a:pt x="174" y="849"/>
                      <a:pt x="195" y="832"/>
                    </a:cubicBezTo>
                    <a:cubicBezTo>
                      <a:pt x="330" y="714"/>
                      <a:pt x="466" y="612"/>
                      <a:pt x="618" y="528"/>
                    </a:cubicBezTo>
                    <a:cubicBezTo>
                      <a:pt x="686" y="494"/>
                      <a:pt x="754" y="460"/>
                      <a:pt x="838" y="443"/>
                    </a:cubicBezTo>
                    <a:cubicBezTo>
                      <a:pt x="886" y="431"/>
                      <a:pt x="934" y="419"/>
                      <a:pt x="982" y="419"/>
                    </a:cubicBezTo>
                    <a:cubicBezTo>
                      <a:pt x="1002" y="419"/>
                      <a:pt x="1022" y="421"/>
                      <a:pt x="1041" y="426"/>
                    </a:cubicBezTo>
                    <a:cubicBezTo>
                      <a:pt x="1194" y="426"/>
                      <a:pt x="1346" y="460"/>
                      <a:pt x="1465" y="544"/>
                    </a:cubicBezTo>
                    <a:cubicBezTo>
                      <a:pt x="1600" y="629"/>
                      <a:pt x="1719" y="765"/>
                      <a:pt x="1786" y="900"/>
                    </a:cubicBezTo>
                    <a:lnTo>
                      <a:pt x="1786" y="917"/>
                    </a:lnTo>
                    <a:cubicBezTo>
                      <a:pt x="1820" y="951"/>
                      <a:pt x="1854" y="968"/>
                      <a:pt x="1888" y="968"/>
                    </a:cubicBezTo>
                    <a:cubicBezTo>
                      <a:pt x="1939" y="968"/>
                      <a:pt x="1990" y="917"/>
                      <a:pt x="1990" y="866"/>
                    </a:cubicBezTo>
                    <a:cubicBezTo>
                      <a:pt x="1973" y="629"/>
                      <a:pt x="1871" y="409"/>
                      <a:pt x="1685" y="257"/>
                    </a:cubicBezTo>
                    <a:cubicBezTo>
                      <a:pt x="1515" y="104"/>
                      <a:pt x="1295" y="3"/>
                      <a:pt x="1058" y="3"/>
                    </a:cubicBezTo>
                    <a:cubicBezTo>
                      <a:pt x="1035" y="1"/>
                      <a:pt x="1011" y="0"/>
                      <a:pt x="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7" name="Google Shape;10967;p58"/>
              <p:cNvSpPr/>
              <p:nvPr/>
            </p:nvSpPr>
            <p:spPr>
              <a:xfrm>
                <a:off x="608814" y="4105692"/>
                <a:ext cx="10639" cy="47635"/>
              </a:xfrm>
              <a:custGeom>
                <a:rect b="b" l="l" r="r" t="t"/>
                <a:pathLst>
                  <a:path extrusionOk="0" h="994" w="222">
                    <a:moveTo>
                      <a:pt x="146" y="0"/>
                    </a:moveTo>
                    <a:cubicBezTo>
                      <a:pt x="127" y="0"/>
                      <a:pt x="115" y="16"/>
                      <a:pt x="102" y="41"/>
                    </a:cubicBezTo>
                    <a:cubicBezTo>
                      <a:pt x="69" y="109"/>
                      <a:pt x="52" y="193"/>
                      <a:pt x="35" y="261"/>
                    </a:cubicBezTo>
                    <a:cubicBezTo>
                      <a:pt x="18" y="346"/>
                      <a:pt x="18" y="413"/>
                      <a:pt x="18" y="498"/>
                    </a:cubicBezTo>
                    <a:cubicBezTo>
                      <a:pt x="1" y="650"/>
                      <a:pt x="1" y="803"/>
                      <a:pt x="18" y="955"/>
                    </a:cubicBezTo>
                    <a:cubicBezTo>
                      <a:pt x="26" y="981"/>
                      <a:pt x="47" y="993"/>
                      <a:pt x="69" y="993"/>
                    </a:cubicBezTo>
                    <a:cubicBezTo>
                      <a:pt x="90" y="993"/>
                      <a:pt x="111" y="981"/>
                      <a:pt x="119" y="955"/>
                    </a:cubicBezTo>
                    <a:cubicBezTo>
                      <a:pt x="170" y="803"/>
                      <a:pt x="204" y="650"/>
                      <a:pt x="221" y="498"/>
                    </a:cubicBezTo>
                    <a:cubicBezTo>
                      <a:pt x="221" y="413"/>
                      <a:pt x="221" y="329"/>
                      <a:pt x="221" y="261"/>
                    </a:cubicBezTo>
                    <a:cubicBezTo>
                      <a:pt x="221" y="176"/>
                      <a:pt x="204" y="109"/>
                      <a:pt x="187" y="24"/>
                    </a:cubicBezTo>
                    <a:cubicBezTo>
                      <a:pt x="187" y="24"/>
                      <a:pt x="187" y="7"/>
                      <a:pt x="170" y="7"/>
                    </a:cubicBezTo>
                    <a:cubicBezTo>
                      <a:pt x="161" y="2"/>
                      <a:pt x="153" y="0"/>
                      <a:pt x="1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8" name="Google Shape;10968;p58"/>
              <p:cNvSpPr/>
              <p:nvPr/>
            </p:nvSpPr>
            <p:spPr>
              <a:xfrm>
                <a:off x="646959" y="4108232"/>
                <a:ext cx="10591" cy="54919"/>
              </a:xfrm>
              <a:custGeom>
                <a:rect b="b" l="l" r="r" t="t"/>
                <a:pathLst>
                  <a:path extrusionOk="0" h="1146" w="221">
                    <a:moveTo>
                      <a:pt x="142" y="1"/>
                    </a:moveTo>
                    <a:cubicBezTo>
                      <a:pt x="119" y="1"/>
                      <a:pt x="94" y="13"/>
                      <a:pt x="85" y="39"/>
                    </a:cubicBezTo>
                    <a:cubicBezTo>
                      <a:pt x="68" y="123"/>
                      <a:pt x="51" y="208"/>
                      <a:pt x="35" y="310"/>
                    </a:cubicBezTo>
                    <a:cubicBezTo>
                      <a:pt x="18" y="394"/>
                      <a:pt x="18" y="479"/>
                      <a:pt x="18" y="564"/>
                    </a:cubicBezTo>
                    <a:cubicBezTo>
                      <a:pt x="1" y="750"/>
                      <a:pt x="18" y="919"/>
                      <a:pt x="51" y="1105"/>
                    </a:cubicBezTo>
                    <a:cubicBezTo>
                      <a:pt x="51" y="1122"/>
                      <a:pt x="68" y="1139"/>
                      <a:pt x="85" y="1139"/>
                    </a:cubicBezTo>
                    <a:cubicBezTo>
                      <a:pt x="90" y="1144"/>
                      <a:pt x="96" y="1146"/>
                      <a:pt x="102" y="1146"/>
                    </a:cubicBezTo>
                    <a:cubicBezTo>
                      <a:pt x="119" y="1146"/>
                      <a:pt x="141" y="1130"/>
                      <a:pt x="153" y="1105"/>
                    </a:cubicBezTo>
                    <a:cubicBezTo>
                      <a:pt x="187" y="936"/>
                      <a:pt x="221" y="750"/>
                      <a:pt x="221" y="580"/>
                    </a:cubicBezTo>
                    <a:cubicBezTo>
                      <a:pt x="221" y="496"/>
                      <a:pt x="221" y="394"/>
                      <a:pt x="221" y="310"/>
                    </a:cubicBezTo>
                    <a:cubicBezTo>
                      <a:pt x="221" y="225"/>
                      <a:pt x="204" y="123"/>
                      <a:pt x="187" y="39"/>
                    </a:cubicBezTo>
                    <a:cubicBezTo>
                      <a:pt x="187" y="13"/>
                      <a:pt x="166" y="1"/>
                      <a:pt x="1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9" name="Google Shape;10969;p58"/>
              <p:cNvSpPr/>
              <p:nvPr/>
            </p:nvSpPr>
            <p:spPr>
              <a:xfrm>
                <a:off x="693203" y="4112976"/>
                <a:ext cx="9776" cy="56357"/>
              </a:xfrm>
              <a:custGeom>
                <a:rect b="b" l="l" r="r" t="t"/>
                <a:pathLst>
                  <a:path extrusionOk="0" h="1176" w="204">
                    <a:moveTo>
                      <a:pt x="95" y="1"/>
                    </a:moveTo>
                    <a:cubicBezTo>
                      <a:pt x="76" y="1"/>
                      <a:pt x="64" y="16"/>
                      <a:pt x="51" y="41"/>
                    </a:cubicBezTo>
                    <a:cubicBezTo>
                      <a:pt x="35" y="126"/>
                      <a:pt x="18" y="227"/>
                      <a:pt x="18" y="312"/>
                    </a:cubicBezTo>
                    <a:cubicBezTo>
                      <a:pt x="1" y="414"/>
                      <a:pt x="1" y="498"/>
                      <a:pt x="1" y="583"/>
                    </a:cubicBezTo>
                    <a:cubicBezTo>
                      <a:pt x="1" y="769"/>
                      <a:pt x="18" y="956"/>
                      <a:pt x="51" y="1142"/>
                    </a:cubicBezTo>
                    <a:cubicBezTo>
                      <a:pt x="51" y="1159"/>
                      <a:pt x="68" y="1159"/>
                      <a:pt x="85" y="1176"/>
                    </a:cubicBezTo>
                    <a:cubicBezTo>
                      <a:pt x="119" y="1176"/>
                      <a:pt x="136" y="1159"/>
                      <a:pt x="153" y="1142"/>
                    </a:cubicBezTo>
                    <a:cubicBezTo>
                      <a:pt x="187" y="956"/>
                      <a:pt x="204" y="769"/>
                      <a:pt x="204" y="600"/>
                    </a:cubicBezTo>
                    <a:lnTo>
                      <a:pt x="204" y="329"/>
                    </a:lnTo>
                    <a:cubicBezTo>
                      <a:pt x="204" y="227"/>
                      <a:pt x="187" y="143"/>
                      <a:pt x="170" y="41"/>
                    </a:cubicBezTo>
                    <a:lnTo>
                      <a:pt x="153" y="41"/>
                    </a:lnTo>
                    <a:cubicBezTo>
                      <a:pt x="153" y="24"/>
                      <a:pt x="136" y="7"/>
                      <a:pt x="119" y="7"/>
                    </a:cubicBezTo>
                    <a:cubicBezTo>
                      <a:pt x="110" y="3"/>
                      <a:pt x="10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0" name="Google Shape;10970;p58"/>
              <p:cNvSpPr/>
              <p:nvPr/>
            </p:nvSpPr>
            <p:spPr>
              <a:xfrm>
                <a:off x="741077" y="4110532"/>
                <a:ext cx="11406" cy="56357"/>
              </a:xfrm>
              <a:custGeom>
                <a:rect b="b" l="l" r="r" t="t"/>
                <a:pathLst>
                  <a:path extrusionOk="0" h="1176" w="238">
                    <a:moveTo>
                      <a:pt x="76" y="1"/>
                    </a:moveTo>
                    <a:cubicBezTo>
                      <a:pt x="53" y="1"/>
                      <a:pt x="34" y="17"/>
                      <a:pt x="34" y="41"/>
                    </a:cubicBezTo>
                    <a:cubicBezTo>
                      <a:pt x="18" y="126"/>
                      <a:pt x="1" y="228"/>
                      <a:pt x="1" y="312"/>
                    </a:cubicBezTo>
                    <a:cubicBezTo>
                      <a:pt x="1" y="414"/>
                      <a:pt x="1" y="499"/>
                      <a:pt x="1" y="600"/>
                    </a:cubicBezTo>
                    <a:cubicBezTo>
                      <a:pt x="18" y="786"/>
                      <a:pt x="68" y="973"/>
                      <a:pt x="136" y="1142"/>
                    </a:cubicBezTo>
                    <a:cubicBezTo>
                      <a:pt x="136" y="1159"/>
                      <a:pt x="153" y="1176"/>
                      <a:pt x="187" y="1176"/>
                    </a:cubicBezTo>
                    <a:cubicBezTo>
                      <a:pt x="204" y="1176"/>
                      <a:pt x="238" y="1142"/>
                      <a:pt x="238" y="1125"/>
                    </a:cubicBezTo>
                    <a:cubicBezTo>
                      <a:pt x="238" y="939"/>
                      <a:pt x="238" y="753"/>
                      <a:pt x="221" y="583"/>
                    </a:cubicBezTo>
                    <a:cubicBezTo>
                      <a:pt x="204" y="482"/>
                      <a:pt x="187" y="397"/>
                      <a:pt x="187" y="312"/>
                    </a:cubicBezTo>
                    <a:cubicBezTo>
                      <a:pt x="170" y="211"/>
                      <a:pt x="153" y="126"/>
                      <a:pt x="119" y="41"/>
                    </a:cubicBezTo>
                    <a:cubicBezTo>
                      <a:pt x="119" y="25"/>
                      <a:pt x="102" y="8"/>
                      <a:pt x="102" y="8"/>
                    </a:cubicBezTo>
                    <a:cubicBezTo>
                      <a:pt x="93" y="3"/>
                      <a:pt x="84" y="1"/>
                      <a:pt x="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1" name="Google Shape;10971;p58"/>
              <p:cNvSpPr/>
              <p:nvPr/>
            </p:nvSpPr>
            <p:spPr>
              <a:xfrm>
                <a:off x="780851" y="4107609"/>
                <a:ext cx="12220" cy="44903"/>
              </a:xfrm>
              <a:custGeom>
                <a:rect b="b" l="l" r="r" t="t"/>
                <a:pathLst>
                  <a:path extrusionOk="0" h="937" w="255">
                    <a:moveTo>
                      <a:pt x="68" y="1"/>
                    </a:moveTo>
                    <a:cubicBezTo>
                      <a:pt x="34" y="1"/>
                      <a:pt x="17" y="18"/>
                      <a:pt x="0" y="52"/>
                    </a:cubicBezTo>
                    <a:cubicBezTo>
                      <a:pt x="0" y="119"/>
                      <a:pt x="0" y="204"/>
                      <a:pt x="0" y="272"/>
                    </a:cubicBezTo>
                    <a:cubicBezTo>
                      <a:pt x="0" y="339"/>
                      <a:pt x="0" y="407"/>
                      <a:pt x="17" y="492"/>
                    </a:cubicBezTo>
                    <a:cubicBezTo>
                      <a:pt x="34" y="627"/>
                      <a:pt x="68" y="763"/>
                      <a:pt x="136" y="915"/>
                    </a:cubicBezTo>
                    <a:cubicBezTo>
                      <a:pt x="136" y="915"/>
                      <a:pt x="153" y="932"/>
                      <a:pt x="170" y="932"/>
                    </a:cubicBezTo>
                    <a:cubicBezTo>
                      <a:pt x="176" y="935"/>
                      <a:pt x="182" y="937"/>
                      <a:pt x="187" y="937"/>
                    </a:cubicBezTo>
                    <a:cubicBezTo>
                      <a:pt x="210" y="937"/>
                      <a:pt x="224" y="912"/>
                      <a:pt x="237" y="898"/>
                    </a:cubicBezTo>
                    <a:cubicBezTo>
                      <a:pt x="254" y="746"/>
                      <a:pt x="254" y="593"/>
                      <a:pt x="237" y="441"/>
                    </a:cubicBezTo>
                    <a:cubicBezTo>
                      <a:pt x="220" y="373"/>
                      <a:pt x="203" y="306"/>
                      <a:pt x="186" y="238"/>
                    </a:cubicBezTo>
                    <a:cubicBezTo>
                      <a:pt x="170" y="170"/>
                      <a:pt x="153" y="86"/>
                      <a:pt x="119" y="18"/>
                    </a:cubicBezTo>
                    <a:cubicBezTo>
                      <a:pt x="102" y="18"/>
                      <a:pt x="85"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2" name="Google Shape;10972;p58"/>
              <p:cNvSpPr/>
              <p:nvPr/>
            </p:nvSpPr>
            <p:spPr>
              <a:xfrm rot="-1071615">
                <a:off x="731181" y="3835489"/>
                <a:ext cx="224179" cy="96850"/>
              </a:xfrm>
              <a:custGeom>
                <a:rect b="b" l="l" r="r" t="t"/>
                <a:pathLst>
                  <a:path extrusionOk="0" h="2021" w="4678">
                    <a:moveTo>
                      <a:pt x="85" y="1"/>
                    </a:moveTo>
                    <a:cubicBezTo>
                      <a:pt x="34" y="18"/>
                      <a:pt x="0" y="69"/>
                      <a:pt x="17" y="119"/>
                    </a:cubicBezTo>
                    <a:cubicBezTo>
                      <a:pt x="119" y="627"/>
                      <a:pt x="390" y="1101"/>
                      <a:pt x="796" y="1457"/>
                    </a:cubicBezTo>
                    <a:cubicBezTo>
                      <a:pt x="1186" y="1796"/>
                      <a:pt x="1710" y="1999"/>
                      <a:pt x="2252" y="2016"/>
                    </a:cubicBezTo>
                    <a:cubicBezTo>
                      <a:pt x="2301" y="2019"/>
                      <a:pt x="2349" y="2020"/>
                      <a:pt x="2398" y="2020"/>
                    </a:cubicBezTo>
                    <a:cubicBezTo>
                      <a:pt x="2874" y="2020"/>
                      <a:pt x="3344" y="1872"/>
                      <a:pt x="3759" y="1626"/>
                    </a:cubicBezTo>
                    <a:cubicBezTo>
                      <a:pt x="4199" y="1321"/>
                      <a:pt x="4521" y="881"/>
                      <a:pt x="4656" y="356"/>
                    </a:cubicBezTo>
                    <a:cubicBezTo>
                      <a:pt x="4678" y="281"/>
                      <a:pt x="4611" y="227"/>
                      <a:pt x="4551" y="227"/>
                    </a:cubicBezTo>
                    <a:cubicBezTo>
                      <a:pt x="4516" y="227"/>
                      <a:pt x="4483" y="245"/>
                      <a:pt x="4470" y="289"/>
                    </a:cubicBezTo>
                    <a:lnTo>
                      <a:pt x="4470" y="306"/>
                    </a:lnTo>
                    <a:cubicBezTo>
                      <a:pt x="4267" y="712"/>
                      <a:pt x="3962" y="1068"/>
                      <a:pt x="3556" y="1288"/>
                    </a:cubicBezTo>
                    <a:cubicBezTo>
                      <a:pt x="3194" y="1492"/>
                      <a:pt x="2774" y="1594"/>
                      <a:pt x="2364" y="1594"/>
                    </a:cubicBezTo>
                    <a:cubicBezTo>
                      <a:pt x="2332" y="1594"/>
                      <a:pt x="2301" y="1594"/>
                      <a:pt x="2269" y="1592"/>
                    </a:cubicBezTo>
                    <a:cubicBezTo>
                      <a:pt x="1812" y="1592"/>
                      <a:pt x="1372" y="1440"/>
                      <a:pt x="1016" y="1169"/>
                    </a:cubicBezTo>
                    <a:cubicBezTo>
                      <a:pt x="661" y="881"/>
                      <a:pt x="373" y="492"/>
                      <a:pt x="204" y="69"/>
                    </a:cubicBezTo>
                    <a:cubicBezTo>
                      <a:pt x="187" y="18"/>
                      <a:pt x="13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3" name="Google Shape;10973;p58"/>
              <p:cNvSpPr/>
              <p:nvPr/>
            </p:nvSpPr>
            <p:spPr>
              <a:xfrm>
                <a:off x="889073" y="3668283"/>
                <a:ext cx="67379" cy="57651"/>
              </a:xfrm>
              <a:custGeom>
                <a:rect b="b" l="l" r="r" t="t"/>
                <a:pathLst>
                  <a:path extrusionOk="0" h="1203" w="1406">
                    <a:moveTo>
                      <a:pt x="610" y="1"/>
                    </a:moveTo>
                    <a:cubicBezTo>
                      <a:pt x="271" y="18"/>
                      <a:pt x="0" y="305"/>
                      <a:pt x="17" y="644"/>
                    </a:cubicBezTo>
                    <a:cubicBezTo>
                      <a:pt x="39" y="989"/>
                      <a:pt x="317" y="1202"/>
                      <a:pt x="611" y="1202"/>
                    </a:cubicBezTo>
                    <a:cubicBezTo>
                      <a:pt x="764" y="1202"/>
                      <a:pt x="922" y="1144"/>
                      <a:pt x="1050" y="1016"/>
                    </a:cubicBezTo>
                    <a:cubicBezTo>
                      <a:pt x="1405" y="627"/>
                      <a:pt x="1134" y="1"/>
                      <a:pt x="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4" name="Google Shape;10974;p58"/>
              <p:cNvSpPr/>
              <p:nvPr/>
            </p:nvSpPr>
            <p:spPr>
              <a:xfrm>
                <a:off x="646965" y="3688714"/>
                <a:ext cx="66612" cy="57411"/>
              </a:xfrm>
              <a:custGeom>
                <a:rect b="b" l="l" r="r" t="t"/>
                <a:pathLst>
                  <a:path extrusionOk="0" h="1198" w="1390">
                    <a:moveTo>
                      <a:pt x="780" y="0"/>
                    </a:moveTo>
                    <a:cubicBezTo>
                      <a:pt x="272" y="17"/>
                      <a:pt x="1" y="627"/>
                      <a:pt x="356" y="1016"/>
                    </a:cubicBezTo>
                    <a:cubicBezTo>
                      <a:pt x="476" y="1142"/>
                      <a:pt x="627" y="1198"/>
                      <a:pt x="776" y="1198"/>
                    </a:cubicBezTo>
                    <a:cubicBezTo>
                      <a:pt x="1069" y="1198"/>
                      <a:pt x="1355" y="980"/>
                      <a:pt x="1389" y="644"/>
                    </a:cubicBezTo>
                    <a:cubicBezTo>
                      <a:pt x="1389" y="305"/>
                      <a:pt x="1118" y="17"/>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75" name="Google Shape;10975;p58"/>
            <p:cNvSpPr/>
            <p:nvPr/>
          </p:nvSpPr>
          <p:spPr>
            <a:xfrm flipH="1">
              <a:off x="4718262" y="33605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grpSp>
        <p:nvGrpSpPr>
          <p:cNvPr id="10976" name="Google Shape;10976;p58"/>
          <p:cNvGrpSpPr/>
          <p:nvPr/>
        </p:nvGrpSpPr>
        <p:grpSpPr>
          <a:xfrm flipH="1">
            <a:off x="5986408" y="2266985"/>
            <a:ext cx="1060341" cy="1566609"/>
            <a:chOff x="4047213" y="2428207"/>
            <a:chExt cx="940435" cy="1389331"/>
          </a:xfrm>
        </p:grpSpPr>
        <p:grpSp>
          <p:nvGrpSpPr>
            <p:cNvPr id="10977" name="Google Shape;10977;p58"/>
            <p:cNvGrpSpPr/>
            <p:nvPr/>
          </p:nvGrpSpPr>
          <p:grpSpPr>
            <a:xfrm>
              <a:off x="4047213" y="2428207"/>
              <a:ext cx="940435" cy="1389331"/>
              <a:chOff x="1859894" y="3105238"/>
              <a:chExt cx="1166793" cy="1723735"/>
            </a:xfrm>
          </p:grpSpPr>
          <p:sp>
            <p:nvSpPr>
              <p:cNvPr id="10978" name="Google Shape;10978;p58"/>
              <p:cNvSpPr/>
              <p:nvPr/>
            </p:nvSpPr>
            <p:spPr>
              <a:xfrm>
                <a:off x="2063560" y="4654487"/>
                <a:ext cx="760290" cy="174486"/>
              </a:xfrm>
              <a:custGeom>
                <a:rect b="b" l="l" r="r" t="t"/>
                <a:pathLst>
                  <a:path extrusionOk="0" h="3641" w="15865">
                    <a:moveTo>
                      <a:pt x="15255" y="0"/>
                    </a:moveTo>
                    <a:cubicBezTo>
                      <a:pt x="15103" y="101"/>
                      <a:pt x="12791" y="1643"/>
                      <a:pt x="7419" y="1643"/>
                    </a:cubicBezTo>
                    <a:cubicBezTo>
                      <a:pt x="7390" y="1643"/>
                      <a:pt x="7361" y="1642"/>
                      <a:pt x="7331" y="1642"/>
                    </a:cubicBezTo>
                    <a:cubicBezTo>
                      <a:pt x="3031" y="1625"/>
                      <a:pt x="322" y="576"/>
                      <a:pt x="322" y="576"/>
                    </a:cubicBezTo>
                    <a:lnTo>
                      <a:pt x="238" y="576"/>
                    </a:lnTo>
                    <a:cubicBezTo>
                      <a:pt x="136" y="1253"/>
                      <a:pt x="68" y="1930"/>
                      <a:pt x="0" y="2624"/>
                    </a:cubicBezTo>
                    <a:cubicBezTo>
                      <a:pt x="1931" y="3166"/>
                      <a:pt x="4606" y="3623"/>
                      <a:pt x="8195" y="3640"/>
                    </a:cubicBezTo>
                    <a:cubicBezTo>
                      <a:pt x="10819" y="3623"/>
                      <a:pt x="13410" y="3149"/>
                      <a:pt x="15864" y="2252"/>
                    </a:cubicBezTo>
                    <a:cubicBezTo>
                      <a:pt x="15695" y="1558"/>
                      <a:pt x="15492" y="796"/>
                      <a:pt x="1525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9" name="Google Shape;10979;p58"/>
              <p:cNvSpPr/>
              <p:nvPr/>
            </p:nvSpPr>
            <p:spPr>
              <a:xfrm>
                <a:off x="2779983" y="4465438"/>
                <a:ext cx="246705" cy="296976"/>
              </a:xfrm>
              <a:custGeom>
                <a:rect b="b" l="l" r="r" t="t"/>
                <a:pathLst>
                  <a:path extrusionOk="0" h="6197" w="5148">
                    <a:moveTo>
                      <a:pt x="4216" y="0"/>
                    </a:moveTo>
                    <a:lnTo>
                      <a:pt x="4064" y="34"/>
                    </a:lnTo>
                    <a:cubicBezTo>
                      <a:pt x="4064" y="34"/>
                      <a:pt x="3505" y="1524"/>
                      <a:pt x="0" y="2997"/>
                    </a:cubicBezTo>
                    <a:cubicBezTo>
                      <a:pt x="102" y="3319"/>
                      <a:pt x="203" y="3640"/>
                      <a:pt x="305" y="3945"/>
                    </a:cubicBezTo>
                    <a:cubicBezTo>
                      <a:pt x="542" y="4741"/>
                      <a:pt x="745" y="5503"/>
                      <a:pt x="914" y="6197"/>
                    </a:cubicBezTo>
                    <a:cubicBezTo>
                      <a:pt x="3285" y="5350"/>
                      <a:pt x="4927" y="4351"/>
                      <a:pt x="5046" y="3928"/>
                    </a:cubicBezTo>
                    <a:cubicBezTo>
                      <a:pt x="5147" y="3556"/>
                      <a:pt x="4808" y="1863"/>
                      <a:pt x="421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0" name="Google Shape;10980;p58"/>
              <p:cNvSpPr/>
              <p:nvPr/>
            </p:nvSpPr>
            <p:spPr>
              <a:xfrm>
                <a:off x="1859894" y="4508423"/>
                <a:ext cx="225619" cy="271864"/>
              </a:xfrm>
              <a:custGeom>
                <a:rect b="b" l="l" r="r" t="t"/>
                <a:pathLst>
                  <a:path extrusionOk="0" h="5673" w="4708">
                    <a:moveTo>
                      <a:pt x="695" y="1"/>
                    </a:moveTo>
                    <a:cubicBezTo>
                      <a:pt x="356" y="1203"/>
                      <a:pt x="119" y="2422"/>
                      <a:pt x="1" y="3675"/>
                    </a:cubicBezTo>
                    <a:cubicBezTo>
                      <a:pt x="1" y="3675"/>
                      <a:pt x="1186" y="4792"/>
                      <a:pt x="4250" y="5672"/>
                    </a:cubicBezTo>
                    <a:cubicBezTo>
                      <a:pt x="4318" y="4978"/>
                      <a:pt x="4386" y="4301"/>
                      <a:pt x="4488" y="3624"/>
                    </a:cubicBezTo>
                    <a:cubicBezTo>
                      <a:pt x="4555" y="3133"/>
                      <a:pt x="4640" y="2659"/>
                      <a:pt x="4708" y="2185"/>
                    </a:cubicBezTo>
                    <a:cubicBezTo>
                      <a:pt x="3269" y="1660"/>
                      <a:pt x="1914" y="915"/>
                      <a:pt x="69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1" name="Google Shape;10981;p58"/>
              <p:cNvSpPr/>
              <p:nvPr/>
            </p:nvSpPr>
            <p:spPr>
              <a:xfrm>
                <a:off x="2074917" y="4394849"/>
                <a:ext cx="718933" cy="339195"/>
              </a:xfrm>
              <a:custGeom>
                <a:rect b="b" l="l" r="r" t="t"/>
                <a:pathLst>
                  <a:path extrusionOk="0" h="7078" w="15002">
                    <a:moveTo>
                      <a:pt x="13122" y="0"/>
                    </a:moveTo>
                    <a:cubicBezTo>
                      <a:pt x="11159" y="743"/>
                      <a:pt x="9133" y="985"/>
                      <a:pt x="7326" y="985"/>
                    </a:cubicBezTo>
                    <a:cubicBezTo>
                      <a:pt x="3940" y="985"/>
                      <a:pt x="1321" y="136"/>
                      <a:pt x="1321" y="136"/>
                    </a:cubicBezTo>
                    <a:lnTo>
                      <a:pt x="1186" y="102"/>
                    </a:lnTo>
                    <a:cubicBezTo>
                      <a:pt x="881" y="1321"/>
                      <a:pt x="525" y="2862"/>
                      <a:pt x="221" y="4555"/>
                    </a:cubicBezTo>
                    <a:cubicBezTo>
                      <a:pt x="153" y="5029"/>
                      <a:pt x="68" y="5503"/>
                      <a:pt x="1" y="6011"/>
                    </a:cubicBezTo>
                    <a:lnTo>
                      <a:pt x="85" y="6011"/>
                    </a:lnTo>
                    <a:cubicBezTo>
                      <a:pt x="85" y="6011"/>
                      <a:pt x="2794" y="7060"/>
                      <a:pt x="7094" y="7077"/>
                    </a:cubicBezTo>
                    <a:cubicBezTo>
                      <a:pt x="7123" y="7077"/>
                      <a:pt x="7152" y="7077"/>
                      <a:pt x="7181" y="7077"/>
                    </a:cubicBezTo>
                    <a:cubicBezTo>
                      <a:pt x="12554" y="7077"/>
                      <a:pt x="14866" y="5519"/>
                      <a:pt x="15001" y="5418"/>
                    </a:cubicBezTo>
                    <a:cubicBezTo>
                      <a:pt x="14916" y="5113"/>
                      <a:pt x="14798" y="4792"/>
                      <a:pt x="14696" y="4470"/>
                    </a:cubicBezTo>
                    <a:cubicBezTo>
                      <a:pt x="14171" y="2811"/>
                      <a:pt x="13562" y="1169"/>
                      <a:pt x="1312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2" name="Google Shape;10982;p58"/>
              <p:cNvSpPr/>
              <p:nvPr/>
            </p:nvSpPr>
            <p:spPr>
              <a:xfrm>
                <a:off x="2698852" y="4226070"/>
                <a:ext cx="283174" cy="383811"/>
              </a:xfrm>
              <a:custGeom>
                <a:rect b="b" l="l" r="r" t="t"/>
                <a:pathLst>
                  <a:path extrusionOk="0" h="8009" w="5909">
                    <a:moveTo>
                      <a:pt x="3488" y="1"/>
                    </a:moveTo>
                    <a:cubicBezTo>
                      <a:pt x="3488" y="1"/>
                      <a:pt x="2658" y="2066"/>
                      <a:pt x="0" y="3234"/>
                    </a:cubicBezTo>
                    <a:lnTo>
                      <a:pt x="102" y="3522"/>
                    </a:lnTo>
                    <a:cubicBezTo>
                      <a:pt x="559" y="4691"/>
                      <a:pt x="1151" y="6350"/>
                      <a:pt x="1693" y="8009"/>
                    </a:cubicBezTo>
                    <a:cubicBezTo>
                      <a:pt x="5198" y="6519"/>
                      <a:pt x="5757" y="5046"/>
                      <a:pt x="5757" y="5046"/>
                    </a:cubicBezTo>
                    <a:lnTo>
                      <a:pt x="5909" y="5012"/>
                    </a:lnTo>
                    <a:cubicBezTo>
                      <a:pt x="5299" y="3116"/>
                      <a:pt x="4436" y="1050"/>
                      <a:pt x="348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3" name="Google Shape;10983;p58"/>
              <p:cNvSpPr/>
              <p:nvPr/>
            </p:nvSpPr>
            <p:spPr>
              <a:xfrm>
                <a:off x="1893200" y="4276388"/>
                <a:ext cx="244261" cy="336751"/>
              </a:xfrm>
              <a:custGeom>
                <a:rect b="b" l="l" r="r" t="t"/>
                <a:pathLst>
                  <a:path extrusionOk="0" h="7027" w="5097">
                    <a:moveTo>
                      <a:pt x="2201" y="0"/>
                    </a:moveTo>
                    <a:cubicBezTo>
                      <a:pt x="1117" y="1524"/>
                      <a:pt x="423" y="3302"/>
                      <a:pt x="0" y="4843"/>
                    </a:cubicBezTo>
                    <a:cubicBezTo>
                      <a:pt x="1219" y="5757"/>
                      <a:pt x="2574" y="6502"/>
                      <a:pt x="4013" y="7027"/>
                    </a:cubicBezTo>
                    <a:cubicBezTo>
                      <a:pt x="4300" y="5351"/>
                      <a:pt x="4673" y="3793"/>
                      <a:pt x="4978" y="2574"/>
                    </a:cubicBezTo>
                    <a:cubicBezTo>
                      <a:pt x="5012" y="2388"/>
                      <a:pt x="5062" y="2235"/>
                      <a:pt x="5096" y="2066"/>
                    </a:cubicBezTo>
                    <a:cubicBezTo>
                      <a:pt x="4046" y="1524"/>
                      <a:pt x="3064" y="813"/>
                      <a:pt x="220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4" name="Google Shape;10984;p58"/>
              <p:cNvSpPr/>
              <p:nvPr/>
            </p:nvSpPr>
            <p:spPr>
              <a:xfrm>
                <a:off x="1998674" y="4065438"/>
                <a:ext cx="867349" cy="375808"/>
              </a:xfrm>
              <a:custGeom>
                <a:rect b="b" l="l" r="r" t="t"/>
                <a:pathLst>
                  <a:path extrusionOk="0" h="7842" w="18099">
                    <a:moveTo>
                      <a:pt x="11123" y="0"/>
                    </a:moveTo>
                    <a:cubicBezTo>
                      <a:pt x="10514" y="305"/>
                      <a:pt x="9854" y="475"/>
                      <a:pt x="9176" y="491"/>
                    </a:cubicBezTo>
                    <a:cubicBezTo>
                      <a:pt x="9038" y="501"/>
                      <a:pt x="8900" y="506"/>
                      <a:pt x="8762" y="506"/>
                    </a:cubicBezTo>
                    <a:cubicBezTo>
                      <a:pt x="8173" y="506"/>
                      <a:pt x="7589" y="419"/>
                      <a:pt x="7026" y="254"/>
                    </a:cubicBezTo>
                    <a:lnTo>
                      <a:pt x="7026" y="356"/>
                    </a:lnTo>
                    <a:cubicBezTo>
                      <a:pt x="7026" y="356"/>
                      <a:pt x="3488" y="779"/>
                      <a:pt x="1151" y="3065"/>
                    </a:cubicBezTo>
                    <a:cubicBezTo>
                      <a:pt x="728" y="3471"/>
                      <a:pt x="339" y="3928"/>
                      <a:pt x="0" y="4402"/>
                    </a:cubicBezTo>
                    <a:cubicBezTo>
                      <a:pt x="863" y="5215"/>
                      <a:pt x="1845" y="5926"/>
                      <a:pt x="2895" y="6468"/>
                    </a:cubicBezTo>
                    <a:cubicBezTo>
                      <a:pt x="2861" y="6637"/>
                      <a:pt x="2811" y="6790"/>
                      <a:pt x="2777" y="6959"/>
                    </a:cubicBezTo>
                    <a:lnTo>
                      <a:pt x="2929" y="6993"/>
                    </a:lnTo>
                    <a:cubicBezTo>
                      <a:pt x="2929" y="6993"/>
                      <a:pt x="5548" y="7842"/>
                      <a:pt x="8929" y="7842"/>
                    </a:cubicBezTo>
                    <a:cubicBezTo>
                      <a:pt x="10734" y="7842"/>
                      <a:pt x="12756" y="7600"/>
                      <a:pt x="14713" y="6857"/>
                    </a:cubicBezTo>
                    <a:lnTo>
                      <a:pt x="14611" y="6570"/>
                    </a:lnTo>
                    <a:cubicBezTo>
                      <a:pt x="17269" y="5401"/>
                      <a:pt x="18099" y="3336"/>
                      <a:pt x="18099" y="3336"/>
                    </a:cubicBezTo>
                    <a:cubicBezTo>
                      <a:pt x="18014" y="3234"/>
                      <a:pt x="17896" y="3133"/>
                      <a:pt x="17794" y="3031"/>
                    </a:cubicBezTo>
                    <a:cubicBezTo>
                      <a:pt x="15407" y="949"/>
                      <a:pt x="11123" y="85"/>
                      <a:pt x="11123" y="85"/>
                    </a:cubicBezTo>
                    <a:lnTo>
                      <a:pt x="11123"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5" name="Google Shape;10985;p58"/>
              <p:cNvSpPr/>
              <p:nvPr/>
            </p:nvSpPr>
            <p:spPr>
              <a:xfrm>
                <a:off x="2679348" y="3474999"/>
                <a:ext cx="107969" cy="117458"/>
              </a:xfrm>
              <a:custGeom>
                <a:rect b="b" l="l" r="r" t="t"/>
                <a:pathLst>
                  <a:path extrusionOk="0" h="2451" w="2253">
                    <a:moveTo>
                      <a:pt x="670" y="0"/>
                    </a:moveTo>
                    <a:cubicBezTo>
                      <a:pt x="449" y="0"/>
                      <a:pt x="229" y="38"/>
                      <a:pt x="18" y="115"/>
                    </a:cubicBezTo>
                    <a:cubicBezTo>
                      <a:pt x="1" y="927"/>
                      <a:pt x="170" y="1723"/>
                      <a:pt x="526" y="2451"/>
                    </a:cubicBezTo>
                    <a:cubicBezTo>
                      <a:pt x="946" y="2212"/>
                      <a:pt x="1320" y="2111"/>
                      <a:pt x="1644" y="2111"/>
                    </a:cubicBezTo>
                    <a:cubicBezTo>
                      <a:pt x="1803" y="2111"/>
                      <a:pt x="1950" y="2135"/>
                      <a:pt x="2083" y="2180"/>
                    </a:cubicBezTo>
                    <a:lnTo>
                      <a:pt x="2100" y="2129"/>
                    </a:lnTo>
                    <a:lnTo>
                      <a:pt x="2253" y="1435"/>
                    </a:lnTo>
                    <a:lnTo>
                      <a:pt x="2253" y="1435"/>
                    </a:lnTo>
                    <a:cubicBezTo>
                      <a:pt x="1965" y="1587"/>
                      <a:pt x="1660" y="1689"/>
                      <a:pt x="1338" y="1774"/>
                    </a:cubicBezTo>
                    <a:cubicBezTo>
                      <a:pt x="1338" y="1774"/>
                      <a:pt x="2236" y="419"/>
                      <a:pt x="1321" y="115"/>
                    </a:cubicBezTo>
                    <a:cubicBezTo>
                      <a:pt x="1110" y="38"/>
                      <a:pt x="890" y="0"/>
                      <a:pt x="670"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6" name="Google Shape;10986;p58"/>
              <p:cNvSpPr/>
              <p:nvPr/>
            </p:nvSpPr>
            <p:spPr>
              <a:xfrm>
                <a:off x="2255868" y="3214882"/>
                <a:ext cx="214214" cy="74951"/>
              </a:xfrm>
              <a:custGeom>
                <a:rect b="b" l="l" r="r" t="t"/>
                <a:pathLst>
                  <a:path extrusionOk="0" h="1564" w="4470">
                    <a:moveTo>
                      <a:pt x="3009" y="1"/>
                    </a:moveTo>
                    <a:cubicBezTo>
                      <a:pt x="2828" y="1"/>
                      <a:pt x="2648" y="14"/>
                      <a:pt x="2472" y="40"/>
                    </a:cubicBezTo>
                    <a:cubicBezTo>
                      <a:pt x="2472" y="40"/>
                      <a:pt x="0" y="802"/>
                      <a:pt x="965" y="1530"/>
                    </a:cubicBezTo>
                    <a:cubicBezTo>
                      <a:pt x="1434" y="1401"/>
                      <a:pt x="1914" y="1337"/>
                      <a:pt x="2393" y="1337"/>
                    </a:cubicBezTo>
                    <a:cubicBezTo>
                      <a:pt x="2917" y="1337"/>
                      <a:pt x="3440" y="1413"/>
                      <a:pt x="3945" y="1564"/>
                    </a:cubicBezTo>
                    <a:cubicBezTo>
                      <a:pt x="4013" y="1242"/>
                      <a:pt x="4470" y="311"/>
                      <a:pt x="4216" y="209"/>
                    </a:cubicBezTo>
                    <a:cubicBezTo>
                      <a:pt x="3828" y="69"/>
                      <a:pt x="3417" y="1"/>
                      <a:pt x="3009"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7" name="Google Shape;10987;p58"/>
              <p:cNvSpPr/>
              <p:nvPr/>
            </p:nvSpPr>
            <p:spPr>
              <a:xfrm>
                <a:off x="1915914" y="3105238"/>
                <a:ext cx="963913" cy="492116"/>
              </a:xfrm>
              <a:custGeom>
                <a:rect b="b" l="l" r="r" t="t"/>
                <a:pathLst>
                  <a:path extrusionOk="0" h="10269" w="20114">
                    <a:moveTo>
                      <a:pt x="7982" y="1"/>
                    </a:moveTo>
                    <a:cubicBezTo>
                      <a:pt x="6793" y="1"/>
                      <a:pt x="5579" y="339"/>
                      <a:pt x="4893" y="1143"/>
                    </a:cubicBezTo>
                    <a:cubicBezTo>
                      <a:pt x="3437" y="2853"/>
                      <a:pt x="4791" y="3208"/>
                      <a:pt x="4267" y="4123"/>
                    </a:cubicBezTo>
                    <a:cubicBezTo>
                      <a:pt x="3742" y="5037"/>
                      <a:pt x="1795" y="4106"/>
                      <a:pt x="897" y="7153"/>
                    </a:cubicBezTo>
                    <a:cubicBezTo>
                      <a:pt x="0" y="10184"/>
                      <a:pt x="3386" y="10269"/>
                      <a:pt x="3386" y="10269"/>
                    </a:cubicBezTo>
                    <a:cubicBezTo>
                      <a:pt x="2523" y="9388"/>
                      <a:pt x="2743" y="8440"/>
                      <a:pt x="3742" y="7695"/>
                    </a:cubicBezTo>
                    <a:lnTo>
                      <a:pt x="3793" y="7644"/>
                    </a:lnTo>
                    <a:cubicBezTo>
                      <a:pt x="3955" y="7532"/>
                      <a:pt x="4163" y="7466"/>
                      <a:pt x="4370" y="7466"/>
                    </a:cubicBezTo>
                    <a:cubicBezTo>
                      <a:pt x="4443" y="7466"/>
                      <a:pt x="4517" y="7474"/>
                      <a:pt x="4588" y="7492"/>
                    </a:cubicBezTo>
                    <a:cubicBezTo>
                      <a:pt x="5265" y="7601"/>
                      <a:pt x="6054" y="8132"/>
                      <a:pt x="6837" y="8132"/>
                    </a:cubicBezTo>
                    <a:cubicBezTo>
                      <a:pt x="7152" y="8132"/>
                      <a:pt x="7466" y="8046"/>
                      <a:pt x="7771" y="7814"/>
                    </a:cubicBezTo>
                    <a:cubicBezTo>
                      <a:pt x="9160" y="6747"/>
                      <a:pt x="7754" y="4715"/>
                      <a:pt x="8059" y="3818"/>
                    </a:cubicBezTo>
                    <a:cubicBezTo>
                      <a:pt x="8215" y="3357"/>
                      <a:pt x="8482" y="3219"/>
                      <a:pt x="8746" y="3219"/>
                    </a:cubicBezTo>
                    <a:cubicBezTo>
                      <a:pt x="9142" y="3219"/>
                      <a:pt x="9532" y="3530"/>
                      <a:pt x="9532" y="3530"/>
                    </a:cubicBezTo>
                    <a:cubicBezTo>
                      <a:pt x="9746" y="3244"/>
                      <a:pt x="10070" y="3092"/>
                      <a:pt x="10408" y="3092"/>
                    </a:cubicBezTo>
                    <a:cubicBezTo>
                      <a:pt x="10550" y="3092"/>
                      <a:pt x="10695" y="3119"/>
                      <a:pt x="10836" y="3175"/>
                    </a:cubicBezTo>
                    <a:cubicBezTo>
                      <a:pt x="11073" y="3276"/>
                      <a:pt x="11090" y="3530"/>
                      <a:pt x="11039" y="3852"/>
                    </a:cubicBezTo>
                    <a:cubicBezTo>
                      <a:pt x="10920" y="4563"/>
                      <a:pt x="10412" y="5562"/>
                      <a:pt x="11140" y="5833"/>
                    </a:cubicBezTo>
                    <a:cubicBezTo>
                      <a:pt x="11348" y="5908"/>
                      <a:pt x="11534" y="5933"/>
                      <a:pt x="11704" y="5933"/>
                    </a:cubicBezTo>
                    <a:cubicBezTo>
                      <a:pt x="12072" y="5933"/>
                      <a:pt x="12366" y="5813"/>
                      <a:pt x="12650" y="5813"/>
                    </a:cubicBezTo>
                    <a:cubicBezTo>
                      <a:pt x="12887" y="5813"/>
                      <a:pt x="13117" y="5897"/>
                      <a:pt x="13375" y="6205"/>
                    </a:cubicBezTo>
                    <a:cubicBezTo>
                      <a:pt x="14069" y="7052"/>
                      <a:pt x="11784" y="8169"/>
                      <a:pt x="13375" y="8575"/>
                    </a:cubicBezTo>
                    <a:cubicBezTo>
                      <a:pt x="13543" y="8617"/>
                      <a:pt x="13699" y="8635"/>
                      <a:pt x="13848" y="8635"/>
                    </a:cubicBezTo>
                    <a:cubicBezTo>
                      <a:pt x="14672" y="8635"/>
                      <a:pt x="15231" y="8075"/>
                      <a:pt x="15949" y="7831"/>
                    </a:cubicBezTo>
                    <a:cubicBezTo>
                      <a:pt x="16160" y="7754"/>
                      <a:pt x="16380" y="7716"/>
                      <a:pt x="16601" y="7716"/>
                    </a:cubicBezTo>
                    <a:cubicBezTo>
                      <a:pt x="16821" y="7716"/>
                      <a:pt x="17041" y="7754"/>
                      <a:pt x="17252" y="7831"/>
                    </a:cubicBezTo>
                    <a:cubicBezTo>
                      <a:pt x="18167" y="8135"/>
                      <a:pt x="17269" y="9473"/>
                      <a:pt x="17269" y="9473"/>
                    </a:cubicBezTo>
                    <a:cubicBezTo>
                      <a:pt x="17591" y="9405"/>
                      <a:pt x="17896" y="9303"/>
                      <a:pt x="18184" y="9151"/>
                    </a:cubicBezTo>
                    <a:cubicBezTo>
                      <a:pt x="18912" y="8796"/>
                      <a:pt x="19843" y="8068"/>
                      <a:pt x="19978" y="6662"/>
                    </a:cubicBezTo>
                    <a:cubicBezTo>
                      <a:pt x="20114" y="5359"/>
                      <a:pt x="18234" y="5494"/>
                      <a:pt x="17963" y="4935"/>
                    </a:cubicBezTo>
                    <a:cubicBezTo>
                      <a:pt x="17676" y="4377"/>
                      <a:pt x="19199" y="3293"/>
                      <a:pt x="17219" y="1600"/>
                    </a:cubicBezTo>
                    <a:cubicBezTo>
                      <a:pt x="16415" y="906"/>
                      <a:pt x="15263" y="700"/>
                      <a:pt x="14178" y="700"/>
                    </a:cubicBezTo>
                    <a:cubicBezTo>
                      <a:pt x="12588" y="700"/>
                      <a:pt x="11140" y="1143"/>
                      <a:pt x="11140" y="1143"/>
                    </a:cubicBezTo>
                    <a:cubicBezTo>
                      <a:pt x="10679" y="446"/>
                      <a:pt x="9347" y="1"/>
                      <a:pt x="7982"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8" name="Google Shape;10988;p58"/>
              <p:cNvSpPr/>
              <p:nvPr/>
            </p:nvSpPr>
            <p:spPr>
              <a:xfrm>
                <a:off x="2079805" y="3279336"/>
                <a:ext cx="763501" cy="810465"/>
              </a:xfrm>
              <a:custGeom>
                <a:rect b="b" l="l" r="r" t="t"/>
                <a:pathLst>
                  <a:path extrusionOk="0" h="16912" w="15932">
                    <a:moveTo>
                      <a:pt x="6067" y="0"/>
                    </a:moveTo>
                    <a:cubicBezTo>
                      <a:pt x="5588" y="0"/>
                      <a:pt x="5108" y="64"/>
                      <a:pt x="4639" y="185"/>
                    </a:cubicBezTo>
                    <a:cubicBezTo>
                      <a:pt x="4334" y="1099"/>
                      <a:pt x="5740" y="3114"/>
                      <a:pt x="4351" y="4181"/>
                    </a:cubicBezTo>
                    <a:cubicBezTo>
                      <a:pt x="4037" y="4416"/>
                      <a:pt x="3718" y="4502"/>
                      <a:pt x="3399" y="4502"/>
                    </a:cubicBezTo>
                    <a:cubicBezTo>
                      <a:pt x="2618" y="4502"/>
                      <a:pt x="1842" y="3984"/>
                      <a:pt x="1168" y="3876"/>
                    </a:cubicBezTo>
                    <a:cubicBezTo>
                      <a:pt x="1084" y="4756"/>
                      <a:pt x="914" y="6483"/>
                      <a:pt x="796" y="7584"/>
                    </a:cubicBezTo>
                    <a:cubicBezTo>
                      <a:pt x="728" y="8125"/>
                      <a:pt x="677" y="8515"/>
                      <a:pt x="643" y="8599"/>
                    </a:cubicBezTo>
                    <a:cubicBezTo>
                      <a:pt x="440" y="9311"/>
                      <a:pt x="0" y="10056"/>
                      <a:pt x="356" y="11325"/>
                    </a:cubicBezTo>
                    <a:cubicBezTo>
                      <a:pt x="711" y="12561"/>
                      <a:pt x="2590" y="14457"/>
                      <a:pt x="5503" y="14948"/>
                    </a:cubicBezTo>
                    <a:lnTo>
                      <a:pt x="5350" y="16675"/>
                    </a:lnTo>
                    <a:cubicBezTo>
                      <a:pt x="5898" y="16836"/>
                      <a:pt x="6466" y="16912"/>
                      <a:pt x="7040" y="16912"/>
                    </a:cubicBezTo>
                    <a:cubicBezTo>
                      <a:pt x="7193" y="16912"/>
                      <a:pt x="7347" y="16906"/>
                      <a:pt x="7500" y="16895"/>
                    </a:cubicBezTo>
                    <a:cubicBezTo>
                      <a:pt x="8178" y="16895"/>
                      <a:pt x="8838" y="16726"/>
                      <a:pt x="9447" y="16421"/>
                    </a:cubicBezTo>
                    <a:lnTo>
                      <a:pt x="9227" y="14559"/>
                    </a:lnTo>
                    <a:cubicBezTo>
                      <a:pt x="11852" y="13340"/>
                      <a:pt x="13138" y="10411"/>
                      <a:pt x="13138" y="10411"/>
                    </a:cubicBezTo>
                    <a:cubicBezTo>
                      <a:pt x="13832" y="10360"/>
                      <a:pt x="14493" y="10056"/>
                      <a:pt x="14984" y="9548"/>
                    </a:cubicBezTo>
                    <a:cubicBezTo>
                      <a:pt x="15932" y="8498"/>
                      <a:pt x="15712" y="6652"/>
                      <a:pt x="14594" y="6263"/>
                    </a:cubicBezTo>
                    <a:cubicBezTo>
                      <a:pt x="14461" y="6218"/>
                      <a:pt x="14314" y="6194"/>
                      <a:pt x="14155" y="6194"/>
                    </a:cubicBezTo>
                    <a:cubicBezTo>
                      <a:pt x="13831" y="6194"/>
                      <a:pt x="13457" y="6295"/>
                      <a:pt x="13037" y="6534"/>
                    </a:cubicBezTo>
                    <a:cubicBezTo>
                      <a:pt x="12681" y="5806"/>
                      <a:pt x="12512" y="5010"/>
                      <a:pt x="12529" y="4198"/>
                    </a:cubicBezTo>
                    <a:lnTo>
                      <a:pt x="12529" y="4198"/>
                    </a:lnTo>
                    <a:cubicBezTo>
                      <a:pt x="11815" y="4440"/>
                      <a:pt x="11258" y="5007"/>
                      <a:pt x="10442" y="5007"/>
                    </a:cubicBezTo>
                    <a:cubicBezTo>
                      <a:pt x="10289" y="5007"/>
                      <a:pt x="10128" y="4988"/>
                      <a:pt x="9955" y="4942"/>
                    </a:cubicBezTo>
                    <a:cubicBezTo>
                      <a:pt x="8364" y="4553"/>
                      <a:pt x="10649" y="3419"/>
                      <a:pt x="9955" y="2572"/>
                    </a:cubicBezTo>
                    <a:cubicBezTo>
                      <a:pt x="9696" y="2270"/>
                      <a:pt x="9466" y="2188"/>
                      <a:pt x="9228" y="2188"/>
                    </a:cubicBezTo>
                    <a:cubicBezTo>
                      <a:pt x="8948" y="2188"/>
                      <a:pt x="8656" y="2302"/>
                      <a:pt x="8294" y="2302"/>
                    </a:cubicBezTo>
                    <a:cubicBezTo>
                      <a:pt x="8121" y="2302"/>
                      <a:pt x="7932" y="2276"/>
                      <a:pt x="7720" y="2200"/>
                    </a:cubicBezTo>
                    <a:cubicBezTo>
                      <a:pt x="6992" y="1946"/>
                      <a:pt x="7500" y="930"/>
                      <a:pt x="7619" y="236"/>
                    </a:cubicBezTo>
                    <a:cubicBezTo>
                      <a:pt x="7114" y="76"/>
                      <a:pt x="6591" y="0"/>
                      <a:pt x="606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9" name="Google Shape;10989;p58"/>
              <p:cNvSpPr/>
              <p:nvPr/>
            </p:nvSpPr>
            <p:spPr>
              <a:xfrm>
                <a:off x="2339395" y="3976209"/>
                <a:ext cx="182633" cy="61676"/>
              </a:xfrm>
              <a:custGeom>
                <a:rect b="b" l="l" r="r" t="t"/>
                <a:pathLst>
                  <a:path extrusionOk="0" h="1287" w="3811">
                    <a:moveTo>
                      <a:pt x="3793" y="0"/>
                    </a:moveTo>
                    <a:cubicBezTo>
                      <a:pt x="3065" y="339"/>
                      <a:pt x="2287" y="508"/>
                      <a:pt x="1491" y="508"/>
                    </a:cubicBezTo>
                    <a:cubicBezTo>
                      <a:pt x="1017" y="508"/>
                      <a:pt x="543" y="474"/>
                      <a:pt x="69" y="390"/>
                    </a:cubicBezTo>
                    <a:lnTo>
                      <a:pt x="1" y="1287"/>
                    </a:lnTo>
                    <a:cubicBezTo>
                      <a:pt x="1389" y="1253"/>
                      <a:pt x="2761" y="1050"/>
                      <a:pt x="3810" y="153"/>
                    </a:cubicBezTo>
                    <a:lnTo>
                      <a:pt x="379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0" name="Google Shape;10990;p58"/>
              <p:cNvSpPr/>
              <p:nvPr/>
            </p:nvSpPr>
            <p:spPr>
              <a:xfrm>
                <a:off x="2095188" y="3462971"/>
                <a:ext cx="40638" cy="179805"/>
              </a:xfrm>
              <a:custGeom>
                <a:rect b="b" l="l" r="r" t="t"/>
                <a:pathLst>
                  <a:path extrusionOk="0" h="3752" w="848">
                    <a:moveTo>
                      <a:pt x="629" y="1"/>
                    </a:moveTo>
                    <a:cubicBezTo>
                      <a:pt x="422" y="1"/>
                      <a:pt x="214" y="67"/>
                      <a:pt x="52" y="179"/>
                    </a:cubicBezTo>
                    <a:lnTo>
                      <a:pt x="1" y="230"/>
                    </a:lnTo>
                    <a:cubicBezTo>
                      <a:pt x="1" y="1110"/>
                      <a:pt x="52" y="3041"/>
                      <a:pt x="441" y="3752"/>
                    </a:cubicBezTo>
                    <a:lnTo>
                      <a:pt x="458" y="3752"/>
                    </a:lnTo>
                    <a:cubicBezTo>
                      <a:pt x="593" y="2634"/>
                      <a:pt x="763" y="924"/>
                      <a:pt x="847" y="27"/>
                    </a:cubicBezTo>
                    <a:cubicBezTo>
                      <a:pt x="776" y="9"/>
                      <a:pt x="702" y="1"/>
                      <a:pt x="629"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1" name="Google Shape;10991;p58"/>
              <p:cNvSpPr/>
              <p:nvPr/>
            </p:nvSpPr>
            <p:spPr>
              <a:xfrm>
                <a:off x="2309636" y="4048330"/>
                <a:ext cx="247232" cy="61964"/>
              </a:xfrm>
              <a:custGeom>
                <a:rect b="b" l="l" r="r" t="t"/>
                <a:pathLst>
                  <a:path extrusionOk="0" h="1293" w="5159">
                    <a:moveTo>
                      <a:pt x="4904" y="0"/>
                    </a:moveTo>
                    <a:cubicBezTo>
                      <a:pt x="4877" y="0"/>
                      <a:pt x="4849" y="6"/>
                      <a:pt x="4821" y="19"/>
                    </a:cubicBezTo>
                    <a:lnTo>
                      <a:pt x="4770" y="36"/>
                    </a:lnTo>
                    <a:cubicBezTo>
                      <a:pt x="4601" y="104"/>
                      <a:pt x="4448" y="154"/>
                      <a:pt x="4262" y="205"/>
                    </a:cubicBezTo>
                    <a:cubicBezTo>
                      <a:pt x="4093" y="256"/>
                      <a:pt x="3906" y="307"/>
                      <a:pt x="3737" y="341"/>
                    </a:cubicBezTo>
                    <a:cubicBezTo>
                      <a:pt x="3365" y="391"/>
                      <a:pt x="2992" y="425"/>
                      <a:pt x="2620" y="442"/>
                    </a:cubicBezTo>
                    <a:cubicBezTo>
                      <a:pt x="2425" y="451"/>
                      <a:pt x="2235" y="455"/>
                      <a:pt x="2044" y="455"/>
                    </a:cubicBezTo>
                    <a:cubicBezTo>
                      <a:pt x="1854" y="455"/>
                      <a:pt x="1663" y="451"/>
                      <a:pt x="1468" y="442"/>
                    </a:cubicBezTo>
                    <a:cubicBezTo>
                      <a:pt x="1282" y="425"/>
                      <a:pt x="1096" y="425"/>
                      <a:pt x="910" y="408"/>
                    </a:cubicBezTo>
                    <a:cubicBezTo>
                      <a:pt x="808" y="391"/>
                      <a:pt x="707" y="391"/>
                      <a:pt x="622" y="374"/>
                    </a:cubicBezTo>
                    <a:cubicBezTo>
                      <a:pt x="537" y="357"/>
                      <a:pt x="436" y="341"/>
                      <a:pt x="351" y="341"/>
                    </a:cubicBezTo>
                    <a:lnTo>
                      <a:pt x="300" y="341"/>
                    </a:lnTo>
                    <a:cubicBezTo>
                      <a:pt x="294" y="340"/>
                      <a:pt x="288" y="340"/>
                      <a:pt x="282" y="340"/>
                    </a:cubicBezTo>
                    <a:cubicBezTo>
                      <a:pt x="91" y="340"/>
                      <a:pt x="1" y="598"/>
                      <a:pt x="165" y="696"/>
                    </a:cubicBezTo>
                    <a:cubicBezTo>
                      <a:pt x="249" y="764"/>
                      <a:pt x="385" y="832"/>
                      <a:pt x="470" y="882"/>
                    </a:cubicBezTo>
                    <a:cubicBezTo>
                      <a:pt x="554" y="933"/>
                      <a:pt x="656" y="967"/>
                      <a:pt x="757" y="1018"/>
                    </a:cubicBezTo>
                    <a:cubicBezTo>
                      <a:pt x="960" y="1086"/>
                      <a:pt x="1164" y="1153"/>
                      <a:pt x="1384" y="1187"/>
                    </a:cubicBezTo>
                    <a:cubicBezTo>
                      <a:pt x="1736" y="1258"/>
                      <a:pt x="2089" y="1293"/>
                      <a:pt x="2442" y="1293"/>
                    </a:cubicBezTo>
                    <a:cubicBezTo>
                      <a:pt x="2512" y="1293"/>
                      <a:pt x="2583" y="1292"/>
                      <a:pt x="2654" y="1289"/>
                    </a:cubicBezTo>
                    <a:cubicBezTo>
                      <a:pt x="3094" y="1272"/>
                      <a:pt x="3517" y="1187"/>
                      <a:pt x="3923" y="1052"/>
                    </a:cubicBezTo>
                    <a:cubicBezTo>
                      <a:pt x="4127" y="984"/>
                      <a:pt x="4330" y="882"/>
                      <a:pt x="4533" y="781"/>
                    </a:cubicBezTo>
                    <a:cubicBezTo>
                      <a:pt x="4719" y="662"/>
                      <a:pt x="4905" y="510"/>
                      <a:pt x="5058" y="324"/>
                    </a:cubicBezTo>
                    <a:cubicBezTo>
                      <a:pt x="5158" y="180"/>
                      <a:pt x="5052" y="0"/>
                      <a:pt x="4904"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2" name="Google Shape;10992;p58"/>
              <p:cNvSpPr/>
              <p:nvPr/>
            </p:nvSpPr>
            <p:spPr>
              <a:xfrm>
                <a:off x="2183890" y="3598109"/>
                <a:ext cx="53338" cy="45670"/>
              </a:xfrm>
              <a:custGeom>
                <a:rect b="b" l="l" r="r" t="t"/>
                <a:pathLst>
                  <a:path extrusionOk="0" h="953" w="1113">
                    <a:moveTo>
                      <a:pt x="618" y="0"/>
                    </a:moveTo>
                    <a:cubicBezTo>
                      <a:pt x="224" y="0"/>
                      <a:pt x="0" y="480"/>
                      <a:pt x="283" y="796"/>
                    </a:cubicBezTo>
                    <a:cubicBezTo>
                      <a:pt x="379" y="904"/>
                      <a:pt x="503" y="952"/>
                      <a:pt x="627" y="952"/>
                    </a:cubicBezTo>
                    <a:cubicBezTo>
                      <a:pt x="855" y="952"/>
                      <a:pt x="1080" y="788"/>
                      <a:pt x="1113" y="525"/>
                    </a:cubicBezTo>
                    <a:cubicBezTo>
                      <a:pt x="1113" y="254"/>
                      <a:pt x="909" y="17"/>
                      <a:pt x="639" y="0"/>
                    </a:cubicBezTo>
                    <a:cubicBezTo>
                      <a:pt x="632" y="0"/>
                      <a:pt x="625" y="0"/>
                      <a:pt x="6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3" name="Google Shape;10993;p58"/>
              <p:cNvSpPr/>
              <p:nvPr/>
            </p:nvSpPr>
            <p:spPr>
              <a:xfrm>
                <a:off x="2460300" y="3598109"/>
                <a:ext cx="53577" cy="45670"/>
              </a:xfrm>
              <a:custGeom>
                <a:rect b="b" l="l" r="r" t="t"/>
                <a:pathLst>
                  <a:path extrusionOk="0" h="953" w="1118">
                    <a:moveTo>
                      <a:pt x="627" y="0"/>
                    </a:moveTo>
                    <a:cubicBezTo>
                      <a:pt x="221" y="0"/>
                      <a:pt x="1" y="491"/>
                      <a:pt x="271" y="796"/>
                    </a:cubicBezTo>
                    <a:cubicBezTo>
                      <a:pt x="373" y="904"/>
                      <a:pt x="502" y="952"/>
                      <a:pt x="627" y="952"/>
                    </a:cubicBezTo>
                    <a:cubicBezTo>
                      <a:pt x="858" y="952"/>
                      <a:pt x="1079" y="788"/>
                      <a:pt x="1101" y="525"/>
                    </a:cubicBezTo>
                    <a:cubicBezTo>
                      <a:pt x="1118" y="254"/>
                      <a:pt x="898" y="17"/>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4" name="Google Shape;10994;p58"/>
              <p:cNvSpPr/>
              <p:nvPr/>
            </p:nvSpPr>
            <p:spPr>
              <a:xfrm>
                <a:off x="2707765" y="3634625"/>
                <a:ext cx="73896" cy="61341"/>
              </a:xfrm>
              <a:custGeom>
                <a:rect b="b" l="l" r="r" t="t"/>
                <a:pathLst>
                  <a:path extrusionOk="0" h="1280" w="1542">
                    <a:moveTo>
                      <a:pt x="965" y="0"/>
                    </a:moveTo>
                    <a:cubicBezTo>
                      <a:pt x="762" y="0"/>
                      <a:pt x="559" y="85"/>
                      <a:pt x="424" y="220"/>
                    </a:cubicBezTo>
                    <a:cubicBezTo>
                      <a:pt x="288" y="339"/>
                      <a:pt x="187" y="491"/>
                      <a:pt x="119" y="678"/>
                    </a:cubicBezTo>
                    <a:cubicBezTo>
                      <a:pt x="34" y="830"/>
                      <a:pt x="0" y="999"/>
                      <a:pt x="0" y="1169"/>
                    </a:cubicBezTo>
                    <a:cubicBezTo>
                      <a:pt x="0" y="1234"/>
                      <a:pt x="57" y="1279"/>
                      <a:pt x="111" y="1279"/>
                    </a:cubicBezTo>
                    <a:cubicBezTo>
                      <a:pt x="141" y="1279"/>
                      <a:pt x="169" y="1266"/>
                      <a:pt x="187" y="1236"/>
                    </a:cubicBezTo>
                    <a:cubicBezTo>
                      <a:pt x="339" y="982"/>
                      <a:pt x="508" y="745"/>
                      <a:pt x="711" y="542"/>
                    </a:cubicBezTo>
                    <a:cubicBezTo>
                      <a:pt x="779" y="457"/>
                      <a:pt x="881" y="407"/>
                      <a:pt x="999" y="373"/>
                    </a:cubicBezTo>
                    <a:cubicBezTo>
                      <a:pt x="1055" y="366"/>
                      <a:pt x="1111" y="362"/>
                      <a:pt x="1166" y="362"/>
                    </a:cubicBezTo>
                    <a:cubicBezTo>
                      <a:pt x="1244" y="362"/>
                      <a:pt x="1319" y="370"/>
                      <a:pt x="1389" y="390"/>
                    </a:cubicBezTo>
                    <a:lnTo>
                      <a:pt x="1406" y="390"/>
                    </a:lnTo>
                    <a:cubicBezTo>
                      <a:pt x="1439" y="390"/>
                      <a:pt x="1473" y="373"/>
                      <a:pt x="1507" y="356"/>
                    </a:cubicBezTo>
                    <a:cubicBezTo>
                      <a:pt x="1541" y="305"/>
                      <a:pt x="1524" y="237"/>
                      <a:pt x="1490" y="204"/>
                    </a:cubicBezTo>
                    <a:cubicBezTo>
                      <a:pt x="1355" y="68"/>
                      <a:pt x="1169" y="0"/>
                      <a:pt x="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5" name="Google Shape;10995;p58"/>
              <p:cNvSpPr/>
              <p:nvPr/>
            </p:nvSpPr>
            <p:spPr>
              <a:xfrm>
                <a:off x="2470028" y="3493353"/>
                <a:ext cx="86069" cy="66181"/>
              </a:xfrm>
              <a:custGeom>
                <a:rect b="b" l="l" r="r" t="t"/>
                <a:pathLst>
                  <a:path extrusionOk="0" h="1381" w="1796">
                    <a:moveTo>
                      <a:pt x="558" y="1"/>
                    </a:moveTo>
                    <a:cubicBezTo>
                      <a:pt x="259" y="1"/>
                      <a:pt x="18" y="140"/>
                      <a:pt x="18" y="409"/>
                    </a:cubicBezTo>
                    <a:cubicBezTo>
                      <a:pt x="1" y="815"/>
                      <a:pt x="424" y="849"/>
                      <a:pt x="813" y="1103"/>
                    </a:cubicBezTo>
                    <a:cubicBezTo>
                      <a:pt x="937" y="1165"/>
                      <a:pt x="1256" y="1380"/>
                      <a:pt x="1466" y="1380"/>
                    </a:cubicBezTo>
                    <a:cubicBezTo>
                      <a:pt x="1487" y="1380"/>
                      <a:pt x="1506" y="1378"/>
                      <a:pt x="1524" y="1374"/>
                    </a:cubicBezTo>
                    <a:cubicBezTo>
                      <a:pt x="1694" y="1340"/>
                      <a:pt x="1795" y="1171"/>
                      <a:pt x="1745" y="1001"/>
                    </a:cubicBezTo>
                    <a:cubicBezTo>
                      <a:pt x="1677" y="578"/>
                      <a:pt x="1389" y="223"/>
                      <a:pt x="983" y="87"/>
                    </a:cubicBezTo>
                    <a:cubicBezTo>
                      <a:pt x="841" y="29"/>
                      <a:pt x="694" y="1"/>
                      <a:pt x="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6" name="Google Shape;10996;p58"/>
              <p:cNvSpPr/>
              <p:nvPr/>
            </p:nvSpPr>
            <p:spPr>
              <a:xfrm>
                <a:off x="2170664" y="3493353"/>
                <a:ext cx="86021" cy="66181"/>
              </a:xfrm>
              <a:custGeom>
                <a:rect b="b" l="l" r="r" t="t"/>
                <a:pathLst>
                  <a:path extrusionOk="0" h="1381" w="1795">
                    <a:moveTo>
                      <a:pt x="1237" y="1"/>
                    </a:moveTo>
                    <a:cubicBezTo>
                      <a:pt x="1102" y="1"/>
                      <a:pt x="955" y="29"/>
                      <a:pt x="813" y="87"/>
                    </a:cubicBezTo>
                    <a:cubicBezTo>
                      <a:pt x="407" y="223"/>
                      <a:pt x="102" y="578"/>
                      <a:pt x="34" y="1001"/>
                    </a:cubicBezTo>
                    <a:cubicBezTo>
                      <a:pt x="0" y="1171"/>
                      <a:pt x="102" y="1340"/>
                      <a:pt x="271" y="1374"/>
                    </a:cubicBezTo>
                    <a:cubicBezTo>
                      <a:pt x="289" y="1378"/>
                      <a:pt x="309" y="1380"/>
                      <a:pt x="330" y="1380"/>
                    </a:cubicBezTo>
                    <a:cubicBezTo>
                      <a:pt x="542" y="1380"/>
                      <a:pt x="874" y="1165"/>
                      <a:pt x="982" y="1103"/>
                    </a:cubicBezTo>
                    <a:cubicBezTo>
                      <a:pt x="1372" y="849"/>
                      <a:pt x="1795" y="815"/>
                      <a:pt x="1778" y="409"/>
                    </a:cubicBezTo>
                    <a:cubicBezTo>
                      <a:pt x="1778" y="140"/>
                      <a:pt x="1537" y="1"/>
                      <a:pt x="12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7" name="Google Shape;10997;p58"/>
              <p:cNvSpPr/>
              <p:nvPr/>
            </p:nvSpPr>
            <p:spPr>
              <a:xfrm>
                <a:off x="2225552" y="3744940"/>
                <a:ext cx="224181" cy="96851"/>
              </a:xfrm>
              <a:custGeom>
                <a:rect b="b" l="l" r="r" t="t"/>
                <a:pathLst>
                  <a:path extrusionOk="0" h="2021" w="4678">
                    <a:moveTo>
                      <a:pt x="85" y="1"/>
                    </a:moveTo>
                    <a:cubicBezTo>
                      <a:pt x="34" y="18"/>
                      <a:pt x="0" y="69"/>
                      <a:pt x="17" y="119"/>
                    </a:cubicBezTo>
                    <a:cubicBezTo>
                      <a:pt x="119" y="627"/>
                      <a:pt x="390" y="1101"/>
                      <a:pt x="796" y="1457"/>
                    </a:cubicBezTo>
                    <a:cubicBezTo>
                      <a:pt x="1186" y="1796"/>
                      <a:pt x="1710" y="1999"/>
                      <a:pt x="2252" y="2016"/>
                    </a:cubicBezTo>
                    <a:cubicBezTo>
                      <a:pt x="2301" y="2019"/>
                      <a:pt x="2349" y="2020"/>
                      <a:pt x="2398" y="2020"/>
                    </a:cubicBezTo>
                    <a:cubicBezTo>
                      <a:pt x="2874" y="2020"/>
                      <a:pt x="3344" y="1872"/>
                      <a:pt x="3759" y="1626"/>
                    </a:cubicBezTo>
                    <a:cubicBezTo>
                      <a:pt x="4199" y="1321"/>
                      <a:pt x="4521" y="881"/>
                      <a:pt x="4656" y="356"/>
                    </a:cubicBezTo>
                    <a:cubicBezTo>
                      <a:pt x="4678" y="281"/>
                      <a:pt x="4611" y="227"/>
                      <a:pt x="4551" y="227"/>
                    </a:cubicBezTo>
                    <a:cubicBezTo>
                      <a:pt x="4516" y="227"/>
                      <a:pt x="4483" y="245"/>
                      <a:pt x="4470" y="289"/>
                    </a:cubicBezTo>
                    <a:lnTo>
                      <a:pt x="4470" y="306"/>
                    </a:lnTo>
                    <a:cubicBezTo>
                      <a:pt x="4267" y="712"/>
                      <a:pt x="3962" y="1068"/>
                      <a:pt x="3556" y="1288"/>
                    </a:cubicBezTo>
                    <a:cubicBezTo>
                      <a:pt x="3194" y="1492"/>
                      <a:pt x="2774" y="1594"/>
                      <a:pt x="2364" y="1594"/>
                    </a:cubicBezTo>
                    <a:cubicBezTo>
                      <a:pt x="2332" y="1594"/>
                      <a:pt x="2301" y="1594"/>
                      <a:pt x="2269" y="1592"/>
                    </a:cubicBezTo>
                    <a:cubicBezTo>
                      <a:pt x="1812" y="1592"/>
                      <a:pt x="1372" y="1440"/>
                      <a:pt x="1016" y="1169"/>
                    </a:cubicBezTo>
                    <a:cubicBezTo>
                      <a:pt x="661" y="881"/>
                      <a:pt x="373" y="492"/>
                      <a:pt x="204" y="69"/>
                    </a:cubicBezTo>
                    <a:cubicBezTo>
                      <a:pt x="187" y="18"/>
                      <a:pt x="13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98" name="Google Shape;10998;p58"/>
            <p:cNvSpPr/>
            <p:nvPr/>
          </p:nvSpPr>
          <p:spPr>
            <a:xfrm>
              <a:off x="4425882" y="28753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sp>
        <p:nvSpPr>
          <p:cNvPr id="10999" name="Google Shape;10999;p58"/>
          <p:cNvSpPr/>
          <p:nvPr/>
        </p:nvSpPr>
        <p:spPr>
          <a:xfrm flipH="1">
            <a:off x="723077" y="971997"/>
            <a:ext cx="341952" cy="637214"/>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lt2"/>
            </a:solidFill>
            <a:prstDash val="solid"/>
            <a:round/>
            <a:headEnd len="med" w="med" type="none"/>
            <a:tailEnd len="med" w="med" type="none"/>
          </a:ln>
        </p:spPr>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3" name="Shape 11003"/>
        <p:cNvGrpSpPr/>
        <p:nvPr/>
      </p:nvGrpSpPr>
      <p:grpSpPr>
        <a:xfrm>
          <a:off x="0" y="0"/>
          <a:ext cx="0" cy="0"/>
          <a:chOff x="0" y="0"/>
          <a:chExt cx="0" cy="0"/>
        </a:xfrm>
      </p:grpSpPr>
      <p:sp>
        <p:nvSpPr>
          <p:cNvPr id="11004" name="Google Shape;11004;p59"/>
          <p:cNvSpPr txBox="1"/>
          <p:nvPr>
            <p:ph idx="8" type="title"/>
          </p:nvPr>
        </p:nvSpPr>
        <p:spPr>
          <a:xfrm>
            <a:off x="0" y="26875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11005" name="Google Shape;11005;p59"/>
          <p:cNvSpPr txBox="1"/>
          <p:nvPr>
            <p:ph idx="4" type="subTitle"/>
          </p:nvPr>
        </p:nvSpPr>
        <p:spPr>
          <a:xfrm>
            <a:off x="0" y="1066150"/>
            <a:ext cx="7658700" cy="82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500">
                <a:solidFill>
                  <a:srgbClr val="000000"/>
                </a:solidFill>
              </a:rPr>
              <a:t>Long Running Time During Hyperparameter Tuning</a:t>
            </a:r>
            <a:r>
              <a:rPr lang="en" sz="1500">
                <a:solidFill>
                  <a:srgbClr val="000000"/>
                </a:solidFill>
              </a:rPr>
              <a:t>:</a:t>
            </a:r>
            <a:endParaRPr sz="1500">
              <a:solidFill>
                <a:srgbClr val="000000"/>
              </a:solidFill>
            </a:endParaRPr>
          </a:p>
          <a:p>
            <a:pPr indent="-323850" lvl="0" marL="457200" rtl="0" algn="l">
              <a:lnSpc>
                <a:spcPct val="115000"/>
              </a:lnSpc>
              <a:spcBef>
                <a:spcPts val="1200"/>
              </a:spcBef>
              <a:spcAft>
                <a:spcPts val="0"/>
              </a:spcAft>
              <a:buClr>
                <a:srgbClr val="000000"/>
              </a:buClr>
              <a:buSzPts val="1500"/>
              <a:buFont typeface="Lexend Deca"/>
              <a:buChar char="●"/>
            </a:pPr>
            <a:r>
              <a:rPr lang="en" sz="1500">
                <a:solidFill>
                  <a:srgbClr val="000000"/>
                </a:solidFill>
              </a:rPr>
              <a:t>The model training and hyperparameter tuning took too long when trying to optimize multiple hyperparameters. To overcome this, the number of hyperparameters was reduced to make the optimization more efficient and manageable.</a:t>
            </a:r>
            <a:endParaRPr sz="1500">
              <a:solidFill>
                <a:srgbClr val="000000"/>
              </a:solidFill>
            </a:endParaRPr>
          </a:p>
          <a:p>
            <a:pPr indent="0" lvl="0" marL="0" rtl="0" algn="l">
              <a:lnSpc>
                <a:spcPct val="115000"/>
              </a:lnSpc>
              <a:spcBef>
                <a:spcPts val="1200"/>
              </a:spcBef>
              <a:spcAft>
                <a:spcPts val="0"/>
              </a:spcAft>
              <a:buNone/>
            </a:pPr>
            <a:r>
              <a:rPr b="1" lang="en" sz="1500">
                <a:solidFill>
                  <a:srgbClr val="000000"/>
                </a:solidFill>
              </a:rPr>
              <a:t>Feature Selection Impact</a:t>
            </a:r>
            <a:r>
              <a:rPr lang="en" sz="1500">
                <a:solidFill>
                  <a:srgbClr val="000000"/>
                </a:solidFill>
              </a:rPr>
              <a:t>:</a:t>
            </a:r>
            <a:endParaRPr sz="1500">
              <a:solidFill>
                <a:srgbClr val="000000"/>
              </a:solidFill>
            </a:endParaRPr>
          </a:p>
          <a:p>
            <a:pPr indent="-323850" lvl="0" marL="457200" rtl="0" algn="l">
              <a:lnSpc>
                <a:spcPct val="115000"/>
              </a:lnSpc>
              <a:spcBef>
                <a:spcPts val="1200"/>
              </a:spcBef>
              <a:spcAft>
                <a:spcPts val="0"/>
              </a:spcAft>
              <a:buClr>
                <a:srgbClr val="000000"/>
              </a:buClr>
              <a:buSzPts val="1500"/>
              <a:buFont typeface="Lexend Deca"/>
              <a:buChar char="●"/>
            </a:pPr>
            <a:r>
              <a:rPr lang="en" sz="1500">
                <a:solidFill>
                  <a:srgbClr val="000000"/>
                </a:solidFill>
              </a:rPr>
              <a:t>The feature selection process negatively impacted model performance. Although the intent was to reduce dimensionality, the models performed worse.</a:t>
            </a:r>
            <a:endParaRPr sz="1500">
              <a:solidFill>
                <a:srgbClr val="000000"/>
              </a:solidFill>
            </a:endParaRPr>
          </a:p>
          <a:p>
            <a:pPr indent="0" lvl="0" marL="0" rtl="0" algn="l">
              <a:spcBef>
                <a:spcPts val="1200"/>
              </a:spcBef>
              <a:spcAft>
                <a:spcPts val="0"/>
              </a:spcAft>
              <a:buNone/>
            </a:pPr>
            <a:r>
              <a:t/>
            </a:r>
            <a:endParaRPr sz="1500"/>
          </a:p>
        </p:txBody>
      </p:sp>
      <p:sp>
        <p:nvSpPr>
          <p:cNvPr id="11006" name="Google Shape;11006;p59"/>
          <p:cNvSpPr/>
          <p:nvPr/>
        </p:nvSpPr>
        <p:spPr>
          <a:xfrm>
            <a:off x="7880600" y="9806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1007" name="Google Shape;11007;p59"/>
          <p:cNvSpPr/>
          <p:nvPr/>
        </p:nvSpPr>
        <p:spPr>
          <a:xfrm>
            <a:off x="5926075" y="1336112"/>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1008" name="Google Shape;11008;p59"/>
          <p:cNvSpPr/>
          <p:nvPr/>
        </p:nvSpPr>
        <p:spPr>
          <a:xfrm>
            <a:off x="3283800" y="44019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2" name="Shape 11012"/>
        <p:cNvGrpSpPr/>
        <p:nvPr/>
      </p:nvGrpSpPr>
      <p:grpSpPr>
        <a:xfrm>
          <a:off x="0" y="0"/>
          <a:ext cx="0" cy="0"/>
          <a:chOff x="0" y="0"/>
          <a:chExt cx="0" cy="0"/>
        </a:xfrm>
      </p:grpSpPr>
      <p:sp>
        <p:nvSpPr>
          <p:cNvPr id="11013" name="Google Shape;11013;p60"/>
          <p:cNvSpPr txBox="1"/>
          <p:nvPr>
            <p:ph idx="8" type="title"/>
          </p:nvPr>
        </p:nvSpPr>
        <p:spPr>
          <a:xfrm>
            <a:off x="0" y="268750"/>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
        <p:nvSpPr>
          <p:cNvPr id="11014" name="Google Shape;11014;p60"/>
          <p:cNvSpPr txBox="1"/>
          <p:nvPr>
            <p:ph idx="4" type="subTitle"/>
          </p:nvPr>
        </p:nvSpPr>
        <p:spPr>
          <a:xfrm>
            <a:off x="0" y="951000"/>
            <a:ext cx="7836600" cy="822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000000"/>
                </a:solidFill>
              </a:rPr>
              <a:t>Utilizing High-Performance Computing (HPC)</a:t>
            </a:r>
            <a:r>
              <a:rPr lang="en" sz="1600">
                <a:solidFill>
                  <a:srgbClr val="000000"/>
                </a:solidFill>
              </a:rPr>
              <a:t>:</a:t>
            </a:r>
            <a:endParaRPr sz="1600">
              <a:solidFill>
                <a:srgbClr val="000000"/>
              </a:solidFill>
            </a:endParaRPr>
          </a:p>
          <a:p>
            <a:pPr indent="-330200" lvl="0" marL="457200" rtl="0" algn="l">
              <a:lnSpc>
                <a:spcPct val="115000"/>
              </a:lnSpc>
              <a:spcBef>
                <a:spcPts val="1200"/>
              </a:spcBef>
              <a:spcAft>
                <a:spcPts val="0"/>
              </a:spcAft>
              <a:buClr>
                <a:srgbClr val="000000"/>
              </a:buClr>
              <a:buSzPts val="1600"/>
              <a:buFont typeface="Lexend Deca"/>
              <a:buChar char="●"/>
            </a:pPr>
            <a:r>
              <a:rPr lang="en" sz="1600">
                <a:solidFill>
                  <a:srgbClr val="000000"/>
                </a:solidFill>
              </a:rPr>
              <a:t>To handle long running times more effectively, in the future we could leverage High-Performance Computing (HPC) resources. This would allow for faster model training and hyperparameter tuning.</a:t>
            </a:r>
            <a:endParaRPr sz="1600">
              <a:solidFill>
                <a:srgbClr val="000000"/>
              </a:solidFill>
            </a:endParaRPr>
          </a:p>
          <a:p>
            <a:pPr indent="0" lvl="0" marL="0" rtl="0" algn="l">
              <a:lnSpc>
                <a:spcPct val="115000"/>
              </a:lnSpc>
              <a:spcBef>
                <a:spcPts val="1200"/>
              </a:spcBef>
              <a:spcAft>
                <a:spcPts val="0"/>
              </a:spcAft>
              <a:buNone/>
            </a:pPr>
            <a:r>
              <a:t/>
            </a:r>
            <a:endParaRPr sz="1600">
              <a:solidFill>
                <a:srgbClr val="000000"/>
              </a:solidFill>
            </a:endParaRPr>
          </a:p>
          <a:p>
            <a:pPr indent="0" lvl="0" marL="0" rtl="0" algn="l">
              <a:lnSpc>
                <a:spcPct val="115000"/>
              </a:lnSpc>
              <a:spcBef>
                <a:spcPts val="1200"/>
              </a:spcBef>
              <a:spcAft>
                <a:spcPts val="0"/>
              </a:spcAft>
              <a:buNone/>
            </a:pPr>
            <a:r>
              <a:rPr b="1" lang="en" sz="1600">
                <a:solidFill>
                  <a:srgbClr val="000000"/>
                </a:solidFill>
              </a:rPr>
              <a:t>Ensemble Methods</a:t>
            </a:r>
            <a:r>
              <a:rPr lang="en" sz="1600">
                <a:solidFill>
                  <a:srgbClr val="000000"/>
                </a:solidFill>
              </a:rPr>
              <a:t>:</a:t>
            </a:r>
            <a:endParaRPr sz="1600">
              <a:solidFill>
                <a:srgbClr val="000000"/>
              </a:solidFill>
            </a:endParaRPr>
          </a:p>
          <a:p>
            <a:pPr indent="-330200" lvl="0" marL="457200" rtl="0" algn="l">
              <a:lnSpc>
                <a:spcPct val="115000"/>
              </a:lnSpc>
              <a:spcBef>
                <a:spcPts val="1200"/>
              </a:spcBef>
              <a:spcAft>
                <a:spcPts val="0"/>
              </a:spcAft>
              <a:buClr>
                <a:srgbClr val="000000"/>
              </a:buClr>
              <a:buSzPts val="1600"/>
              <a:buFont typeface="Lexend Deca"/>
              <a:buChar char="●"/>
            </a:pPr>
            <a:r>
              <a:rPr lang="en" sz="1600">
                <a:solidFill>
                  <a:srgbClr val="000000"/>
                </a:solidFill>
              </a:rPr>
              <a:t>In future work, experimenting with ensemble methods like stacking or blending could further improve the performance of the models by combining the strengths of different algorithms.</a:t>
            </a:r>
            <a:endParaRPr sz="1600">
              <a:solidFill>
                <a:srgbClr val="000000"/>
              </a:solidFill>
            </a:endParaRPr>
          </a:p>
          <a:p>
            <a:pPr indent="0" lvl="0" marL="0" rtl="0" algn="l">
              <a:lnSpc>
                <a:spcPct val="115000"/>
              </a:lnSpc>
              <a:spcBef>
                <a:spcPts val="1200"/>
              </a:spcBef>
              <a:spcAft>
                <a:spcPts val="0"/>
              </a:spcAft>
              <a:buNone/>
            </a:pPr>
            <a:r>
              <a:t/>
            </a:r>
            <a:endParaRPr sz="1600">
              <a:solidFill>
                <a:srgbClr val="000000"/>
              </a:solidFill>
            </a:endParaRPr>
          </a:p>
          <a:p>
            <a:pPr indent="0" lvl="0" marL="0" rtl="0" algn="l">
              <a:spcBef>
                <a:spcPts val="1200"/>
              </a:spcBef>
              <a:spcAft>
                <a:spcPts val="0"/>
              </a:spcAft>
              <a:buNone/>
            </a:pPr>
            <a:r>
              <a:t/>
            </a:r>
            <a:endParaRPr b="1" sz="1600">
              <a:solidFill>
                <a:srgbClr val="000000"/>
              </a:solidFill>
            </a:endParaRPr>
          </a:p>
        </p:txBody>
      </p:sp>
      <p:sp>
        <p:nvSpPr>
          <p:cNvPr id="11015" name="Google Shape;11015;p60"/>
          <p:cNvSpPr/>
          <p:nvPr/>
        </p:nvSpPr>
        <p:spPr>
          <a:xfrm>
            <a:off x="7880600" y="9806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1016" name="Google Shape;11016;p60"/>
          <p:cNvSpPr/>
          <p:nvPr/>
        </p:nvSpPr>
        <p:spPr>
          <a:xfrm>
            <a:off x="5926075" y="1336112"/>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1017" name="Google Shape;11017;p60"/>
          <p:cNvSpPr/>
          <p:nvPr/>
        </p:nvSpPr>
        <p:spPr>
          <a:xfrm>
            <a:off x="3283800" y="44019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grpSp>
        <p:nvGrpSpPr>
          <p:cNvPr id="11018" name="Google Shape;11018;p60"/>
          <p:cNvGrpSpPr/>
          <p:nvPr/>
        </p:nvGrpSpPr>
        <p:grpSpPr>
          <a:xfrm>
            <a:off x="7585049" y="805250"/>
            <a:ext cx="1526600" cy="2350566"/>
            <a:chOff x="6629999" y="1601200"/>
            <a:chExt cx="1526600" cy="2350566"/>
          </a:xfrm>
        </p:grpSpPr>
        <p:sp>
          <p:nvSpPr>
            <p:cNvPr id="11019" name="Google Shape;11019;p60"/>
            <p:cNvSpPr/>
            <p:nvPr/>
          </p:nvSpPr>
          <p:spPr>
            <a:xfrm flipH="1">
              <a:off x="6901344" y="1659856"/>
              <a:ext cx="1255255" cy="610181"/>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128000" lIns="0" spcFirstLastPara="1" rIns="0" wrap="square" tIns="0">
              <a:noAutofit/>
            </a:bodyPr>
            <a:lstStyle/>
            <a:p>
              <a:pPr indent="0" lvl="0" marL="0" rtl="0" algn="ctr">
                <a:spcBef>
                  <a:spcPts val="0"/>
                </a:spcBef>
                <a:spcAft>
                  <a:spcPts val="0"/>
                </a:spcAft>
                <a:buNone/>
              </a:pPr>
              <a:r>
                <a:rPr b="1" lang="en" sz="1600">
                  <a:solidFill>
                    <a:schemeClr val="dk1"/>
                  </a:solidFill>
                  <a:latin typeface="Amatic SC"/>
                  <a:ea typeface="Amatic SC"/>
                  <a:cs typeface="Amatic SC"/>
                  <a:sym typeface="Amatic SC"/>
                </a:rPr>
                <a:t>THE END!</a:t>
              </a:r>
              <a:endParaRPr sz="1200">
                <a:solidFill>
                  <a:schemeClr val="dk1"/>
                </a:solidFill>
              </a:endParaRPr>
            </a:p>
          </p:txBody>
        </p:sp>
        <p:grpSp>
          <p:nvGrpSpPr>
            <p:cNvPr id="11020" name="Google Shape;11020;p60"/>
            <p:cNvGrpSpPr/>
            <p:nvPr/>
          </p:nvGrpSpPr>
          <p:grpSpPr>
            <a:xfrm flipH="1">
              <a:off x="7784603" y="3178618"/>
              <a:ext cx="247654" cy="392065"/>
              <a:chOff x="-1621788" y="2432386"/>
              <a:chExt cx="315201" cy="499001"/>
            </a:xfrm>
          </p:grpSpPr>
          <p:sp>
            <p:nvSpPr>
              <p:cNvPr id="11021" name="Google Shape;11021;p60"/>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1022" name="Google Shape;11022;p60"/>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1023" name="Google Shape;11023;p60"/>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1024" name="Google Shape;11024;p60"/>
            <p:cNvSpPr/>
            <p:nvPr/>
          </p:nvSpPr>
          <p:spPr>
            <a:xfrm flipH="1">
              <a:off x="6784582" y="1601200"/>
              <a:ext cx="247650" cy="461486"/>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grpSp>
          <p:nvGrpSpPr>
            <p:cNvPr id="11025" name="Google Shape;11025;p60"/>
            <p:cNvGrpSpPr/>
            <p:nvPr/>
          </p:nvGrpSpPr>
          <p:grpSpPr>
            <a:xfrm>
              <a:off x="6784386" y="2324435"/>
              <a:ext cx="1073980" cy="1627331"/>
              <a:chOff x="6360702" y="2387383"/>
              <a:chExt cx="924570" cy="1400939"/>
            </a:xfrm>
          </p:grpSpPr>
          <p:grpSp>
            <p:nvGrpSpPr>
              <p:cNvPr id="11026" name="Google Shape;11026;p60"/>
              <p:cNvGrpSpPr/>
              <p:nvPr/>
            </p:nvGrpSpPr>
            <p:grpSpPr>
              <a:xfrm>
                <a:off x="6360702" y="2387383"/>
                <a:ext cx="924570" cy="1400939"/>
                <a:chOff x="116375" y="3130780"/>
                <a:chExt cx="1107535" cy="1678174"/>
              </a:xfrm>
            </p:grpSpPr>
            <p:sp>
              <p:nvSpPr>
                <p:cNvPr id="11027" name="Google Shape;11027;p60"/>
                <p:cNvSpPr/>
                <p:nvPr/>
              </p:nvSpPr>
              <p:spPr>
                <a:xfrm>
                  <a:off x="1019355" y="3548606"/>
                  <a:ext cx="31725" cy="155844"/>
                </a:xfrm>
                <a:custGeom>
                  <a:rect b="b" l="l" r="r" t="t"/>
                  <a:pathLst>
                    <a:path extrusionOk="0" h="3252" w="662">
                      <a:moveTo>
                        <a:pt x="610" y="1"/>
                      </a:moveTo>
                      <a:lnTo>
                        <a:pt x="610" y="1"/>
                      </a:lnTo>
                      <a:cubicBezTo>
                        <a:pt x="390" y="68"/>
                        <a:pt x="187" y="136"/>
                        <a:pt x="1" y="204"/>
                      </a:cubicBezTo>
                      <a:cubicBezTo>
                        <a:pt x="1" y="847"/>
                        <a:pt x="18" y="2473"/>
                        <a:pt x="136" y="3116"/>
                      </a:cubicBezTo>
                      <a:cubicBezTo>
                        <a:pt x="136" y="3167"/>
                        <a:pt x="153" y="3201"/>
                        <a:pt x="170" y="3251"/>
                      </a:cubicBezTo>
                      <a:cubicBezTo>
                        <a:pt x="509" y="2202"/>
                        <a:pt x="661" y="1101"/>
                        <a:pt x="610"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8" name="Google Shape;11028;p60"/>
                <p:cNvSpPr/>
                <p:nvPr/>
              </p:nvSpPr>
              <p:spPr>
                <a:xfrm>
                  <a:off x="116375" y="3130780"/>
                  <a:ext cx="410312" cy="307567"/>
                </a:xfrm>
                <a:custGeom>
                  <a:rect b="b" l="l" r="r" t="t"/>
                  <a:pathLst>
                    <a:path extrusionOk="0" h="6418" w="8562">
                      <a:moveTo>
                        <a:pt x="5596" y="0"/>
                      </a:moveTo>
                      <a:cubicBezTo>
                        <a:pt x="5576" y="0"/>
                        <a:pt x="5556" y="0"/>
                        <a:pt x="5536" y="0"/>
                      </a:cubicBezTo>
                      <a:cubicBezTo>
                        <a:pt x="1998" y="34"/>
                        <a:pt x="0" y="5537"/>
                        <a:pt x="4656" y="6417"/>
                      </a:cubicBezTo>
                      <a:cubicBezTo>
                        <a:pt x="5350" y="5113"/>
                        <a:pt x="6518" y="4741"/>
                        <a:pt x="6637" y="4741"/>
                      </a:cubicBezTo>
                      <a:cubicBezTo>
                        <a:pt x="6925" y="3911"/>
                        <a:pt x="7433" y="3166"/>
                        <a:pt x="8127" y="2625"/>
                      </a:cubicBezTo>
                      <a:cubicBezTo>
                        <a:pt x="8144" y="2524"/>
                        <a:pt x="8561" y="0"/>
                        <a:pt x="5596"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9" name="Google Shape;11029;p60"/>
                <p:cNvSpPr/>
                <p:nvPr/>
              </p:nvSpPr>
              <p:spPr>
                <a:xfrm>
                  <a:off x="285920" y="3198589"/>
                  <a:ext cx="840609" cy="578089"/>
                </a:xfrm>
                <a:custGeom>
                  <a:rect b="b" l="l" r="r" t="t"/>
                  <a:pathLst>
                    <a:path extrusionOk="0" h="12063" w="17541">
                      <a:moveTo>
                        <a:pt x="10148" y="1"/>
                      </a:moveTo>
                      <a:cubicBezTo>
                        <a:pt x="8210" y="1"/>
                        <a:pt x="6315" y="398"/>
                        <a:pt x="5401" y="753"/>
                      </a:cubicBezTo>
                      <a:cubicBezTo>
                        <a:pt x="5114" y="854"/>
                        <a:pt x="4843" y="1007"/>
                        <a:pt x="4589" y="1210"/>
                      </a:cubicBezTo>
                      <a:cubicBezTo>
                        <a:pt x="3895" y="1751"/>
                        <a:pt x="3387" y="2496"/>
                        <a:pt x="3099" y="3326"/>
                      </a:cubicBezTo>
                      <a:cubicBezTo>
                        <a:pt x="2980" y="3326"/>
                        <a:pt x="1812" y="3698"/>
                        <a:pt x="1118" y="5002"/>
                      </a:cubicBezTo>
                      <a:cubicBezTo>
                        <a:pt x="983" y="5256"/>
                        <a:pt x="881" y="5527"/>
                        <a:pt x="796" y="5815"/>
                      </a:cubicBezTo>
                      <a:cubicBezTo>
                        <a:pt x="1" y="8693"/>
                        <a:pt x="1372" y="11588"/>
                        <a:pt x="1372" y="11588"/>
                      </a:cubicBezTo>
                      <a:cubicBezTo>
                        <a:pt x="1464" y="11568"/>
                        <a:pt x="1555" y="11560"/>
                        <a:pt x="1643" y="11560"/>
                      </a:cubicBezTo>
                      <a:cubicBezTo>
                        <a:pt x="2312" y="11560"/>
                        <a:pt x="2828" y="12062"/>
                        <a:pt x="2828" y="12062"/>
                      </a:cubicBezTo>
                      <a:cubicBezTo>
                        <a:pt x="3912" y="10759"/>
                        <a:pt x="4098" y="7203"/>
                        <a:pt x="4132" y="6221"/>
                      </a:cubicBezTo>
                      <a:cubicBezTo>
                        <a:pt x="4386" y="7051"/>
                        <a:pt x="4640" y="8100"/>
                        <a:pt x="4843" y="8185"/>
                      </a:cubicBezTo>
                      <a:cubicBezTo>
                        <a:pt x="4997" y="8267"/>
                        <a:pt x="5920" y="8334"/>
                        <a:pt x="6811" y="8334"/>
                      </a:cubicBezTo>
                      <a:cubicBezTo>
                        <a:pt x="7578" y="8334"/>
                        <a:pt x="8322" y="8284"/>
                        <a:pt x="8534" y="8151"/>
                      </a:cubicBezTo>
                      <a:cubicBezTo>
                        <a:pt x="8991" y="7880"/>
                        <a:pt x="8669" y="5528"/>
                        <a:pt x="8669" y="5527"/>
                      </a:cubicBezTo>
                      <a:lnTo>
                        <a:pt x="8669" y="5527"/>
                      </a:lnTo>
                      <a:cubicBezTo>
                        <a:pt x="8669" y="5528"/>
                        <a:pt x="9025" y="7728"/>
                        <a:pt x="9414" y="8050"/>
                      </a:cubicBezTo>
                      <a:cubicBezTo>
                        <a:pt x="9523" y="8139"/>
                        <a:pt x="9828" y="8174"/>
                        <a:pt x="10217" y="8174"/>
                      </a:cubicBezTo>
                      <a:cubicBezTo>
                        <a:pt x="11224" y="8174"/>
                        <a:pt x="12796" y="7944"/>
                        <a:pt x="13003" y="7846"/>
                      </a:cubicBezTo>
                      <a:cubicBezTo>
                        <a:pt x="13291" y="7694"/>
                        <a:pt x="13139" y="5341"/>
                        <a:pt x="13139" y="5341"/>
                      </a:cubicBezTo>
                      <a:lnTo>
                        <a:pt x="13139" y="5341"/>
                      </a:lnTo>
                      <a:cubicBezTo>
                        <a:pt x="13139" y="5341"/>
                        <a:pt x="13494" y="7593"/>
                        <a:pt x="13816" y="7762"/>
                      </a:cubicBezTo>
                      <a:cubicBezTo>
                        <a:pt x="13844" y="7779"/>
                        <a:pt x="13894" y="7787"/>
                        <a:pt x="13962" y="7787"/>
                      </a:cubicBezTo>
                      <a:cubicBezTo>
                        <a:pt x="14221" y="7787"/>
                        <a:pt x="14742" y="7669"/>
                        <a:pt x="15306" y="7508"/>
                      </a:cubicBezTo>
                      <a:cubicBezTo>
                        <a:pt x="15509" y="7440"/>
                        <a:pt x="15712" y="7372"/>
                        <a:pt x="15915" y="7305"/>
                      </a:cubicBezTo>
                      <a:cubicBezTo>
                        <a:pt x="16609" y="7068"/>
                        <a:pt x="17219" y="6797"/>
                        <a:pt x="17321" y="6627"/>
                      </a:cubicBezTo>
                      <a:cubicBezTo>
                        <a:pt x="17541" y="6238"/>
                        <a:pt x="17219" y="3377"/>
                        <a:pt x="14832" y="1311"/>
                      </a:cubicBezTo>
                      <a:cubicBezTo>
                        <a:pt x="13704" y="328"/>
                        <a:pt x="11908" y="1"/>
                        <a:pt x="1014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0" name="Google Shape;11030;p60"/>
                <p:cNvSpPr/>
                <p:nvPr/>
              </p:nvSpPr>
              <p:spPr>
                <a:xfrm>
                  <a:off x="581259" y="4084079"/>
                  <a:ext cx="249101" cy="95078"/>
                </a:xfrm>
                <a:custGeom>
                  <a:rect b="b" l="l" r="r" t="t"/>
                  <a:pathLst>
                    <a:path extrusionOk="0" h="1984" w="5198">
                      <a:moveTo>
                        <a:pt x="220" y="1"/>
                      </a:moveTo>
                      <a:cubicBezTo>
                        <a:pt x="203" y="492"/>
                        <a:pt x="136" y="983"/>
                        <a:pt x="0" y="1457"/>
                      </a:cubicBezTo>
                      <a:cubicBezTo>
                        <a:pt x="0" y="1457"/>
                        <a:pt x="1242" y="1984"/>
                        <a:pt x="2782" y="1984"/>
                      </a:cubicBezTo>
                      <a:cubicBezTo>
                        <a:pt x="3552" y="1984"/>
                        <a:pt x="4397" y="1852"/>
                        <a:pt x="5198" y="1457"/>
                      </a:cubicBezTo>
                      <a:cubicBezTo>
                        <a:pt x="4978" y="1152"/>
                        <a:pt x="4927" y="543"/>
                        <a:pt x="4927" y="102"/>
                      </a:cubicBezTo>
                      <a:cubicBezTo>
                        <a:pt x="4024" y="325"/>
                        <a:pt x="3233" y="402"/>
                        <a:pt x="2571" y="402"/>
                      </a:cubicBezTo>
                      <a:cubicBezTo>
                        <a:pt x="1063" y="402"/>
                        <a:pt x="220" y="1"/>
                        <a:pt x="22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1" name="Google Shape;11031;p60"/>
                <p:cNvSpPr/>
                <p:nvPr/>
              </p:nvSpPr>
              <p:spPr>
                <a:xfrm>
                  <a:off x="201531" y="4153853"/>
                  <a:ext cx="1022379" cy="655101"/>
                </a:xfrm>
                <a:custGeom>
                  <a:rect b="b" l="l" r="r" t="t"/>
                  <a:pathLst>
                    <a:path extrusionOk="0" h="13670" w="21334">
                      <a:moveTo>
                        <a:pt x="7907" y="1"/>
                      </a:moveTo>
                      <a:cubicBezTo>
                        <a:pt x="7890" y="69"/>
                        <a:pt x="7857" y="136"/>
                        <a:pt x="7823" y="204"/>
                      </a:cubicBezTo>
                      <a:cubicBezTo>
                        <a:pt x="7450" y="712"/>
                        <a:pt x="3133" y="1423"/>
                        <a:pt x="1643" y="3980"/>
                      </a:cubicBezTo>
                      <a:cubicBezTo>
                        <a:pt x="153" y="6536"/>
                        <a:pt x="1" y="10786"/>
                        <a:pt x="1" y="10786"/>
                      </a:cubicBezTo>
                      <a:cubicBezTo>
                        <a:pt x="1" y="10786"/>
                        <a:pt x="1811" y="13670"/>
                        <a:pt x="10747" y="13670"/>
                      </a:cubicBezTo>
                      <a:cubicBezTo>
                        <a:pt x="11199" y="13670"/>
                        <a:pt x="11668" y="13662"/>
                        <a:pt x="12157" y="13647"/>
                      </a:cubicBezTo>
                      <a:cubicBezTo>
                        <a:pt x="21096" y="13376"/>
                        <a:pt x="21333" y="9533"/>
                        <a:pt x="21333" y="9533"/>
                      </a:cubicBezTo>
                      <a:cubicBezTo>
                        <a:pt x="21333" y="9533"/>
                        <a:pt x="20419" y="4488"/>
                        <a:pt x="18133" y="1897"/>
                      </a:cubicBezTo>
                      <a:cubicBezTo>
                        <a:pt x="16660" y="221"/>
                        <a:pt x="13494" y="526"/>
                        <a:pt x="13122" y="1"/>
                      </a:cubicBezTo>
                      <a:cubicBezTo>
                        <a:pt x="12321" y="396"/>
                        <a:pt x="11474" y="528"/>
                        <a:pt x="10702" y="528"/>
                      </a:cubicBezTo>
                      <a:cubicBezTo>
                        <a:pt x="9156" y="528"/>
                        <a:pt x="7907" y="1"/>
                        <a:pt x="7907" y="1"/>
                      </a:cubicBezTo>
                      <a:close/>
                    </a:path>
                  </a:pathLst>
                </a:custGeom>
                <a:solidFill>
                  <a:srgbClr val="F0C86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2" name="Google Shape;11032;p60"/>
                <p:cNvSpPr/>
                <p:nvPr/>
              </p:nvSpPr>
              <p:spPr>
                <a:xfrm>
                  <a:off x="591802" y="4041909"/>
                  <a:ext cx="226434" cy="61437"/>
                </a:xfrm>
                <a:custGeom>
                  <a:rect b="b" l="l" r="r" t="t"/>
                  <a:pathLst>
                    <a:path extrusionOk="0" h="1282" w="4725">
                      <a:moveTo>
                        <a:pt x="34" y="1"/>
                      </a:moveTo>
                      <a:cubicBezTo>
                        <a:pt x="34" y="1"/>
                        <a:pt x="34" y="390"/>
                        <a:pt x="0" y="881"/>
                      </a:cubicBezTo>
                      <a:cubicBezTo>
                        <a:pt x="0" y="881"/>
                        <a:pt x="843" y="1282"/>
                        <a:pt x="2351" y="1282"/>
                      </a:cubicBezTo>
                      <a:cubicBezTo>
                        <a:pt x="3013" y="1282"/>
                        <a:pt x="3804" y="1205"/>
                        <a:pt x="4707" y="982"/>
                      </a:cubicBezTo>
                      <a:cubicBezTo>
                        <a:pt x="4707" y="644"/>
                        <a:pt x="4724" y="407"/>
                        <a:pt x="4724" y="407"/>
                      </a:cubicBezTo>
                      <a:lnTo>
                        <a:pt x="4724" y="407"/>
                      </a:lnTo>
                      <a:cubicBezTo>
                        <a:pt x="4470" y="458"/>
                        <a:pt x="4182" y="491"/>
                        <a:pt x="3894" y="525"/>
                      </a:cubicBezTo>
                      <a:cubicBezTo>
                        <a:pt x="3588" y="561"/>
                        <a:pt x="3279" y="579"/>
                        <a:pt x="2970" y="579"/>
                      </a:cubicBezTo>
                      <a:cubicBezTo>
                        <a:pt x="1968" y="579"/>
                        <a:pt x="966" y="389"/>
                        <a:pt x="34"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3" name="Google Shape;11033;p60"/>
                <p:cNvSpPr/>
                <p:nvPr/>
              </p:nvSpPr>
              <p:spPr>
                <a:xfrm>
                  <a:off x="249692" y="3454489"/>
                  <a:ext cx="832222" cy="615229"/>
                </a:xfrm>
                <a:custGeom>
                  <a:rect b="b" l="l" r="r" t="t"/>
                  <a:pathLst>
                    <a:path extrusionOk="0" h="12838" w="17366">
                      <a:moveTo>
                        <a:pt x="13895" y="1"/>
                      </a:moveTo>
                      <a:cubicBezTo>
                        <a:pt x="13895" y="1"/>
                        <a:pt x="14030" y="2354"/>
                        <a:pt x="13742" y="2490"/>
                      </a:cubicBezTo>
                      <a:cubicBezTo>
                        <a:pt x="13534" y="2600"/>
                        <a:pt x="11966" y="2833"/>
                        <a:pt x="10964" y="2833"/>
                      </a:cubicBezTo>
                      <a:cubicBezTo>
                        <a:pt x="10579" y="2833"/>
                        <a:pt x="10278" y="2799"/>
                        <a:pt x="10170" y="2710"/>
                      </a:cubicBezTo>
                      <a:cubicBezTo>
                        <a:pt x="9781" y="2388"/>
                        <a:pt x="9425" y="188"/>
                        <a:pt x="9425" y="187"/>
                      </a:cubicBezTo>
                      <a:lnTo>
                        <a:pt x="9425" y="187"/>
                      </a:lnTo>
                      <a:cubicBezTo>
                        <a:pt x="9425" y="188"/>
                        <a:pt x="9730" y="2523"/>
                        <a:pt x="9273" y="2811"/>
                      </a:cubicBezTo>
                      <a:cubicBezTo>
                        <a:pt x="9061" y="2944"/>
                        <a:pt x="8317" y="2994"/>
                        <a:pt x="7550" y="2994"/>
                      </a:cubicBezTo>
                      <a:cubicBezTo>
                        <a:pt x="6659" y="2994"/>
                        <a:pt x="5736" y="2927"/>
                        <a:pt x="5582" y="2845"/>
                      </a:cubicBezTo>
                      <a:cubicBezTo>
                        <a:pt x="5396" y="2744"/>
                        <a:pt x="5125" y="1711"/>
                        <a:pt x="4871" y="881"/>
                      </a:cubicBezTo>
                      <a:cubicBezTo>
                        <a:pt x="4837" y="1863"/>
                        <a:pt x="4668" y="5419"/>
                        <a:pt x="3567" y="6722"/>
                      </a:cubicBezTo>
                      <a:cubicBezTo>
                        <a:pt x="3567" y="6722"/>
                        <a:pt x="3051" y="6220"/>
                        <a:pt x="2382" y="6220"/>
                      </a:cubicBezTo>
                      <a:cubicBezTo>
                        <a:pt x="2294" y="6220"/>
                        <a:pt x="2204" y="6228"/>
                        <a:pt x="2111" y="6248"/>
                      </a:cubicBezTo>
                      <a:cubicBezTo>
                        <a:pt x="1908" y="6282"/>
                        <a:pt x="1722" y="6384"/>
                        <a:pt x="1552" y="6502"/>
                      </a:cubicBezTo>
                      <a:cubicBezTo>
                        <a:pt x="1" y="7638"/>
                        <a:pt x="761" y="9998"/>
                        <a:pt x="3349" y="9998"/>
                      </a:cubicBezTo>
                      <a:cubicBezTo>
                        <a:pt x="3500" y="9998"/>
                        <a:pt x="3657" y="9990"/>
                        <a:pt x="3821" y="9973"/>
                      </a:cubicBezTo>
                      <a:cubicBezTo>
                        <a:pt x="4752" y="10972"/>
                        <a:pt x="5903" y="11751"/>
                        <a:pt x="7173" y="12259"/>
                      </a:cubicBezTo>
                      <a:cubicBezTo>
                        <a:pt x="8105" y="12647"/>
                        <a:pt x="9107" y="12837"/>
                        <a:pt x="10109" y="12837"/>
                      </a:cubicBezTo>
                      <a:cubicBezTo>
                        <a:pt x="10418" y="12837"/>
                        <a:pt x="10727" y="12819"/>
                        <a:pt x="11033" y="12783"/>
                      </a:cubicBezTo>
                      <a:cubicBezTo>
                        <a:pt x="11321" y="12749"/>
                        <a:pt x="11609" y="12716"/>
                        <a:pt x="11863" y="12665"/>
                      </a:cubicBezTo>
                      <a:cubicBezTo>
                        <a:pt x="15605" y="11988"/>
                        <a:pt x="17095" y="10058"/>
                        <a:pt x="17230" y="8195"/>
                      </a:cubicBezTo>
                      <a:cubicBezTo>
                        <a:pt x="17365" y="6333"/>
                        <a:pt x="16451" y="5926"/>
                        <a:pt x="16231" y="5215"/>
                      </a:cubicBezTo>
                      <a:cubicBezTo>
                        <a:pt x="16214" y="5165"/>
                        <a:pt x="16197" y="5131"/>
                        <a:pt x="16180" y="5080"/>
                      </a:cubicBezTo>
                      <a:cubicBezTo>
                        <a:pt x="16079" y="4437"/>
                        <a:pt x="16045" y="2794"/>
                        <a:pt x="16045" y="2168"/>
                      </a:cubicBezTo>
                      <a:cubicBezTo>
                        <a:pt x="15495" y="2329"/>
                        <a:pt x="14976" y="2447"/>
                        <a:pt x="14709" y="2447"/>
                      </a:cubicBezTo>
                      <a:cubicBezTo>
                        <a:pt x="14639" y="2447"/>
                        <a:pt x="14587" y="2439"/>
                        <a:pt x="14555" y="2422"/>
                      </a:cubicBezTo>
                      <a:cubicBezTo>
                        <a:pt x="14233" y="2253"/>
                        <a:pt x="13895" y="1"/>
                        <a:pt x="13895"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4" name="Google Shape;11034;p60"/>
                <p:cNvSpPr/>
                <p:nvPr/>
              </p:nvSpPr>
              <p:spPr>
                <a:xfrm>
                  <a:off x="319609" y="3805704"/>
                  <a:ext cx="95366" cy="46389"/>
                </a:xfrm>
                <a:custGeom>
                  <a:rect b="b" l="l" r="r" t="t"/>
                  <a:pathLst>
                    <a:path extrusionOk="0" h="968" w="1990">
                      <a:moveTo>
                        <a:pt x="987" y="0"/>
                      </a:moveTo>
                      <a:cubicBezTo>
                        <a:pt x="774" y="0"/>
                        <a:pt x="566" y="69"/>
                        <a:pt x="398" y="206"/>
                      </a:cubicBezTo>
                      <a:cubicBezTo>
                        <a:pt x="229" y="341"/>
                        <a:pt x="93" y="511"/>
                        <a:pt x="9" y="714"/>
                      </a:cubicBezTo>
                      <a:lnTo>
                        <a:pt x="26" y="714"/>
                      </a:lnTo>
                      <a:cubicBezTo>
                        <a:pt x="0" y="790"/>
                        <a:pt x="60" y="857"/>
                        <a:pt x="128" y="857"/>
                      </a:cubicBezTo>
                      <a:cubicBezTo>
                        <a:pt x="150" y="857"/>
                        <a:pt x="174" y="849"/>
                        <a:pt x="195" y="832"/>
                      </a:cubicBezTo>
                      <a:cubicBezTo>
                        <a:pt x="330" y="714"/>
                        <a:pt x="466" y="612"/>
                        <a:pt x="618" y="528"/>
                      </a:cubicBezTo>
                      <a:cubicBezTo>
                        <a:pt x="686" y="494"/>
                        <a:pt x="754" y="460"/>
                        <a:pt x="838" y="443"/>
                      </a:cubicBezTo>
                      <a:cubicBezTo>
                        <a:pt x="886" y="431"/>
                        <a:pt x="934" y="419"/>
                        <a:pt x="982" y="419"/>
                      </a:cubicBezTo>
                      <a:cubicBezTo>
                        <a:pt x="1002" y="419"/>
                        <a:pt x="1022" y="421"/>
                        <a:pt x="1041" y="426"/>
                      </a:cubicBezTo>
                      <a:cubicBezTo>
                        <a:pt x="1194" y="426"/>
                        <a:pt x="1346" y="460"/>
                        <a:pt x="1465" y="544"/>
                      </a:cubicBezTo>
                      <a:cubicBezTo>
                        <a:pt x="1600" y="629"/>
                        <a:pt x="1719" y="765"/>
                        <a:pt x="1786" y="900"/>
                      </a:cubicBezTo>
                      <a:lnTo>
                        <a:pt x="1786" y="917"/>
                      </a:lnTo>
                      <a:cubicBezTo>
                        <a:pt x="1820" y="951"/>
                        <a:pt x="1854" y="968"/>
                        <a:pt x="1888" y="968"/>
                      </a:cubicBezTo>
                      <a:cubicBezTo>
                        <a:pt x="1939" y="968"/>
                        <a:pt x="1990" y="917"/>
                        <a:pt x="1990" y="866"/>
                      </a:cubicBezTo>
                      <a:cubicBezTo>
                        <a:pt x="1973" y="629"/>
                        <a:pt x="1871" y="409"/>
                        <a:pt x="1685" y="257"/>
                      </a:cubicBezTo>
                      <a:cubicBezTo>
                        <a:pt x="1515" y="104"/>
                        <a:pt x="1295" y="3"/>
                        <a:pt x="1058" y="3"/>
                      </a:cubicBezTo>
                      <a:cubicBezTo>
                        <a:pt x="1035" y="1"/>
                        <a:pt x="1011" y="0"/>
                        <a:pt x="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5" name="Google Shape;11035;p60"/>
                <p:cNvSpPr/>
                <p:nvPr/>
              </p:nvSpPr>
              <p:spPr>
                <a:xfrm>
                  <a:off x="608814" y="4105692"/>
                  <a:ext cx="10639" cy="47635"/>
                </a:xfrm>
                <a:custGeom>
                  <a:rect b="b" l="l" r="r" t="t"/>
                  <a:pathLst>
                    <a:path extrusionOk="0" h="994" w="222">
                      <a:moveTo>
                        <a:pt x="146" y="0"/>
                      </a:moveTo>
                      <a:cubicBezTo>
                        <a:pt x="127" y="0"/>
                        <a:pt x="115" y="16"/>
                        <a:pt x="102" y="41"/>
                      </a:cubicBezTo>
                      <a:cubicBezTo>
                        <a:pt x="69" y="109"/>
                        <a:pt x="52" y="193"/>
                        <a:pt x="35" y="261"/>
                      </a:cubicBezTo>
                      <a:cubicBezTo>
                        <a:pt x="18" y="346"/>
                        <a:pt x="18" y="413"/>
                        <a:pt x="18" y="498"/>
                      </a:cubicBezTo>
                      <a:cubicBezTo>
                        <a:pt x="1" y="650"/>
                        <a:pt x="1" y="803"/>
                        <a:pt x="18" y="955"/>
                      </a:cubicBezTo>
                      <a:cubicBezTo>
                        <a:pt x="26" y="981"/>
                        <a:pt x="47" y="993"/>
                        <a:pt x="69" y="993"/>
                      </a:cubicBezTo>
                      <a:cubicBezTo>
                        <a:pt x="90" y="993"/>
                        <a:pt x="111" y="981"/>
                        <a:pt x="119" y="955"/>
                      </a:cubicBezTo>
                      <a:cubicBezTo>
                        <a:pt x="170" y="803"/>
                        <a:pt x="204" y="650"/>
                        <a:pt x="221" y="498"/>
                      </a:cubicBezTo>
                      <a:cubicBezTo>
                        <a:pt x="221" y="413"/>
                        <a:pt x="221" y="329"/>
                        <a:pt x="221" y="261"/>
                      </a:cubicBezTo>
                      <a:cubicBezTo>
                        <a:pt x="221" y="176"/>
                        <a:pt x="204" y="109"/>
                        <a:pt x="187" y="24"/>
                      </a:cubicBezTo>
                      <a:cubicBezTo>
                        <a:pt x="187" y="24"/>
                        <a:pt x="187" y="7"/>
                        <a:pt x="170" y="7"/>
                      </a:cubicBezTo>
                      <a:cubicBezTo>
                        <a:pt x="161" y="2"/>
                        <a:pt x="153" y="0"/>
                        <a:pt x="1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6" name="Google Shape;11036;p60"/>
                <p:cNvSpPr/>
                <p:nvPr/>
              </p:nvSpPr>
              <p:spPr>
                <a:xfrm>
                  <a:off x="646959" y="4108232"/>
                  <a:ext cx="10591" cy="54919"/>
                </a:xfrm>
                <a:custGeom>
                  <a:rect b="b" l="l" r="r" t="t"/>
                  <a:pathLst>
                    <a:path extrusionOk="0" h="1146" w="221">
                      <a:moveTo>
                        <a:pt x="142" y="1"/>
                      </a:moveTo>
                      <a:cubicBezTo>
                        <a:pt x="119" y="1"/>
                        <a:pt x="94" y="13"/>
                        <a:pt x="85" y="39"/>
                      </a:cubicBezTo>
                      <a:cubicBezTo>
                        <a:pt x="68" y="123"/>
                        <a:pt x="51" y="208"/>
                        <a:pt x="35" y="310"/>
                      </a:cubicBezTo>
                      <a:cubicBezTo>
                        <a:pt x="18" y="394"/>
                        <a:pt x="18" y="479"/>
                        <a:pt x="18" y="564"/>
                      </a:cubicBezTo>
                      <a:cubicBezTo>
                        <a:pt x="1" y="750"/>
                        <a:pt x="18" y="919"/>
                        <a:pt x="51" y="1105"/>
                      </a:cubicBezTo>
                      <a:cubicBezTo>
                        <a:pt x="51" y="1122"/>
                        <a:pt x="68" y="1139"/>
                        <a:pt x="85" y="1139"/>
                      </a:cubicBezTo>
                      <a:cubicBezTo>
                        <a:pt x="90" y="1144"/>
                        <a:pt x="96" y="1146"/>
                        <a:pt x="102" y="1146"/>
                      </a:cubicBezTo>
                      <a:cubicBezTo>
                        <a:pt x="119" y="1146"/>
                        <a:pt x="141" y="1130"/>
                        <a:pt x="153" y="1105"/>
                      </a:cubicBezTo>
                      <a:cubicBezTo>
                        <a:pt x="187" y="936"/>
                        <a:pt x="221" y="750"/>
                        <a:pt x="221" y="580"/>
                      </a:cubicBezTo>
                      <a:cubicBezTo>
                        <a:pt x="221" y="496"/>
                        <a:pt x="221" y="394"/>
                        <a:pt x="221" y="310"/>
                      </a:cubicBezTo>
                      <a:cubicBezTo>
                        <a:pt x="221" y="225"/>
                        <a:pt x="204" y="123"/>
                        <a:pt x="187" y="39"/>
                      </a:cubicBezTo>
                      <a:cubicBezTo>
                        <a:pt x="187" y="13"/>
                        <a:pt x="166" y="1"/>
                        <a:pt x="1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7" name="Google Shape;11037;p60"/>
                <p:cNvSpPr/>
                <p:nvPr/>
              </p:nvSpPr>
              <p:spPr>
                <a:xfrm>
                  <a:off x="693203" y="4112976"/>
                  <a:ext cx="9776" cy="56357"/>
                </a:xfrm>
                <a:custGeom>
                  <a:rect b="b" l="l" r="r" t="t"/>
                  <a:pathLst>
                    <a:path extrusionOk="0" h="1176" w="204">
                      <a:moveTo>
                        <a:pt x="95" y="1"/>
                      </a:moveTo>
                      <a:cubicBezTo>
                        <a:pt x="76" y="1"/>
                        <a:pt x="64" y="16"/>
                        <a:pt x="51" y="41"/>
                      </a:cubicBezTo>
                      <a:cubicBezTo>
                        <a:pt x="35" y="126"/>
                        <a:pt x="18" y="227"/>
                        <a:pt x="18" y="312"/>
                      </a:cubicBezTo>
                      <a:cubicBezTo>
                        <a:pt x="1" y="414"/>
                        <a:pt x="1" y="498"/>
                        <a:pt x="1" y="583"/>
                      </a:cubicBezTo>
                      <a:cubicBezTo>
                        <a:pt x="1" y="769"/>
                        <a:pt x="18" y="956"/>
                        <a:pt x="51" y="1142"/>
                      </a:cubicBezTo>
                      <a:cubicBezTo>
                        <a:pt x="51" y="1159"/>
                        <a:pt x="68" y="1159"/>
                        <a:pt x="85" y="1176"/>
                      </a:cubicBezTo>
                      <a:cubicBezTo>
                        <a:pt x="119" y="1176"/>
                        <a:pt x="136" y="1159"/>
                        <a:pt x="153" y="1142"/>
                      </a:cubicBezTo>
                      <a:cubicBezTo>
                        <a:pt x="187" y="956"/>
                        <a:pt x="204" y="769"/>
                        <a:pt x="204" y="600"/>
                      </a:cubicBezTo>
                      <a:lnTo>
                        <a:pt x="204" y="329"/>
                      </a:lnTo>
                      <a:cubicBezTo>
                        <a:pt x="204" y="227"/>
                        <a:pt x="187" y="143"/>
                        <a:pt x="170" y="41"/>
                      </a:cubicBezTo>
                      <a:lnTo>
                        <a:pt x="153" y="41"/>
                      </a:lnTo>
                      <a:cubicBezTo>
                        <a:pt x="153" y="24"/>
                        <a:pt x="136" y="7"/>
                        <a:pt x="119" y="7"/>
                      </a:cubicBezTo>
                      <a:cubicBezTo>
                        <a:pt x="110" y="3"/>
                        <a:pt x="10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8" name="Google Shape;11038;p60"/>
                <p:cNvSpPr/>
                <p:nvPr/>
              </p:nvSpPr>
              <p:spPr>
                <a:xfrm>
                  <a:off x="741077" y="4110532"/>
                  <a:ext cx="11406" cy="56357"/>
                </a:xfrm>
                <a:custGeom>
                  <a:rect b="b" l="l" r="r" t="t"/>
                  <a:pathLst>
                    <a:path extrusionOk="0" h="1176" w="238">
                      <a:moveTo>
                        <a:pt x="76" y="1"/>
                      </a:moveTo>
                      <a:cubicBezTo>
                        <a:pt x="53" y="1"/>
                        <a:pt x="34" y="17"/>
                        <a:pt x="34" y="41"/>
                      </a:cubicBezTo>
                      <a:cubicBezTo>
                        <a:pt x="18" y="126"/>
                        <a:pt x="1" y="228"/>
                        <a:pt x="1" y="312"/>
                      </a:cubicBezTo>
                      <a:cubicBezTo>
                        <a:pt x="1" y="414"/>
                        <a:pt x="1" y="499"/>
                        <a:pt x="1" y="600"/>
                      </a:cubicBezTo>
                      <a:cubicBezTo>
                        <a:pt x="18" y="786"/>
                        <a:pt x="68" y="973"/>
                        <a:pt x="136" y="1142"/>
                      </a:cubicBezTo>
                      <a:cubicBezTo>
                        <a:pt x="136" y="1159"/>
                        <a:pt x="153" y="1176"/>
                        <a:pt x="187" y="1176"/>
                      </a:cubicBezTo>
                      <a:cubicBezTo>
                        <a:pt x="204" y="1176"/>
                        <a:pt x="238" y="1142"/>
                        <a:pt x="238" y="1125"/>
                      </a:cubicBezTo>
                      <a:cubicBezTo>
                        <a:pt x="238" y="939"/>
                        <a:pt x="238" y="753"/>
                        <a:pt x="221" y="583"/>
                      </a:cubicBezTo>
                      <a:cubicBezTo>
                        <a:pt x="204" y="482"/>
                        <a:pt x="187" y="397"/>
                        <a:pt x="187" y="312"/>
                      </a:cubicBezTo>
                      <a:cubicBezTo>
                        <a:pt x="170" y="211"/>
                        <a:pt x="153" y="126"/>
                        <a:pt x="119" y="41"/>
                      </a:cubicBezTo>
                      <a:cubicBezTo>
                        <a:pt x="119" y="25"/>
                        <a:pt x="102" y="8"/>
                        <a:pt x="102" y="8"/>
                      </a:cubicBezTo>
                      <a:cubicBezTo>
                        <a:pt x="93" y="3"/>
                        <a:pt x="84" y="1"/>
                        <a:pt x="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9" name="Google Shape;11039;p60"/>
                <p:cNvSpPr/>
                <p:nvPr/>
              </p:nvSpPr>
              <p:spPr>
                <a:xfrm>
                  <a:off x="780851" y="4107609"/>
                  <a:ext cx="12220" cy="44903"/>
                </a:xfrm>
                <a:custGeom>
                  <a:rect b="b" l="l" r="r" t="t"/>
                  <a:pathLst>
                    <a:path extrusionOk="0" h="937" w="255">
                      <a:moveTo>
                        <a:pt x="68" y="1"/>
                      </a:moveTo>
                      <a:cubicBezTo>
                        <a:pt x="34" y="1"/>
                        <a:pt x="17" y="18"/>
                        <a:pt x="0" y="52"/>
                      </a:cubicBezTo>
                      <a:cubicBezTo>
                        <a:pt x="0" y="119"/>
                        <a:pt x="0" y="204"/>
                        <a:pt x="0" y="272"/>
                      </a:cubicBezTo>
                      <a:cubicBezTo>
                        <a:pt x="0" y="339"/>
                        <a:pt x="0" y="407"/>
                        <a:pt x="17" y="492"/>
                      </a:cubicBezTo>
                      <a:cubicBezTo>
                        <a:pt x="34" y="627"/>
                        <a:pt x="68" y="763"/>
                        <a:pt x="136" y="915"/>
                      </a:cubicBezTo>
                      <a:cubicBezTo>
                        <a:pt x="136" y="915"/>
                        <a:pt x="153" y="932"/>
                        <a:pt x="170" y="932"/>
                      </a:cubicBezTo>
                      <a:cubicBezTo>
                        <a:pt x="176" y="935"/>
                        <a:pt x="182" y="937"/>
                        <a:pt x="187" y="937"/>
                      </a:cubicBezTo>
                      <a:cubicBezTo>
                        <a:pt x="210" y="937"/>
                        <a:pt x="224" y="912"/>
                        <a:pt x="237" y="898"/>
                      </a:cubicBezTo>
                      <a:cubicBezTo>
                        <a:pt x="254" y="746"/>
                        <a:pt x="254" y="593"/>
                        <a:pt x="237" y="441"/>
                      </a:cubicBezTo>
                      <a:cubicBezTo>
                        <a:pt x="220" y="373"/>
                        <a:pt x="203" y="306"/>
                        <a:pt x="186" y="238"/>
                      </a:cubicBezTo>
                      <a:cubicBezTo>
                        <a:pt x="170" y="170"/>
                        <a:pt x="153" y="86"/>
                        <a:pt x="119" y="18"/>
                      </a:cubicBezTo>
                      <a:cubicBezTo>
                        <a:pt x="102" y="18"/>
                        <a:pt x="85"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0" name="Google Shape;11040;p60"/>
                <p:cNvSpPr/>
                <p:nvPr/>
              </p:nvSpPr>
              <p:spPr>
                <a:xfrm rot="-1071615">
                  <a:off x="731181" y="3835489"/>
                  <a:ext cx="224179" cy="96850"/>
                </a:xfrm>
                <a:custGeom>
                  <a:rect b="b" l="l" r="r" t="t"/>
                  <a:pathLst>
                    <a:path extrusionOk="0" h="2021" w="4678">
                      <a:moveTo>
                        <a:pt x="85" y="1"/>
                      </a:moveTo>
                      <a:cubicBezTo>
                        <a:pt x="34" y="18"/>
                        <a:pt x="0" y="69"/>
                        <a:pt x="17" y="119"/>
                      </a:cubicBezTo>
                      <a:cubicBezTo>
                        <a:pt x="119" y="627"/>
                        <a:pt x="390" y="1101"/>
                        <a:pt x="796" y="1457"/>
                      </a:cubicBezTo>
                      <a:cubicBezTo>
                        <a:pt x="1186" y="1796"/>
                        <a:pt x="1710" y="1999"/>
                        <a:pt x="2252" y="2016"/>
                      </a:cubicBezTo>
                      <a:cubicBezTo>
                        <a:pt x="2301" y="2019"/>
                        <a:pt x="2349" y="2020"/>
                        <a:pt x="2398" y="2020"/>
                      </a:cubicBezTo>
                      <a:cubicBezTo>
                        <a:pt x="2874" y="2020"/>
                        <a:pt x="3344" y="1872"/>
                        <a:pt x="3759" y="1626"/>
                      </a:cubicBezTo>
                      <a:cubicBezTo>
                        <a:pt x="4199" y="1321"/>
                        <a:pt x="4521" y="881"/>
                        <a:pt x="4656" y="356"/>
                      </a:cubicBezTo>
                      <a:cubicBezTo>
                        <a:pt x="4678" y="281"/>
                        <a:pt x="4611" y="227"/>
                        <a:pt x="4551" y="227"/>
                      </a:cubicBezTo>
                      <a:cubicBezTo>
                        <a:pt x="4516" y="227"/>
                        <a:pt x="4483" y="245"/>
                        <a:pt x="4470" y="289"/>
                      </a:cubicBezTo>
                      <a:lnTo>
                        <a:pt x="4470" y="306"/>
                      </a:lnTo>
                      <a:cubicBezTo>
                        <a:pt x="4267" y="712"/>
                        <a:pt x="3962" y="1068"/>
                        <a:pt x="3556" y="1288"/>
                      </a:cubicBezTo>
                      <a:cubicBezTo>
                        <a:pt x="3194" y="1492"/>
                        <a:pt x="2774" y="1594"/>
                        <a:pt x="2364" y="1594"/>
                      </a:cubicBezTo>
                      <a:cubicBezTo>
                        <a:pt x="2332" y="1594"/>
                        <a:pt x="2301" y="1594"/>
                        <a:pt x="2269" y="1592"/>
                      </a:cubicBezTo>
                      <a:cubicBezTo>
                        <a:pt x="1812" y="1592"/>
                        <a:pt x="1372" y="1440"/>
                        <a:pt x="1016" y="1169"/>
                      </a:cubicBezTo>
                      <a:cubicBezTo>
                        <a:pt x="661" y="881"/>
                        <a:pt x="373" y="492"/>
                        <a:pt x="204" y="69"/>
                      </a:cubicBezTo>
                      <a:cubicBezTo>
                        <a:pt x="187" y="18"/>
                        <a:pt x="13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1" name="Google Shape;11041;p60"/>
                <p:cNvSpPr/>
                <p:nvPr/>
              </p:nvSpPr>
              <p:spPr>
                <a:xfrm>
                  <a:off x="889073" y="3668283"/>
                  <a:ext cx="67379" cy="57651"/>
                </a:xfrm>
                <a:custGeom>
                  <a:rect b="b" l="l" r="r" t="t"/>
                  <a:pathLst>
                    <a:path extrusionOk="0" h="1203" w="1406">
                      <a:moveTo>
                        <a:pt x="610" y="1"/>
                      </a:moveTo>
                      <a:cubicBezTo>
                        <a:pt x="271" y="18"/>
                        <a:pt x="0" y="305"/>
                        <a:pt x="17" y="644"/>
                      </a:cubicBezTo>
                      <a:cubicBezTo>
                        <a:pt x="39" y="989"/>
                        <a:pt x="317" y="1202"/>
                        <a:pt x="611" y="1202"/>
                      </a:cubicBezTo>
                      <a:cubicBezTo>
                        <a:pt x="764" y="1202"/>
                        <a:pt x="922" y="1144"/>
                        <a:pt x="1050" y="1016"/>
                      </a:cubicBezTo>
                      <a:cubicBezTo>
                        <a:pt x="1405" y="627"/>
                        <a:pt x="1134" y="1"/>
                        <a:pt x="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2" name="Google Shape;11042;p60"/>
                <p:cNvSpPr/>
                <p:nvPr/>
              </p:nvSpPr>
              <p:spPr>
                <a:xfrm>
                  <a:off x="646965" y="3688714"/>
                  <a:ext cx="66612" cy="57411"/>
                </a:xfrm>
                <a:custGeom>
                  <a:rect b="b" l="l" r="r" t="t"/>
                  <a:pathLst>
                    <a:path extrusionOk="0" h="1198" w="1390">
                      <a:moveTo>
                        <a:pt x="780" y="0"/>
                      </a:moveTo>
                      <a:cubicBezTo>
                        <a:pt x="272" y="17"/>
                        <a:pt x="1" y="627"/>
                        <a:pt x="356" y="1016"/>
                      </a:cubicBezTo>
                      <a:cubicBezTo>
                        <a:pt x="476" y="1142"/>
                        <a:pt x="627" y="1198"/>
                        <a:pt x="776" y="1198"/>
                      </a:cubicBezTo>
                      <a:cubicBezTo>
                        <a:pt x="1069" y="1198"/>
                        <a:pt x="1355" y="980"/>
                        <a:pt x="1389" y="644"/>
                      </a:cubicBezTo>
                      <a:cubicBezTo>
                        <a:pt x="1389" y="305"/>
                        <a:pt x="1118" y="17"/>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43" name="Google Shape;11043;p60"/>
              <p:cNvSpPr/>
              <p:nvPr/>
            </p:nvSpPr>
            <p:spPr>
              <a:xfrm flipH="1">
                <a:off x="6951087" y="29104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sp>
          <p:nvSpPr>
            <p:cNvPr id="11044" name="Google Shape;11044;p60"/>
            <p:cNvSpPr/>
            <p:nvPr/>
          </p:nvSpPr>
          <p:spPr>
            <a:xfrm>
              <a:off x="6629999" y="3178667"/>
              <a:ext cx="286509" cy="250092"/>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dk2"/>
              </a:solidFill>
              <a:prstDash val="solid"/>
              <a:round/>
              <a:headEnd len="med" w="med" type="none"/>
              <a:tailEnd len="med" w="med" type="none"/>
            </a:ln>
          </p:spPr>
        </p:sp>
      </p:gr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8" name="Shape 11048"/>
        <p:cNvGrpSpPr/>
        <p:nvPr/>
      </p:nvGrpSpPr>
      <p:grpSpPr>
        <a:xfrm>
          <a:off x="0" y="0"/>
          <a:ext cx="0" cy="0"/>
          <a:chOff x="0" y="0"/>
          <a:chExt cx="0" cy="0"/>
        </a:xfrm>
      </p:grpSpPr>
      <p:sp>
        <p:nvSpPr>
          <p:cNvPr id="11049" name="Google Shape;11049;p61"/>
          <p:cNvSpPr txBox="1"/>
          <p:nvPr>
            <p:ph idx="1" type="subTitle"/>
          </p:nvPr>
        </p:nvSpPr>
        <p:spPr>
          <a:xfrm>
            <a:off x="262675" y="1639813"/>
            <a:ext cx="7715400" cy="11883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b="1" lang="en" sz="2700"/>
              <a:t>Do you have any questions?</a:t>
            </a:r>
            <a:endParaRPr sz="2000"/>
          </a:p>
          <a:p>
            <a:pPr indent="0" lvl="0" marL="0" rtl="0" algn="l">
              <a:spcBef>
                <a:spcPts val="0"/>
              </a:spcBef>
              <a:spcAft>
                <a:spcPts val="0"/>
              </a:spcAft>
              <a:buNone/>
            </a:pPr>
            <a:r>
              <a:t/>
            </a:r>
            <a:endParaRPr/>
          </a:p>
        </p:txBody>
      </p:sp>
      <p:grpSp>
        <p:nvGrpSpPr>
          <p:cNvPr id="11050" name="Google Shape;11050;p61"/>
          <p:cNvGrpSpPr/>
          <p:nvPr/>
        </p:nvGrpSpPr>
        <p:grpSpPr>
          <a:xfrm>
            <a:off x="7278146" y="2966814"/>
            <a:ext cx="771001" cy="1224256"/>
            <a:chOff x="3497080" y="-110809"/>
            <a:chExt cx="1272490" cy="2020558"/>
          </a:xfrm>
        </p:grpSpPr>
        <p:sp>
          <p:nvSpPr>
            <p:cNvPr id="11051" name="Google Shape;11051;p61"/>
            <p:cNvSpPr/>
            <p:nvPr/>
          </p:nvSpPr>
          <p:spPr>
            <a:xfrm>
              <a:off x="3700819" y="69978"/>
              <a:ext cx="901597" cy="1000198"/>
            </a:xfrm>
            <a:custGeom>
              <a:rect b="b" l="l" r="r" t="t"/>
              <a:pathLst>
                <a:path extrusionOk="0" h="16210" w="14612">
                  <a:moveTo>
                    <a:pt x="6468" y="1"/>
                  </a:moveTo>
                  <a:cubicBezTo>
                    <a:pt x="4675" y="1"/>
                    <a:pt x="3514" y="785"/>
                    <a:pt x="3403" y="863"/>
                  </a:cubicBezTo>
                  <a:cubicBezTo>
                    <a:pt x="3183" y="1168"/>
                    <a:pt x="2997" y="1473"/>
                    <a:pt x="2828" y="1794"/>
                  </a:cubicBezTo>
                  <a:cubicBezTo>
                    <a:pt x="2421" y="2522"/>
                    <a:pt x="1981" y="3826"/>
                    <a:pt x="1084" y="4639"/>
                  </a:cubicBezTo>
                  <a:cubicBezTo>
                    <a:pt x="1084" y="4639"/>
                    <a:pt x="864" y="7517"/>
                    <a:pt x="644" y="8076"/>
                  </a:cubicBezTo>
                  <a:cubicBezTo>
                    <a:pt x="424" y="8651"/>
                    <a:pt x="0" y="9311"/>
                    <a:pt x="254" y="10581"/>
                  </a:cubicBezTo>
                  <a:cubicBezTo>
                    <a:pt x="474" y="11665"/>
                    <a:pt x="2134" y="13713"/>
                    <a:pt x="5554" y="14086"/>
                  </a:cubicBezTo>
                  <a:lnTo>
                    <a:pt x="5486" y="15440"/>
                  </a:lnTo>
                  <a:lnTo>
                    <a:pt x="5469" y="15627"/>
                  </a:lnTo>
                  <a:cubicBezTo>
                    <a:pt x="5469" y="15627"/>
                    <a:pt x="6011" y="16134"/>
                    <a:pt x="7314" y="16202"/>
                  </a:cubicBezTo>
                  <a:cubicBezTo>
                    <a:pt x="7371" y="16207"/>
                    <a:pt x="7427" y="16210"/>
                    <a:pt x="7483" y="16210"/>
                  </a:cubicBezTo>
                  <a:cubicBezTo>
                    <a:pt x="8201" y="16210"/>
                    <a:pt x="8882" y="15812"/>
                    <a:pt x="9228" y="15153"/>
                  </a:cubicBezTo>
                  <a:lnTo>
                    <a:pt x="9075" y="13832"/>
                  </a:lnTo>
                  <a:cubicBezTo>
                    <a:pt x="10650" y="13324"/>
                    <a:pt x="11869" y="12037"/>
                    <a:pt x="12292" y="10429"/>
                  </a:cubicBezTo>
                  <a:cubicBezTo>
                    <a:pt x="12292" y="10429"/>
                    <a:pt x="12524" y="10582"/>
                    <a:pt x="12849" y="10582"/>
                  </a:cubicBezTo>
                  <a:cubicBezTo>
                    <a:pt x="13107" y="10582"/>
                    <a:pt x="13424" y="10486"/>
                    <a:pt x="13731" y="10141"/>
                  </a:cubicBezTo>
                  <a:cubicBezTo>
                    <a:pt x="14611" y="9142"/>
                    <a:pt x="14324" y="8008"/>
                    <a:pt x="13629" y="7585"/>
                  </a:cubicBezTo>
                  <a:cubicBezTo>
                    <a:pt x="13454" y="7479"/>
                    <a:pt x="13258" y="7420"/>
                    <a:pt x="13050" y="7420"/>
                  </a:cubicBezTo>
                  <a:cubicBezTo>
                    <a:pt x="12757" y="7420"/>
                    <a:pt x="12440" y="7537"/>
                    <a:pt x="12123" y="7805"/>
                  </a:cubicBezTo>
                  <a:cubicBezTo>
                    <a:pt x="12123" y="7805"/>
                    <a:pt x="11208" y="6450"/>
                    <a:pt x="11649" y="2116"/>
                  </a:cubicBezTo>
                  <a:cubicBezTo>
                    <a:pt x="10954" y="1896"/>
                    <a:pt x="10362" y="1371"/>
                    <a:pt x="9769" y="846"/>
                  </a:cubicBezTo>
                  <a:lnTo>
                    <a:pt x="9752" y="863"/>
                  </a:lnTo>
                  <a:cubicBezTo>
                    <a:pt x="8523" y="217"/>
                    <a:pt x="7409" y="1"/>
                    <a:pt x="6468"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2" name="Google Shape;11052;p61"/>
            <p:cNvSpPr/>
            <p:nvPr/>
          </p:nvSpPr>
          <p:spPr>
            <a:xfrm>
              <a:off x="3836625" y="1386206"/>
              <a:ext cx="696868" cy="383419"/>
            </a:xfrm>
            <a:custGeom>
              <a:rect b="b" l="l" r="r" t="t"/>
              <a:pathLst>
                <a:path extrusionOk="0" h="6214" w="11294">
                  <a:moveTo>
                    <a:pt x="10362" y="0"/>
                  </a:moveTo>
                  <a:cubicBezTo>
                    <a:pt x="10362" y="0"/>
                    <a:pt x="8923" y="85"/>
                    <a:pt x="5723" y="119"/>
                  </a:cubicBezTo>
                  <a:cubicBezTo>
                    <a:pt x="2523" y="153"/>
                    <a:pt x="678" y="153"/>
                    <a:pt x="678" y="153"/>
                  </a:cubicBezTo>
                  <a:cubicBezTo>
                    <a:pt x="474" y="1388"/>
                    <a:pt x="204" y="3082"/>
                    <a:pt x="0" y="4639"/>
                  </a:cubicBezTo>
                  <a:cubicBezTo>
                    <a:pt x="271" y="4690"/>
                    <a:pt x="2929" y="6214"/>
                    <a:pt x="5723" y="6214"/>
                  </a:cubicBezTo>
                  <a:cubicBezTo>
                    <a:pt x="5742" y="6214"/>
                    <a:pt x="5762" y="6214"/>
                    <a:pt x="5781" y="6214"/>
                  </a:cubicBezTo>
                  <a:cubicBezTo>
                    <a:pt x="9350" y="6214"/>
                    <a:pt x="11293" y="4673"/>
                    <a:pt x="11293" y="4673"/>
                  </a:cubicBezTo>
                  <a:cubicBezTo>
                    <a:pt x="10971" y="2963"/>
                    <a:pt x="10650" y="1270"/>
                    <a:pt x="10396" y="0"/>
                  </a:cubicBezTo>
                  <a:close/>
                </a:path>
              </a:pathLst>
            </a:custGeom>
            <a:solidFill>
              <a:srgbClr val="F0C86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3" name="Google Shape;11053;p61"/>
            <p:cNvSpPr/>
            <p:nvPr/>
          </p:nvSpPr>
          <p:spPr>
            <a:xfrm>
              <a:off x="3812561" y="1671392"/>
              <a:ext cx="754313" cy="238357"/>
            </a:xfrm>
            <a:custGeom>
              <a:rect b="b" l="l" r="r" t="t"/>
              <a:pathLst>
                <a:path extrusionOk="0" h="3863" w="12225">
                  <a:moveTo>
                    <a:pt x="390" y="0"/>
                  </a:moveTo>
                  <a:cubicBezTo>
                    <a:pt x="204" y="1270"/>
                    <a:pt x="52" y="2455"/>
                    <a:pt x="1" y="3183"/>
                  </a:cubicBezTo>
                  <a:cubicBezTo>
                    <a:pt x="1609" y="3556"/>
                    <a:pt x="3963" y="3843"/>
                    <a:pt x="7281" y="3860"/>
                  </a:cubicBezTo>
                  <a:cubicBezTo>
                    <a:pt x="7366" y="3862"/>
                    <a:pt x="7451" y="3863"/>
                    <a:pt x="7535" y="3863"/>
                  </a:cubicBezTo>
                  <a:cubicBezTo>
                    <a:pt x="9142" y="3863"/>
                    <a:pt x="10729" y="3558"/>
                    <a:pt x="12225" y="2963"/>
                  </a:cubicBezTo>
                  <a:cubicBezTo>
                    <a:pt x="12056" y="2032"/>
                    <a:pt x="11869" y="1033"/>
                    <a:pt x="11683" y="51"/>
                  </a:cubicBezTo>
                  <a:cubicBezTo>
                    <a:pt x="11683" y="51"/>
                    <a:pt x="9610" y="662"/>
                    <a:pt x="6167" y="662"/>
                  </a:cubicBezTo>
                  <a:cubicBezTo>
                    <a:pt x="6077" y="662"/>
                    <a:pt x="5985" y="661"/>
                    <a:pt x="5893" y="661"/>
                  </a:cubicBezTo>
                  <a:cubicBezTo>
                    <a:pt x="4030" y="644"/>
                    <a:pt x="2185" y="424"/>
                    <a:pt x="39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4" name="Google Shape;11054;p61"/>
            <p:cNvSpPr/>
            <p:nvPr/>
          </p:nvSpPr>
          <p:spPr>
            <a:xfrm>
              <a:off x="3600554" y="1004147"/>
              <a:ext cx="1169016" cy="863712"/>
            </a:xfrm>
            <a:custGeom>
              <a:rect b="b" l="l" r="r" t="t"/>
              <a:pathLst>
                <a:path extrusionOk="0" h="13998" w="18946">
                  <a:moveTo>
                    <a:pt x="11254" y="1"/>
                  </a:moveTo>
                  <a:cubicBezTo>
                    <a:pt x="11002" y="1"/>
                    <a:pt x="10853" y="13"/>
                    <a:pt x="10853" y="13"/>
                  </a:cubicBezTo>
                  <a:cubicBezTo>
                    <a:pt x="10513" y="661"/>
                    <a:pt x="9849" y="1056"/>
                    <a:pt x="9131" y="1056"/>
                  </a:cubicBezTo>
                  <a:cubicBezTo>
                    <a:pt x="9062" y="1056"/>
                    <a:pt x="8992" y="1053"/>
                    <a:pt x="8922" y="1045"/>
                  </a:cubicBezTo>
                  <a:cubicBezTo>
                    <a:pt x="7619" y="994"/>
                    <a:pt x="7077" y="487"/>
                    <a:pt x="7077" y="487"/>
                  </a:cubicBezTo>
                  <a:lnTo>
                    <a:pt x="7094" y="300"/>
                  </a:lnTo>
                  <a:lnTo>
                    <a:pt x="7077" y="300"/>
                  </a:lnTo>
                  <a:cubicBezTo>
                    <a:pt x="7077" y="300"/>
                    <a:pt x="6949" y="280"/>
                    <a:pt x="6728" y="280"/>
                  </a:cubicBezTo>
                  <a:cubicBezTo>
                    <a:pt x="6135" y="280"/>
                    <a:pt x="4874" y="424"/>
                    <a:pt x="3640" y="1485"/>
                  </a:cubicBezTo>
                  <a:cubicBezTo>
                    <a:pt x="1795" y="3094"/>
                    <a:pt x="0" y="12186"/>
                    <a:pt x="271" y="12626"/>
                  </a:cubicBezTo>
                  <a:cubicBezTo>
                    <a:pt x="423" y="12880"/>
                    <a:pt x="1270" y="13489"/>
                    <a:pt x="3437" y="13997"/>
                  </a:cubicBezTo>
                  <a:cubicBezTo>
                    <a:pt x="3488" y="13269"/>
                    <a:pt x="3640" y="12084"/>
                    <a:pt x="3826" y="10814"/>
                  </a:cubicBezTo>
                  <a:cubicBezTo>
                    <a:pt x="4046" y="9274"/>
                    <a:pt x="4300" y="7580"/>
                    <a:pt x="4504" y="6345"/>
                  </a:cubicBezTo>
                  <a:cubicBezTo>
                    <a:pt x="4504" y="6345"/>
                    <a:pt x="6355" y="6803"/>
                    <a:pt x="9368" y="6803"/>
                  </a:cubicBezTo>
                  <a:cubicBezTo>
                    <a:pt x="9472" y="6803"/>
                    <a:pt x="9578" y="6803"/>
                    <a:pt x="9684" y="6802"/>
                  </a:cubicBezTo>
                  <a:cubicBezTo>
                    <a:pt x="12867" y="6785"/>
                    <a:pt x="14188" y="6192"/>
                    <a:pt x="14188" y="6192"/>
                  </a:cubicBezTo>
                  <a:lnTo>
                    <a:pt x="14222" y="6192"/>
                  </a:lnTo>
                  <a:cubicBezTo>
                    <a:pt x="14476" y="7462"/>
                    <a:pt x="14797" y="9155"/>
                    <a:pt x="15119" y="10865"/>
                  </a:cubicBezTo>
                  <a:cubicBezTo>
                    <a:pt x="15305" y="11847"/>
                    <a:pt x="15492" y="12846"/>
                    <a:pt x="15661" y="13777"/>
                  </a:cubicBezTo>
                  <a:cubicBezTo>
                    <a:pt x="17726" y="12931"/>
                    <a:pt x="18674" y="11745"/>
                    <a:pt x="18776" y="11508"/>
                  </a:cubicBezTo>
                  <a:cubicBezTo>
                    <a:pt x="18945" y="11136"/>
                    <a:pt x="17354" y="2840"/>
                    <a:pt x="15441" y="1265"/>
                  </a:cubicBezTo>
                  <a:cubicBezTo>
                    <a:pt x="14085" y="131"/>
                    <a:pt x="12097" y="1"/>
                    <a:pt x="1125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5" name="Google Shape;11055;p61"/>
            <p:cNvSpPr/>
            <p:nvPr/>
          </p:nvSpPr>
          <p:spPr>
            <a:xfrm>
              <a:off x="3909742" y="11608"/>
              <a:ext cx="393909" cy="111682"/>
            </a:xfrm>
            <a:custGeom>
              <a:rect b="b" l="l" r="r" t="t"/>
              <a:pathLst>
                <a:path extrusionOk="0" h="1810" w="6384">
                  <a:moveTo>
                    <a:pt x="3140" y="0"/>
                  </a:moveTo>
                  <a:cubicBezTo>
                    <a:pt x="2888" y="0"/>
                    <a:pt x="2621" y="31"/>
                    <a:pt x="2337" y="99"/>
                  </a:cubicBezTo>
                  <a:cubicBezTo>
                    <a:pt x="1321" y="336"/>
                    <a:pt x="576" y="1030"/>
                    <a:pt x="0" y="1809"/>
                  </a:cubicBezTo>
                  <a:cubicBezTo>
                    <a:pt x="112" y="1731"/>
                    <a:pt x="1279" y="939"/>
                    <a:pt x="3074" y="939"/>
                  </a:cubicBezTo>
                  <a:cubicBezTo>
                    <a:pt x="4014" y="939"/>
                    <a:pt x="5127" y="1157"/>
                    <a:pt x="6349" y="1809"/>
                  </a:cubicBezTo>
                  <a:lnTo>
                    <a:pt x="6383" y="1775"/>
                  </a:lnTo>
                  <a:cubicBezTo>
                    <a:pt x="5452" y="930"/>
                    <a:pt x="4521" y="0"/>
                    <a:pt x="3140" y="0"/>
                  </a:cubicBezTo>
                  <a:close/>
                </a:path>
              </a:pathLst>
            </a:custGeom>
            <a:solidFill>
              <a:srgbClr val="16364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6" name="Google Shape;11056;p61"/>
            <p:cNvSpPr/>
            <p:nvPr/>
          </p:nvSpPr>
          <p:spPr>
            <a:xfrm>
              <a:off x="3572294" y="259280"/>
              <a:ext cx="112854" cy="60407"/>
            </a:xfrm>
            <a:custGeom>
              <a:rect b="b" l="l" r="r" t="t"/>
              <a:pathLst>
                <a:path extrusionOk="0" h="979" w="1829">
                  <a:moveTo>
                    <a:pt x="1372" y="1"/>
                  </a:moveTo>
                  <a:cubicBezTo>
                    <a:pt x="1259" y="1"/>
                    <a:pt x="1119" y="31"/>
                    <a:pt x="966" y="98"/>
                  </a:cubicBezTo>
                  <a:cubicBezTo>
                    <a:pt x="593" y="284"/>
                    <a:pt x="255" y="572"/>
                    <a:pt x="1" y="927"/>
                  </a:cubicBezTo>
                  <a:cubicBezTo>
                    <a:pt x="131" y="961"/>
                    <a:pt x="262" y="978"/>
                    <a:pt x="393" y="978"/>
                  </a:cubicBezTo>
                  <a:cubicBezTo>
                    <a:pt x="656" y="978"/>
                    <a:pt x="915" y="910"/>
                    <a:pt x="1152" y="775"/>
                  </a:cubicBezTo>
                  <a:cubicBezTo>
                    <a:pt x="1828" y="333"/>
                    <a:pt x="1746" y="1"/>
                    <a:pt x="1372"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7" name="Google Shape;11057;p61"/>
            <p:cNvSpPr/>
            <p:nvPr/>
          </p:nvSpPr>
          <p:spPr>
            <a:xfrm>
              <a:off x="4392374" y="155559"/>
              <a:ext cx="223610" cy="396007"/>
            </a:xfrm>
            <a:custGeom>
              <a:rect b="b" l="l" r="r" t="t"/>
              <a:pathLst>
                <a:path extrusionOk="0" h="6418" w="3624">
                  <a:moveTo>
                    <a:pt x="2032" y="1"/>
                  </a:moveTo>
                  <a:cubicBezTo>
                    <a:pt x="1947" y="1"/>
                    <a:pt x="1846" y="1"/>
                    <a:pt x="1761" y="18"/>
                  </a:cubicBezTo>
                  <a:cubicBezTo>
                    <a:pt x="1118" y="136"/>
                    <a:pt x="441" y="729"/>
                    <a:pt x="441" y="729"/>
                  </a:cubicBezTo>
                  <a:cubicBezTo>
                    <a:pt x="0" y="5063"/>
                    <a:pt x="915" y="6418"/>
                    <a:pt x="915" y="6418"/>
                  </a:cubicBezTo>
                  <a:cubicBezTo>
                    <a:pt x="1232" y="6150"/>
                    <a:pt x="1549" y="6033"/>
                    <a:pt x="1842" y="6033"/>
                  </a:cubicBezTo>
                  <a:cubicBezTo>
                    <a:pt x="2050" y="6033"/>
                    <a:pt x="2246" y="6092"/>
                    <a:pt x="2421" y="6198"/>
                  </a:cubicBezTo>
                  <a:cubicBezTo>
                    <a:pt x="3624" y="2100"/>
                    <a:pt x="2963" y="69"/>
                    <a:pt x="2032"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8" name="Google Shape;11058;p61"/>
            <p:cNvSpPr/>
            <p:nvPr/>
          </p:nvSpPr>
          <p:spPr>
            <a:xfrm>
              <a:off x="3497080" y="-110809"/>
              <a:ext cx="1045796" cy="509046"/>
            </a:xfrm>
            <a:custGeom>
              <a:rect b="b" l="l" r="r" t="t"/>
              <a:pathLst>
                <a:path extrusionOk="0" h="8250" w="16949">
                  <a:moveTo>
                    <a:pt x="10450" y="1"/>
                  </a:moveTo>
                  <a:cubicBezTo>
                    <a:pt x="8240" y="1"/>
                    <a:pt x="5901" y="562"/>
                    <a:pt x="4691" y="1998"/>
                  </a:cubicBezTo>
                  <a:cubicBezTo>
                    <a:pt x="2896" y="4115"/>
                    <a:pt x="2608" y="4386"/>
                    <a:pt x="1626" y="4860"/>
                  </a:cubicBezTo>
                  <a:cubicBezTo>
                    <a:pt x="627" y="5351"/>
                    <a:pt x="1" y="5063"/>
                    <a:pt x="1" y="5791"/>
                  </a:cubicBezTo>
                  <a:cubicBezTo>
                    <a:pt x="1" y="6299"/>
                    <a:pt x="577" y="6773"/>
                    <a:pt x="1220" y="6925"/>
                  </a:cubicBezTo>
                  <a:cubicBezTo>
                    <a:pt x="1474" y="6570"/>
                    <a:pt x="1812" y="6282"/>
                    <a:pt x="2185" y="6096"/>
                  </a:cubicBezTo>
                  <a:cubicBezTo>
                    <a:pt x="2338" y="6029"/>
                    <a:pt x="2478" y="5999"/>
                    <a:pt x="2591" y="5999"/>
                  </a:cubicBezTo>
                  <a:cubicBezTo>
                    <a:pt x="2965" y="5999"/>
                    <a:pt x="3047" y="6331"/>
                    <a:pt x="2371" y="6773"/>
                  </a:cubicBezTo>
                  <a:cubicBezTo>
                    <a:pt x="2134" y="6908"/>
                    <a:pt x="1875" y="6976"/>
                    <a:pt x="1612" y="6976"/>
                  </a:cubicBezTo>
                  <a:cubicBezTo>
                    <a:pt x="1481" y="6976"/>
                    <a:pt x="1350" y="6959"/>
                    <a:pt x="1220" y="6925"/>
                  </a:cubicBezTo>
                  <a:lnTo>
                    <a:pt x="1220" y="6925"/>
                  </a:lnTo>
                  <a:cubicBezTo>
                    <a:pt x="797" y="7501"/>
                    <a:pt x="814" y="8161"/>
                    <a:pt x="2490" y="8246"/>
                  </a:cubicBezTo>
                  <a:cubicBezTo>
                    <a:pt x="2533" y="8248"/>
                    <a:pt x="2577" y="8249"/>
                    <a:pt x="2620" y="8249"/>
                  </a:cubicBezTo>
                  <a:cubicBezTo>
                    <a:pt x="3270" y="8249"/>
                    <a:pt x="3910" y="8012"/>
                    <a:pt x="4386" y="7552"/>
                  </a:cubicBezTo>
                  <a:cubicBezTo>
                    <a:pt x="5266" y="6756"/>
                    <a:pt x="5723" y="5435"/>
                    <a:pt x="6113" y="4707"/>
                  </a:cubicBezTo>
                  <a:cubicBezTo>
                    <a:pt x="6282" y="4386"/>
                    <a:pt x="6485" y="4081"/>
                    <a:pt x="6688" y="3793"/>
                  </a:cubicBezTo>
                  <a:lnTo>
                    <a:pt x="6705" y="3793"/>
                  </a:lnTo>
                  <a:cubicBezTo>
                    <a:pt x="7264" y="2997"/>
                    <a:pt x="8009" y="2320"/>
                    <a:pt x="9025" y="2083"/>
                  </a:cubicBezTo>
                  <a:cubicBezTo>
                    <a:pt x="9303" y="2019"/>
                    <a:pt x="9565" y="1990"/>
                    <a:pt x="9812" y="1990"/>
                  </a:cubicBezTo>
                  <a:cubicBezTo>
                    <a:pt x="11202" y="1990"/>
                    <a:pt x="12134" y="2914"/>
                    <a:pt x="13054" y="3776"/>
                  </a:cubicBezTo>
                  <a:cubicBezTo>
                    <a:pt x="13647" y="4318"/>
                    <a:pt x="14240" y="4826"/>
                    <a:pt x="14951" y="5046"/>
                  </a:cubicBezTo>
                  <a:cubicBezTo>
                    <a:pt x="14951" y="5046"/>
                    <a:pt x="15628" y="4453"/>
                    <a:pt x="16271" y="4335"/>
                  </a:cubicBezTo>
                  <a:lnTo>
                    <a:pt x="16271" y="4318"/>
                  </a:lnTo>
                  <a:cubicBezTo>
                    <a:pt x="16271" y="4318"/>
                    <a:pt x="16948" y="2083"/>
                    <a:pt x="14832" y="898"/>
                  </a:cubicBezTo>
                  <a:cubicBezTo>
                    <a:pt x="13867" y="352"/>
                    <a:pt x="12199" y="1"/>
                    <a:pt x="1045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9" name="Google Shape;11059;p61"/>
            <p:cNvSpPr/>
            <p:nvPr/>
          </p:nvSpPr>
          <p:spPr>
            <a:xfrm>
              <a:off x="4040303" y="922392"/>
              <a:ext cx="221574" cy="59543"/>
            </a:xfrm>
            <a:custGeom>
              <a:rect b="b" l="l" r="r" t="t"/>
              <a:pathLst>
                <a:path extrusionOk="0" h="965" w="3591">
                  <a:moveTo>
                    <a:pt x="3556" y="0"/>
                  </a:moveTo>
                  <a:cubicBezTo>
                    <a:pt x="3048" y="169"/>
                    <a:pt x="2523" y="271"/>
                    <a:pt x="1982" y="305"/>
                  </a:cubicBezTo>
                  <a:cubicBezTo>
                    <a:pt x="1728" y="325"/>
                    <a:pt x="1472" y="334"/>
                    <a:pt x="1215" y="334"/>
                  </a:cubicBezTo>
                  <a:cubicBezTo>
                    <a:pt x="820" y="334"/>
                    <a:pt x="424" y="312"/>
                    <a:pt x="35" y="271"/>
                  </a:cubicBezTo>
                  <a:lnTo>
                    <a:pt x="1" y="948"/>
                  </a:lnTo>
                  <a:cubicBezTo>
                    <a:pt x="165" y="959"/>
                    <a:pt x="328" y="965"/>
                    <a:pt x="492" y="965"/>
                  </a:cubicBezTo>
                  <a:cubicBezTo>
                    <a:pt x="1562" y="965"/>
                    <a:pt x="2621" y="726"/>
                    <a:pt x="3590" y="271"/>
                  </a:cubicBezTo>
                  <a:lnTo>
                    <a:pt x="3556"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0" name="Google Shape;11060;p61"/>
            <p:cNvSpPr/>
            <p:nvPr/>
          </p:nvSpPr>
          <p:spPr>
            <a:xfrm>
              <a:off x="4467589" y="572850"/>
              <a:ext cx="73179" cy="66207"/>
            </a:xfrm>
            <a:custGeom>
              <a:rect b="b" l="l" r="r" t="t"/>
              <a:pathLst>
                <a:path extrusionOk="0" h="1073" w="1186">
                  <a:moveTo>
                    <a:pt x="668" y="0"/>
                  </a:moveTo>
                  <a:cubicBezTo>
                    <a:pt x="521" y="0"/>
                    <a:pt x="380" y="54"/>
                    <a:pt x="271" y="163"/>
                  </a:cubicBezTo>
                  <a:cubicBezTo>
                    <a:pt x="153" y="281"/>
                    <a:pt x="85" y="417"/>
                    <a:pt x="34" y="569"/>
                  </a:cubicBezTo>
                  <a:cubicBezTo>
                    <a:pt x="0" y="704"/>
                    <a:pt x="0" y="857"/>
                    <a:pt x="34" y="992"/>
                  </a:cubicBezTo>
                  <a:lnTo>
                    <a:pt x="68" y="1009"/>
                  </a:lnTo>
                  <a:cubicBezTo>
                    <a:pt x="85" y="1051"/>
                    <a:pt x="127" y="1073"/>
                    <a:pt x="170" y="1073"/>
                  </a:cubicBezTo>
                  <a:cubicBezTo>
                    <a:pt x="212" y="1073"/>
                    <a:pt x="254" y="1051"/>
                    <a:pt x="271" y="1009"/>
                  </a:cubicBezTo>
                  <a:cubicBezTo>
                    <a:pt x="305" y="891"/>
                    <a:pt x="356" y="789"/>
                    <a:pt x="407" y="704"/>
                  </a:cubicBezTo>
                  <a:cubicBezTo>
                    <a:pt x="441" y="620"/>
                    <a:pt x="508" y="535"/>
                    <a:pt x="576" y="467"/>
                  </a:cubicBezTo>
                  <a:cubicBezTo>
                    <a:pt x="610" y="417"/>
                    <a:pt x="678" y="383"/>
                    <a:pt x="745" y="383"/>
                  </a:cubicBezTo>
                  <a:cubicBezTo>
                    <a:pt x="847" y="383"/>
                    <a:pt x="932" y="400"/>
                    <a:pt x="1016" y="450"/>
                  </a:cubicBezTo>
                  <a:lnTo>
                    <a:pt x="1101" y="450"/>
                  </a:lnTo>
                  <a:cubicBezTo>
                    <a:pt x="1152" y="417"/>
                    <a:pt x="1186" y="349"/>
                    <a:pt x="1152" y="298"/>
                  </a:cubicBezTo>
                  <a:cubicBezTo>
                    <a:pt x="1084" y="146"/>
                    <a:pt x="949" y="44"/>
                    <a:pt x="779" y="10"/>
                  </a:cubicBezTo>
                  <a:cubicBezTo>
                    <a:pt x="742" y="3"/>
                    <a:pt x="705" y="0"/>
                    <a:pt x="66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1" name="Google Shape;11061;p61"/>
            <p:cNvSpPr/>
            <p:nvPr/>
          </p:nvSpPr>
          <p:spPr>
            <a:xfrm>
              <a:off x="3855444" y="493007"/>
              <a:ext cx="82558" cy="70896"/>
            </a:xfrm>
            <a:custGeom>
              <a:rect b="b" l="l" r="r" t="t"/>
              <a:pathLst>
                <a:path extrusionOk="0" h="1149" w="1338">
                  <a:moveTo>
                    <a:pt x="762" y="1"/>
                  </a:moveTo>
                  <a:cubicBezTo>
                    <a:pt x="254" y="17"/>
                    <a:pt x="0" y="627"/>
                    <a:pt x="373" y="983"/>
                  </a:cubicBezTo>
                  <a:cubicBezTo>
                    <a:pt x="487" y="1097"/>
                    <a:pt x="628" y="1148"/>
                    <a:pt x="766" y="1148"/>
                  </a:cubicBezTo>
                  <a:cubicBezTo>
                    <a:pt x="1057" y="1148"/>
                    <a:pt x="1338" y="921"/>
                    <a:pt x="1338" y="576"/>
                  </a:cubicBezTo>
                  <a:cubicBezTo>
                    <a:pt x="1338" y="254"/>
                    <a:pt x="1084" y="1"/>
                    <a:pt x="76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2" name="Google Shape;11062;p61"/>
            <p:cNvSpPr/>
            <p:nvPr/>
          </p:nvSpPr>
          <p:spPr>
            <a:xfrm>
              <a:off x="4197026" y="494056"/>
              <a:ext cx="71081" cy="70032"/>
            </a:xfrm>
            <a:custGeom>
              <a:rect b="b" l="l" r="r" t="t"/>
              <a:pathLst>
                <a:path extrusionOk="0" h="1135" w="1152">
                  <a:moveTo>
                    <a:pt x="576" y="0"/>
                  </a:moveTo>
                  <a:cubicBezTo>
                    <a:pt x="271" y="0"/>
                    <a:pt x="0" y="254"/>
                    <a:pt x="0" y="559"/>
                  </a:cubicBezTo>
                  <a:cubicBezTo>
                    <a:pt x="0" y="881"/>
                    <a:pt x="271" y="1135"/>
                    <a:pt x="576" y="1135"/>
                  </a:cubicBezTo>
                  <a:cubicBezTo>
                    <a:pt x="898" y="1135"/>
                    <a:pt x="1152" y="881"/>
                    <a:pt x="1152" y="559"/>
                  </a:cubicBezTo>
                  <a:cubicBezTo>
                    <a:pt x="1152" y="254"/>
                    <a:pt x="898" y="0"/>
                    <a:pt x="57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3" name="Google Shape;11063;p61"/>
            <p:cNvSpPr/>
            <p:nvPr/>
          </p:nvSpPr>
          <p:spPr>
            <a:xfrm>
              <a:off x="3850200" y="346712"/>
              <a:ext cx="103475" cy="78177"/>
            </a:xfrm>
            <a:custGeom>
              <a:rect b="b" l="l" r="r" t="t"/>
              <a:pathLst>
                <a:path extrusionOk="0" h="1267" w="1677">
                  <a:moveTo>
                    <a:pt x="1139" y="1"/>
                  </a:moveTo>
                  <a:cubicBezTo>
                    <a:pt x="1018" y="1"/>
                    <a:pt x="888" y="24"/>
                    <a:pt x="762" y="69"/>
                  </a:cubicBezTo>
                  <a:cubicBezTo>
                    <a:pt x="390" y="204"/>
                    <a:pt x="102" y="526"/>
                    <a:pt x="34" y="915"/>
                  </a:cubicBezTo>
                  <a:cubicBezTo>
                    <a:pt x="0" y="1068"/>
                    <a:pt x="102" y="1220"/>
                    <a:pt x="254" y="1254"/>
                  </a:cubicBezTo>
                  <a:cubicBezTo>
                    <a:pt x="279" y="1262"/>
                    <a:pt x="306" y="1266"/>
                    <a:pt x="335" y="1266"/>
                  </a:cubicBezTo>
                  <a:cubicBezTo>
                    <a:pt x="537" y="1266"/>
                    <a:pt x="811" y="1076"/>
                    <a:pt x="915" y="1017"/>
                  </a:cubicBezTo>
                  <a:cubicBezTo>
                    <a:pt x="1270" y="780"/>
                    <a:pt x="1677" y="746"/>
                    <a:pt x="1660" y="391"/>
                  </a:cubicBezTo>
                  <a:cubicBezTo>
                    <a:pt x="1660" y="129"/>
                    <a:pt x="1425" y="1"/>
                    <a:pt x="1139" y="1"/>
                  </a:cubicBezTo>
                  <a:close/>
                </a:path>
              </a:pathLst>
            </a:custGeom>
            <a:solidFill>
              <a:srgbClr val="1636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4" name="Google Shape;11064;p61"/>
            <p:cNvSpPr/>
            <p:nvPr/>
          </p:nvSpPr>
          <p:spPr>
            <a:xfrm>
              <a:off x="4190424" y="350661"/>
              <a:ext cx="111126" cy="70279"/>
            </a:xfrm>
            <a:custGeom>
              <a:rect b="b" l="l" r="r" t="t"/>
              <a:pathLst>
                <a:path extrusionOk="0" h="1139" w="1801">
                  <a:moveTo>
                    <a:pt x="663" y="0"/>
                  </a:moveTo>
                  <a:cubicBezTo>
                    <a:pt x="306" y="0"/>
                    <a:pt x="0" y="170"/>
                    <a:pt x="57" y="479"/>
                  </a:cubicBezTo>
                  <a:cubicBezTo>
                    <a:pt x="107" y="851"/>
                    <a:pt x="497" y="818"/>
                    <a:pt x="903" y="987"/>
                  </a:cubicBezTo>
                  <a:cubicBezTo>
                    <a:pt x="1002" y="1015"/>
                    <a:pt x="1291" y="1138"/>
                    <a:pt x="1472" y="1138"/>
                  </a:cubicBezTo>
                  <a:cubicBezTo>
                    <a:pt x="1507" y="1138"/>
                    <a:pt x="1538" y="1133"/>
                    <a:pt x="1563" y="1122"/>
                  </a:cubicBezTo>
                  <a:cubicBezTo>
                    <a:pt x="1716" y="1055"/>
                    <a:pt x="1800" y="885"/>
                    <a:pt x="1733" y="750"/>
                  </a:cubicBezTo>
                  <a:cubicBezTo>
                    <a:pt x="1597" y="361"/>
                    <a:pt x="1276" y="90"/>
                    <a:pt x="886" y="22"/>
                  </a:cubicBezTo>
                  <a:cubicBezTo>
                    <a:pt x="812" y="8"/>
                    <a:pt x="736" y="0"/>
                    <a:pt x="663" y="0"/>
                  </a:cubicBezTo>
                  <a:close/>
                </a:path>
              </a:pathLst>
            </a:custGeom>
            <a:solidFill>
              <a:srgbClr val="1636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5" name="Google Shape;11065;p61"/>
            <p:cNvSpPr/>
            <p:nvPr/>
          </p:nvSpPr>
          <p:spPr>
            <a:xfrm>
              <a:off x="4527378" y="29810"/>
              <a:ext cx="47573" cy="82003"/>
            </a:xfrm>
            <a:custGeom>
              <a:rect b="b" l="l" r="r" t="t"/>
              <a:pathLst>
                <a:path extrusionOk="0" h="1329" w="771">
                  <a:moveTo>
                    <a:pt x="416" y="0"/>
                  </a:moveTo>
                  <a:cubicBezTo>
                    <a:pt x="122" y="0"/>
                    <a:pt x="0" y="1328"/>
                    <a:pt x="98" y="1328"/>
                  </a:cubicBezTo>
                  <a:cubicBezTo>
                    <a:pt x="101" y="1328"/>
                    <a:pt x="105" y="1329"/>
                    <a:pt x="108" y="1329"/>
                  </a:cubicBezTo>
                  <a:cubicBezTo>
                    <a:pt x="363" y="1329"/>
                    <a:pt x="771" y="124"/>
                    <a:pt x="454" y="7"/>
                  </a:cubicBezTo>
                  <a:cubicBezTo>
                    <a:pt x="441" y="3"/>
                    <a:pt x="428" y="0"/>
                    <a:pt x="41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6" name="Google Shape;11066;p61"/>
            <p:cNvSpPr/>
            <p:nvPr/>
          </p:nvSpPr>
          <p:spPr>
            <a:xfrm>
              <a:off x="4548233" y="91389"/>
              <a:ext cx="78177" cy="56766"/>
            </a:xfrm>
            <a:custGeom>
              <a:rect b="b" l="l" r="r" t="t"/>
              <a:pathLst>
                <a:path extrusionOk="0" h="920" w="1267">
                  <a:moveTo>
                    <a:pt x="1131" y="1"/>
                  </a:moveTo>
                  <a:cubicBezTo>
                    <a:pt x="803" y="1"/>
                    <a:pt x="1" y="578"/>
                    <a:pt x="82" y="821"/>
                  </a:cubicBezTo>
                  <a:cubicBezTo>
                    <a:pt x="106" y="889"/>
                    <a:pt x="184" y="920"/>
                    <a:pt x="290" y="920"/>
                  </a:cubicBezTo>
                  <a:cubicBezTo>
                    <a:pt x="634" y="920"/>
                    <a:pt x="1267" y="592"/>
                    <a:pt x="1267" y="127"/>
                  </a:cubicBezTo>
                  <a:cubicBezTo>
                    <a:pt x="1267" y="38"/>
                    <a:pt x="1214" y="1"/>
                    <a:pt x="1131"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7" name="Google Shape;11067;p61"/>
            <p:cNvSpPr/>
            <p:nvPr/>
          </p:nvSpPr>
          <p:spPr>
            <a:xfrm>
              <a:off x="3889691" y="702201"/>
              <a:ext cx="332145" cy="122665"/>
            </a:xfrm>
            <a:custGeom>
              <a:rect b="b" l="l" r="r" t="t"/>
              <a:pathLst>
                <a:path extrusionOk="0" h="1988" w="5383">
                  <a:moveTo>
                    <a:pt x="5255" y="0"/>
                  </a:moveTo>
                  <a:cubicBezTo>
                    <a:pt x="5221" y="0"/>
                    <a:pt x="5186" y="17"/>
                    <a:pt x="5163" y="57"/>
                  </a:cubicBezTo>
                  <a:cubicBezTo>
                    <a:pt x="4909" y="497"/>
                    <a:pt x="4553" y="870"/>
                    <a:pt x="4113" y="1141"/>
                  </a:cubicBezTo>
                  <a:cubicBezTo>
                    <a:pt x="3893" y="1276"/>
                    <a:pt x="3673" y="1378"/>
                    <a:pt x="3419" y="1445"/>
                  </a:cubicBezTo>
                  <a:cubicBezTo>
                    <a:pt x="3182" y="1513"/>
                    <a:pt x="2928" y="1547"/>
                    <a:pt x="2691" y="1547"/>
                  </a:cubicBezTo>
                  <a:cubicBezTo>
                    <a:pt x="2659" y="1548"/>
                    <a:pt x="2627" y="1549"/>
                    <a:pt x="2595" y="1549"/>
                  </a:cubicBezTo>
                  <a:cubicBezTo>
                    <a:pt x="2120" y="1549"/>
                    <a:pt x="1648" y="1431"/>
                    <a:pt x="1235" y="1208"/>
                  </a:cubicBezTo>
                  <a:cubicBezTo>
                    <a:pt x="795" y="954"/>
                    <a:pt x="439" y="565"/>
                    <a:pt x="219" y="108"/>
                  </a:cubicBezTo>
                  <a:cubicBezTo>
                    <a:pt x="201" y="59"/>
                    <a:pt x="164" y="39"/>
                    <a:pt x="128" y="39"/>
                  </a:cubicBezTo>
                  <a:cubicBezTo>
                    <a:pt x="64" y="39"/>
                    <a:pt x="1" y="100"/>
                    <a:pt x="33" y="176"/>
                  </a:cubicBezTo>
                  <a:cubicBezTo>
                    <a:pt x="185" y="734"/>
                    <a:pt x="541" y="1208"/>
                    <a:pt x="1032" y="1530"/>
                  </a:cubicBezTo>
                  <a:cubicBezTo>
                    <a:pt x="1540" y="1835"/>
                    <a:pt x="2098" y="1987"/>
                    <a:pt x="2691" y="1987"/>
                  </a:cubicBezTo>
                  <a:cubicBezTo>
                    <a:pt x="3267" y="1987"/>
                    <a:pt x="3842" y="1801"/>
                    <a:pt x="4316" y="1462"/>
                  </a:cubicBezTo>
                  <a:cubicBezTo>
                    <a:pt x="4790" y="1141"/>
                    <a:pt x="5146" y="667"/>
                    <a:pt x="5349" y="142"/>
                  </a:cubicBezTo>
                  <a:cubicBezTo>
                    <a:pt x="5383" y="64"/>
                    <a:pt x="5320" y="0"/>
                    <a:pt x="5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68" name="Google Shape;11068;p61"/>
          <p:cNvSpPr/>
          <p:nvPr/>
        </p:nvSpPr>
        <p:spPr>
          <a:xfrm>
            <a:off x="8049162" y="1947812"/>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1069" name="Google Shape;11069;p61"/>
          <p:cNvSpPr/>
          <p:nvPr/>
        </p:nvSpPr>
        <p:spPr>
          <a:xfrm>
            <a:off x="6591837" y="738137"/>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1070" name="Google Shape;11070;p61"/>
          <p:cNvSpPr/>
          <p:nvPr/>
        </p:nvSpPr>
        <p:spPr>
          <a:xfrm>
            <a:off x="4191537" y="2622312"/>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grpSp>
        <p:nvGrpSpPr>
          <p:cNvPr id="11071" name="Google Shape;11071;p61"/>
          <p:cNvGrpSpPr/>
          <p:nvPr/>
        </p:nvGrpSpPr>
        <p:grpSpPr>
          <a:xfrm>
            <a:off x="1094864" y="2808395"/>
            <a:ext cx="751442" cy="1382676"/>
            <a:chOff x="1094864" y="2808395"/>
            <a:chExt cx="751442" cy="1382676"/>
          </a:xfrm>
        </p:grpSpPr>
        <p:grpSp>
          <p:nvGrpSpPr>
            <p:cNvPr id="11072" name="Google Shape;11072;p61"/>
            <p:cNvGrpSpPr/>
            <p:nvPr/>
          </p:nvGrpSpPr>
          <p:grpSpPr>
            <a:xfrm>
              <a:off x="1094864" y="2808395"/>
              <a:ext cx="751442" cy="1382676"/>
              <a:chOff x="-524775" y="-456525"/>
              <a:chExt cx="1304813" cy="2400895"/>
            </a:xfrm>
          </p:grpSpPr>
          <p:sp>
            <p:nvSpPr>
              <p:cNvPr id="11073" name="Google Shape;11073;p61"/>
              <p:cNvSpPr/>
              <p:nvPr/>
            </p:nvSpPr>
            <p:spPr>
              <a:xfrm>
                <a:off x="-427656" y="-456525"/>
                <a:ext cx="1181603" cy="858714"/>
              </a:xfrm>
              <a:custGeom>
                <a:rect b="b" l="l" r="r" t="t"/>
                <a:pathLst>
                  <a:path extrusionOk="0" h="13917" w="19150">
                    <a:moveTo>
                      <a:pt x="10251" y="0"/>
                    </a:moveTo>
                    <a:cubicBezTo>
                      <a:pt x="8174" y="0"/>
                      <a:pt x="8899" y="1918"/>
                      <a:pt x="7789" y="2353"/>
                    </a:cubicBezTo>
                    <a:cubicBezTo>
                      <a:pt x="7606" y="2425"/>
                      <a:pt x="7406" y="2450"/>
                      <a:pt x="7193" y="2450"/>
                    </a:cubicBezTo>
                    <a:cubicBezTo>
                      <a:pt x="6633" y="2450"/>
                      <a:pt x="5977" y="2273"/>
                      <a:pt x="5272" y="2273"/>
                    </a:cubicBezTo>
                    <a:cubicBezTo>
                      <a:pt x="4528" y="2273"/>
                      <a:pt x="3729" y="2471"/>
                      <a:pt x="2930" y="3284"/>
                    </a:cubicBezTo>
                    <a:cubicBezTo>
                      <a:pt x="1135" y="5113"/>
                      <a:pt x="2862" y="6450"/>
                      <a:pt x="2963" y="6535"/>
                    </a:cubicBezTo>
                    <a:cubicBezTo>
                      <a:pt x="2929" y="6521"/>
                      <a:pt x="2648" y="6405"/>
                      <a:pt x="2278" y="6405"/>
                    </a:cubicBezTo>
                    <a:cubicBezTo>
                      <a:pt x="1744" y="6405"/>
                      <a:pt x="1023" y="6647"/>
                      <a:pt x="593" y="7788"/>
                    </a:cubicBezTo>
                    <a:cubicBezTo>
                      <a:pt x="1" y="9311"/>
                      <a:pt x="1982" y="10497"/>
                      <a:pt x="1982" y="10497"/>
                    </a:cubicBezTo>
                    <a:cubicBezTo>
                      <a:pt x="1982" y="10497"/>
                      <a:pt x="729" y="10835"/>
                      <a:pt x="864" y="11970"/>
                    </a:cubicBezTo>
                    <a:cubicBezTo>
                      <a:pt x="1033" y="13443"/>
                      <a:pt x="1998" y="13747"/>
                      <a:pt x="2066" y="13764"/>
                    </a:cubicBezTo>
                    <a:cubicBezTo>
                      <a:pt x="2134" y="13663"/>
                      <a:pt x="2219" y="13595"/>
                      <a:pt x="2320" y="13527"/>
                    </a:cubicBezTo>
                    <a:cubicBezTo>
                      <a:pt x="2583" y="13359"/>
                      <a:pt x="2819" y="13295"/>
                      <a:pt x="3026" y="13295"/>
                    </a:cubicBezTo>
                    <a:cubicBezTo>
                      <a:pt x="3671" y="13295"/>
                      <a:pt x="4030" y="13917"/>
                      <a:pt x="4030" y="13917"/>
                    </a:cubicBezTo>
                    <a:cubicBezTo>
                      <a:pt x="4030" y="13917"/>
                      <a:pt x="4555" y="10276"/>
                      <a:pt x="4301" y="7195"/>
                    </a:cubicBezTo>
                    <a:lnTo>
                      <a:pt x="4301" y="7195"/>
                    </a:lnTo>
                    <a:cubicBezTo>
                      <a:pt x="4473" y="7441"/>
                      <a:pt x="4876" y="7873"/>
                      <a:pt x="5530" y="7873"/>
                    </a:cubicBezTo>
                    <a:cubicBezTo>
                      <a:pt x="5778" y="7873"/>
                      <a:pt x="6062" y="7811"/>
                      <a:pt x="6383" y="7652"/>
                    </a:cubicBezTo>
                    <a:cubicBezTo>
                      <a:pt x="7772" y="6975"/>
                      <a:pt x="7552" y="5333"/>
                      <a:pt x="7535" y="5214"/>
                    </a:cubicBezTo>
                    <a:lnTo>
                      <a:pt x="7535" y="5214"/>
                    </a:lnTo>
                    <a:cubicBezTo>
                      <a:pt x="7569" y="5333"/>
                      <a:pt x="8364" y="7110"/>
                      <a:pt x="10040" y="7263"/>
                    </a:cubicBezTo>
                    <a:cubicBezTo>
                      <a:pt x="10110" y="7268"/>
                      <a:pt x="10177" y="7271"/>
                      <a:pt x="10242" y="7271"/>
                    </a:cubicBezTo>
                    <a:cubicBezTo>
                      <a:pt x="11814" y="7271"/>
                      <a:pt x="12360" y="5773"/>
                      <a:pt x="12360" y="5773"/>
                    </a:cubicBezTo>
                    <a:cubicBezTo>
                      <a:pt x="12360" y="5773"/>
                      <a:pt x="12394" y="7381"/>
                      <a:pt x="13664" y="7906"/>
                    </a:cubicBezTo>
                    <a:cubicBezTo>
                      <a:pt x="14002" y="8059"/>
                      <a:pt x="14375" y="8143"/>
                      <a:pt x="14730" y="8143"/>
                    </a:cubicBezTo>
                    <a:lnTo>
                      <a:pt x="15323" y="8177"/>
                    </a:lnTo>
                    <a:cubicBezTo>
                      <a:pt x="15086" y="10039"/>
                      <a:pt x="15035" y="11919"/>
                      <a:pt x="15154" y="13781"/>
                    </a:cubicBezTo>
                    <a:cubicBezTo>
                      <a:pt x="15402" y="13675"/>
                      <a:pt x="15620" y="13628"/>
                      <a:pt x="15809" y="13628"/>
                    </a:cubicBezTo>
                    <a:cubicBezTo>
                      <a:pt x="16071" y="13628"/>
                      <a:pt x="16276" y="13718"/>
                      <a:pt x="16423" y="13866"/>
                    </a:cubicBezTo>
                    <a:cubicBezTo>
                      <a:pt x="17355" y="12918"/>
                      <a:pt x="16576" y="12054"/>
                      <a:pt x="16576" y="12054"/>
                    </a:cubicBezTo>
                    <a:cubicBezTo>
                      <a:pt x="16576" y="12054"/>
                      <a:pt x="17659" y="11749"/>
                      <a:pt x="17862" y="10852"/>
                    </a:cubicBezTo>
                    <a:cubicBezTo>
                      <a:pt x="18049" y="9955"/>
                      <a:pt x="17101" y="9159"/>
                      <a:pt x="17101" y="9159"/>
                    </a:cubicBezTo>
                    <a:cubicBezTo>
                      <a:pt x="17101" y="9159"/>
                      <a:pt x="19149" y="8753"/>
                      <a:pt x="18794" y="6890"/>
                    </a:cubicBezTo>
                    <a:cubicBezTo>
                      <a:pt x="18641" y="6010"/>
                      <a:pt x="17913" y="5367"/>
                      <a:pt x="17033" y="5299"/>
                    </a:cubicBezTo>
                    <a:cubicBezTo>
                      <a:pt x="17033" y="5299"/>
                      <a:pt x="18692" y="2946"/>
                      <a:pt x="16897" y="1388"/>
                    </a:cubicBezTo>
                    <a:cubicBezTo>
                      <a:pt x="16545" y="1081"/>
                      <a:pt x="16159" y="965"/>
                      <a:pt x="15776" y="965"/>
                    </a:cubicBezTo>
                    <a:cubicBezTo>
                      <a:pt x="14599" y="965"/>
                      <a:pt x="13460" y="2065"/>
                      <a:pt x="13460" y="2065"/>
                    </a:cubicBezTo>
                    <a:cubicBezTo>
                      <a:pt x="13460" y="2065"/>
                      <a:pt x="13122" y="254"/>
                      <a:pt x="10599" y="17"/>
                    </a:cubicBezTo>
                    <a:cubicBezTo>
                      <a:pt x="10475" y="6"/>
                      <a:pt x="10359" y="0"/>
                      <a:pt x="1025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4" name="Google Shape;11074;p61"/>
              <p:cNvSpPr/>
              <p:nvPr/>
            </p:nvSpPr>
            <p:spPr>
              <a:xfrm>
                <a:off x="-348554" y="-134811"/>
                <a:ext cx="963546" cy="1085470"/>
              </a:xfrm>
              <a:custGeom>
                <a:rect b="b" l="l" r="r" t="t"/>
                <a:pathLst>
                  <a:path extrusionOk="0" h="17592" w="15616">
                    <a:moveTo>
                      <a:pt x="6253" y="0"/>
                    </a:moveTo>
                    <a:lnTo>
                      <a:pt x="6253" y="0"/>
                    </a:lnTo>
                    <a:cubicBezTo>
                      <a:pt x="6270" y="119"/>
                      <a:pt x="6490" y="1761"/>
                      <a:pt x="5101" y="2438"/>
                    </a:cubicBezTo>
                    <a:cubicBezTo>
                      <a:pt x="4780" y="2597"/>
                      <a:pt x="4496" y="2659"/>
                      <a:pt x="4247" y="2659"/>
                    </a:cubicBezTo>
                    <a:cubicBezTo>
                      <a:pt x="3593" y="2659"/>
                      <a:pt x="3186" y="2227"/>
                      <a:pt x="3002" y="1981"/>
                    </a:cubicBezTo>
                    <a:lnTo>
                      <a:pt x="3002" y="1981"/>
                    </a:lnTo>
                    <a:cubicBezTo>
                      <a:pt x="3087" y="4792"/>
                      <a:pt x="2748" y="8703"/>
                      <a:pt x="2748" y="8703"/>
                    </a:cubicBezTo>
                    <a:cubicBezTo>
                      <a:pt x="2748" y="8703"/>
                      <a:pt x="2379" y="8081"/>
                      <a:pt x="1737" y="8081"/>
                    </a:cubicBezTo>
                    <a:cubicBezTo>
                      <a:pt x="1531" y="8081"/>
                      <a:pt x="1297" y="8145"/>
                      <a:pt x="1038" y="8313"/>
                    </a:cubicBezTo>
                    <a:cubicBezTo>
                      <a:pt x="937" y="8381"/>
                      <a:pt x="852" y="8449"/>
                      <a:pt x="784" y="8550"/>
                    </a:cubicBezTo>
                    <a:cubicBezTo>
                      <a:pt x="1" y="9494"/>
                      <a:pt x="591" y="11826"/>
                      <a:pt x="2713" y="11826"/>
                    </a:cubicBezTo>
                    <a:cubicBezTo>
                      <a:pt x="2838" y="11826"/>
                      <a:pt x="2968" y="11818"/>
                      <a:pt x="3104" y="11801"/>
                    </a:cubicBezTo>
                    <a:cubicBezTo>
                      <a:pt x="3104" y="11801"/>
                      <a:pt x="3866" y="13494"/>
                      <a:pt x="4797" y="14188"/>
                    </a:cubicBezTo>
                    <a:cubicBezTo>
                      <a:pt x="5355" y="14577"/>
                      <a:pt x="5999" y="14831"/>
                      <a:pt x="6676" y="14933"/>
                    </a:cubicBezTo>
                    <a:lnTo>
                      <a:pt x="6456" y="16271"/>
                    </a:lnTo>
                    <a:lnTo>
                      <a:pt x="6371" y="16711"/>
                    </a:lnTo>
                    <a:cubicBezTo>
                      <a:pt x="6371" y="16711"/>
                      <a:pt x="6879" y="17591"/>
                      <a:pt x="8521" y="17591"/>
                    </a:cubicBezTo>
                    <a:cubicBezTo>
                      <a:pt x="9656" y="17591"/>
                      <a:pt x="10011" y="16812"/>
                      <a:pt x="10011" y="16812"/>
                    </a:cubicBezTo>
                    <a:lnTo>
                      <a:pt x="9944" y="16389"/>
                    </a:lnTo>
                    <a:lnTo>
                      <a:pt x="9724" y="14967"/>
                    </a:lnTo>
                    <a:cubicBezTo>
                      <a:pt x="10621" y="14831"/>
                      <a:pt x="11383" y="14577"/>
                      <a:pt x="11806" y="14239"/>
                    </a:cubicBezTo>
                    <a:cubicBezTo>
                      <a:pt x="12754" y="13460"/>
                      <a:pt x="13211" y="11632"/>
                      <a:pt x="13211" y="11632"/>
                    </a:cubicBezTo>
                    <a:cubicBezTo>
                      <a:pt x="13211" y="11632"/>
                      <a:pt x="13329" y="11649"/>
                      <a:pt x="13511" y="11649"/>
                    </a:cubicBezTo>
                    <a:cubicBezTo>
                      <a:pt x="13981" y="11649"/>
                      <a:pt x="14879" y="11535"/>
                      <a:pt x="15294" y="10717"/>
                    </a:cubicBezTo>
                    <a:cubicBezTo>
                      <a:pt x="15598" y="10125"/>
                      <a:pt x="15615" y="9109"/>
                      <a:pt x="15141" y="8652"/>
                    </a:cubicBezTo>
                    <a:cubicBezTo>
                      <a:pt x="14987" y="8497"/>
                      <a:pt x="14788" y="8409"/>
                      <a:pt x="14532" y="8409"/>
                    </a:cubicBezTo>
                    <a:cubicBezTo>
                      <a:pt x="14340" y="8409"/>
                      <a:pt x="14116" y="8458"/>
                      <a:pt x="13855" y="8567"/>
                    </a:cubicBezTo>
                    <a:cubicBezTo>
                      <a:pt x="13855" y="8567"/>
                      <a:pt x="14312" y="5452"/>
                      <a:pt x="14041" y="2963"/>
                    </a:cubicBezTo>
                    <a:lnTo>
                      <a:pt x="13448" y="2929"/>
                    </a:lnTo>
                    <a:cubicBezTo>
                      <a:pt x="13076" y="2929"/>
                      <a:pt x="12703" y="2845"/>
                      <a:pt x="12365" y="2692"/>
                    </a:cubicBezTo>
                    <a:cubicBezTo>
                      <a:pt x="11095" y="2167"/>
                      <a:pt x="11078" y="559"/>
                      <a:pt x="11078" y="559"/>
                    </a:cubicBezTo>
                    <a:cubicBezTo>
                      <a:pt x="11078" y="559"/>
                      <a:pt x="10537" y="2042"/>
                      <a:pt x="8984" y="2042"/>
                    </a:cubicBezTo>
                    <a:cubicBezTo>
                      <a:pt x="8911" y="2042"/>
                      <a:pt x="8836" y="2039"/>
                      <a:pt x="8758" y="2032"/>
                    </a:cubicBezTo>
                    <a:cubicBezTo>
                      <a:pt x="7082" y="1896"/>
                      <a:pt x="6287" y="119"/>
                      <a:pt x="625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5" name="Google Shape;11075;p61"/>
              <p:cNvSpPr/>
              <p:nvPr/>
            </p:nvSpPr>
            <p:spPr>
              <a:xfrm>
                <a:off x="-397361" y="867230"/>
                <a:ext cx="1077141" cy="1077141"/>
              </a:xfrm>
              <a:custGeom>
                <a:rect b="b" l="l" r="r" t="t"/>
                <a:pathLst>
                  <a:path extrusionOk="0" h="17457" w="17457">
                    <a:moveTo>
                      <a:pt x="6665" y="0"/>
                    </a:moveTo>
                    <a:cubicBezTo>
                      <a:pt x="5810" y="0"/>
                      <a:pt x="4137" y="179"/>
                      <a:pt x="2710" y="1402"/>
                    </a:cubicBezTo>
                    <a:cubicBezTo>
                      <a:pt x="1711" y="2265"/>
                      <a:pt x="763" y="4162"/>
                      <a:pt x="1" y="6261"/>
                    </a:cubicBezTo>
                    <a:cubicBezTo>
                      <a:pt x="1" y="6261"/>
                      <a:pt x="673" y="8773"/>
                      <a:pt x="2919" y="8773"/>
                    </a:cubicBezTo>
                    <a:cubicBezTo>
                      <a:pt x="2983" y="8773"/>
                      <a:pt x="3049" y="8771"/>
                      <a:pt x="3116" y="8767"/>
                    </a:cubicBezTo>
                    <a:lnTo>
                      <a:pt x="3116" y="8767"/>
                    </a:lnTo>
                    <a:cubicBezTo>
                      <a:pt x="2591" y="10714"/>
                      <a:pt x="1998" y="13338"/>
                      <a:pt x="1440" y="16335"/>
                    </a:cubicBezTo>
                    <a:cubicBezTo>
                      <a:pt x="3673" y="17068"/>
                      <a:pt x="5996" y="17457"/>
                      <a:pt x="8353" y="17457"/>
                    </a:cubicBezTo>
                    <a:cubicBezTo>
                      <a:pt x="8498" y="17457"/>
                      <a:pt x="8643" y="17455"/>
                      <a:pt x="8788" y="17452"/>
                    </a:cubicBezTo>
                    <a:cubicBezTo>
                      <a:pt x="12004" y="17418"/>
                      <a:pt x="14239" y="16978"/>
                      <a:pt x="15763" y="16419"/>
                    </a:cubicBezTo>
                    <a:cubicBezTo>
                      <a:pt x="15594" y="14218"/>
                      <a:pt x="15035" y="11459"/>
                      <a:pt x="14493" y="9190"/>
                    </a:cubicBezTo>
                    <a:lnTo>
                      <a:pt x="14493" y="9190"/>
                    </a:lnTo>
                    <a:cubicBezTo>
                      <a:pt x="14526" y="9191"/>
                      <a:pt x="14559" y="9191"/>
                      <a:pt x="14592" y="9191"/>
                    </a:cubicBezTo>
                    <a:cubicBezTo>
                      <a:pt x="17208" y="9191"/>
                      <a:pt x="17456" y="7192"/>
                      <a:pt x="17456" y="7192"/>
                    </a:cubicBezTo>
                    <a:cubicBezTo>
                      <a:pt x="16677" y="4686"/>
                      <a:pt x="15628" y="2232"/>
                      <a:pt x="14493" y="1300"/>
                    </a:cubicBezTo>
                    <a:cubicBezTo>
                      <a:pt x="13243" y="258"/>
                      <a:pt x="11682" y="138"/>
                      <a:pt x="11028" y="138"/>
                    </a:cubicBezTo>
                    <a:cubicBezTo>
                      <a:pt x="10832" y="138"/>
                      <a:pt x="10718" y="149"/>
                      <a:pt x="10718" y="149"/>
                    </a:cubicBezTo>
                    <a:lnTo>
                      <a:pt x="10785" y="572"/>
                    </a:lnTo>
                    <a:cubicBezTo>
                      <a:pt x="10785" y="572"/>
                      <a:pt x="10430" y="1351"/>
                      <a:pt x="9296" y="1351"/>
                    </a:cubicBezTo>
                    <a:cubicBezTo>
                      <a:pt x="7653" y="1351"/>
                      <a:pt x="7128" y="623"/>
                      <a:pt x="7128" y="623"/>
                    </a:cubicBezTo>
                    <a:lnTo>
                      <a:pt x="7230" y="31"/>
                    </a:lnTo>
                    <a:cubicBezTo>
                      <a:pt x="7230" y="31"/>
                      <a:pt x="7017" y="0"/>
                      <a:pt x="6665" y="0"/>
                    </a:cubicBezTo>
                    <a:close/>
                  </a:path>
                </a:pathLst>
              </a:custGeom>
              <a:solidFill>
                <a:srgbClr val="E76A5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6" name="Google Shape;11076;p61"/>
              <p:cNvSpPr/>
              <p:nvPr/>
            </p:nvSpPr>
            <p:spPr>
              <a:xfrm>
                <a:off x="497934" y="1310991"/>
                <a:ext cx="282104" cy="569391"/>
              </a:xfrm>
              <a:custGeom>
                <a:rect b="b" l="l" r="r" t="t"/>
                <a:pathLst>
                  <a:path extrusionOk="0" h="9228" w="4572">
                    <a:moveTo>
                      <a:pt x="2963" y="0"/>
                    </a:moveTo>
                    <a:cubicBezTo>
                      <a:pt x="2963" y="0"/>
                      <a:pt x="2354" y="1693"/>
                      <a:pt x="0" y="1998"/>
                    </a:cubicBezTo>
                    <a:cubicBezTo>
                      <a:pt x="525" y="4250"/>
                      <a:pt x="1084" y="7026"/>
                      <a:pt x="1270" y="9227"/>
                    </a:cubicBezTo>
                    <a:cubicBezTo>
                      <a:pt x="3319" y="8482"/>
                      <a:pt x="4131" y="7517"/>
                      <a:pt x="4351" y="7111"/>
                    </a:cubicBezTo>
                    <a:cubicBezTo>
                      <a:pt x="4571" y="6688"/>
                      <a:pt x="3979" y="3285"/>
                      <a:pt x="2963"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7" name="Google Shape;11077;p61"/>
              <p:cNvSpPr/>
              <p:nvPr/>
            </p:nvSpPr>
            <p:spPr>
              <a:xfrm>
                <a:off x="-524775" y="1253546"/>
                <a:ext cx="319681" cy="621591"/>
              </a:xfrm>
              <a:custGeom>
                <a:rect b="b" l="l" r="r" t="t"/>
                <a:pathLst>
                  <a:path extrusionOk="0" h="10074" w="5181">
                    <a:moveTo>
                      <a:pt x="2049" y="0"/>
                    </a:moveTo>
                    <a:cubicBezTo>
                      <a:pt x="796" y="3403"/>
                      <a:pt x="0" y="7280"/>
                      <a:pt x="119" y="7940"/>
                    </a:cubicBezTo>
                    <a:cubicBezTo>
                      <a:pt x="254" y="8482"/>
                      <a:pt x="1473" y="9363"/>
                      <a:pt x="3505" y="10074"/>
                    </a:cubicBezTo>
                    <a:cubicBezTo>
                      <a:pt x="4063" y="7077"/>
                      <a:pt x="4673" y="4453"/>
                      <a:pt x="5181" y="2506"/>
                    </a:cubicBezTo>
                    <a:cubicBezTo>
                      <a:pt x="2878" y="2116"/>
                      <a:pt x="2066" y="0"/>
                      <a:pt x="204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8" name="Google Shape;11078;p61"/>
              <p:cNvSpPr/>
              <p:nvPr/>
            </p:nvSpPr>
            <p:spPr>
              <a:xfrm>
                <a:off x="62319" y="786585"/>
                <a:ext cx="194363" cy="40970"/>
              </a:xfrm>
              <a:custGeom>
                <a:rect b="b" l="l" r="r" t="t"/>
                <a:pathLst>
                  <a:path extrusionOk="0" h="664" w="3150">
                    <a:moveTo>
                      <a:pt x="0" y="0"/>
                    </a:moveTo>
                    <a:lnTo>
                      <a:pt x="0" y="68"/>
                    </a:lnTo>
                    <a:cubicBezTo>
                      <a:pt x="722" y="520"/>
                      <a:pt x="1470" y="664"/>
                      <a:pt x="2244" y="664"/>
                    </a:cubicBezTo>
                    <a:cubicBezTo>
                      <a:pt x="2542" y="664"/>
                      <a:pt x="2844" y="642"/>
                      <a:pt x="3149" y="610"/>
                    </a:cubicBezTo>
                    <a:lnTo>
                      <a:pt x="3065" y="34"/>
                    </a:lnTo>
                    <a:cubicBezTo>
                      <a:pt x="2582" y="106"/>
                      <a:pt x="2096" y="144"/>
                      <a:pt x="1609" y="144"/>
                    </a:cubicBezTo>
                    <a:cubicBezTo>
                      <a:pt x="1072" y="144"/>
                      <a:pt x="533" y="98"/>
                      <a:pt x="0"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9" name="Google Shape;11079;p61"/>
              <p:cNvSpPr/>
              <p:nvPr/>
            </p:nvSpPr>
            <p:spPr>
              <a:xfrm>
                <a:off x="487445" y="418841"/>
                <a:ext cx="80522" cy="62998"/>
              </a:xfrm>
              <a:custGeom>
                <a:rect b="b" l="l" r="r" t="t"/>
                <a:pathLst>
                  <a:path extrusionOk="0" h="1021" w="1305">
                    <a:moveTo>
                      <a:pt x="830" y="0"/>
                    </a:moveTo>
                    <a:cubicBezTo>
                      <a:pt x="678" y="0"/>
                      <a:pt x="509" y="68"/>
                      <a:pt x="373" y="170"/>
                    </a:cubicBezTo>
                    <a:cubicBezTo>
                      <a:pt x="272" y="271"/>
                      <a:pt x="170" y="390"/>
                      <a:pt x="102" y="508"/>
                    </a:cubicBezTo>
                    <a:cubicBezTo>
                      <a:pt x="35" y="644"/>
                      <a:pt x="1" y="779"/>
                      <a:pt x="1" y="915"/>
                    </a:cubicBezTo>
                    <a:cubicBezTo>
                      <a:pt x="1" y="949"/>
                      <a:pt x="18" y="966"/>
                      <a:pt x="35" y="982"/>
                    </a:cubicBezTo>
                    <a:cubicBezTo>
                      <a:pt x="52" y="1008"/>
                      <a:pt x="77" y="1021"/>
                      <a:pt x="105" y="1021"/>
                    </a:cubicBezTo>
                    <a:cubicBezTo>
                      <a:pt x="132" y="1021"/>
                      <a:pt x="162" y="1008"/>
                      <a:pt x="187" y="982"/>
                    </a:cubicBezTo>
                    <a:cubicBezTo>
                      <a:pt x="323" y="813"/>
                      <a:pt x="475" y="644"/>
                      <a:pt x="644" y="491"/>
                    </a:cubicBezTo>
                    <a:cubicBezTo>
                      <a:pt x="712" y="441"/>
                      <a:pt x="780" y="407"/>
                      <a:pt x="864" y="373"/>
                    </a:cubicBezTo>
                    <a:cubicBezTo>
                      <a:pt x="936" y="361"/>
                      <a:pt x="1008" y="349"/>
                      <a:pt x="1080" y="349"/>
                    </a:cubicBezTo>
                    <a:cubicBezTo>
                      <a:pt x="1110" y="349"/>
                      <a:pt x="1139" y="351"/>
                      <a:pt x="1169" y="356"/>
                    </a:cubicBezTo>
                    <a:lnTo>
                      <a:pt x="1186" y="356"/>
                    </a:lnTo>
                    <a:cubicBezTo>
                      <a:pt x="1220" y="356"/>
                      <a:pt x="1237" y="356"/>
                      <a:pt x="1254" y="322"/>
                    </a:cubicBezTo>
                    <a:cubicBezTo>
                      <a:pt x="1304" y="288"/>
                      <a:pt x="1304" y="221"/>
                      <a:pt x="1254" y="187"/>
                    </a:cubicBezTo>
                    <a:cubicBezTo>
                      <a:pt x="1152" y="68"/>
                      <a:pt x="1000" y="0"/>
                      <a:pt x="830"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0" name="Google Shape;11080;p61"/>
              <p:cNvSpPr/>
              <p:nvPr/>
            </p:nvSpPr>
            <p:spPr>
              <a:xfrm>
                <a:off x="-277227" y="420939"/>
                <a:ext cx="83669" cy="59234"/>
              </a:xfrm>
              <a:custGeom>
                <a:rect b="b" l="l" r="r" t="t"/>
                <a:pathLst>
                  <a:path extrusionOk="0" h="960" w="1356">
                    <a:moveTo>
                      <a:pt x="559" y="0"/>
                    </a:moveTo>
                    <a:cubicBezTo>
                      <a:pt x="458" y="17"/>
                      <a:pt x="356" y="51"/>
                      <a:pt x="288" y="119"/>
                    </a:cubicBezTo>
                    <a:cubicBezTo>
                      <a:pt x="153" y="220"/>
                      <a:pt x="51" y="356"/>
                      <a:pt x="18" y="525"/>
                    </a:cubicBezTo>
                    <a:cubicBezTo>
                      <a:pt x="1" y="559"/>
                      <a:pt x="1" y="576"/>
                      <a:pt x="18" y="610"/>
                    </a:cubicBezTo>
                    <a:cubicBezTo>
                      <a:pt x="36" y="638"/>
                      <a:pt x="65" y="650"/>
                      <a:pt x="96" y="650"/>
                    </a:cubicBezTo>
                    <a:cubicBezTo>
                      <a:pt x="121" y="650"/>
                      <a:pt x="147" y="642"/>
                      <a:pt x="170" y="627"/>
                    </a:cubicBezTo>
                    <a:cubicBezTo>
                      <a:pt x="272" y="559"/>
                      <a:pt x="373" y="491"/>
                      <a:pt x="475" y="441"/>
                    </a:cubicBezTo>
                    <a:cubicBezTo>
                      <a:pt x="509" y="424"/>
                      <a:pt x="542" y="415"/>
                      <a:pt x="576" y="415"/>
                    </a:cubicBezTo>
                    <a:cubicBezTo>
                      <a:pt x="610" y="415"/>
                      <a:pt x="644" y="424"/>
                      <a:pt x="678" y="441"/>
                    </a:cubicBezTo>
                    <a:cubicBezTo>
                      <a:pt x="712" y="441"/>
                      <a:pt x="763" y="474"/>
                      <a:pt x="796" y="508"/>
                    </a:cubicBezTo>
                    <a:cubicBezTo>
                      <a:pt x="830" y="559"/>
                      <a:pt x="881" y="593"/>
                      <a:pt x="915" y="627"/>
                    </a:cubicBezTo>
                    <a:cubicBezTo>
                      <a:pt x="1000" y="711"/>
                      <a:pt x="1067" y="830"/>
                      <a:pt x="1169" y="932"/>
                    </a:cubicBezTo>
                    <a:cubicBezTo>
                      <a:pt x="1188" y="951"/>
                      <a:pt x="1212" y="959"/>
                      <a:pt x="1235" y="959"/>
                    </a:cubicBezTo>
                    <a:cubicBezTo>
                      <a:pt x="1295" y="959"/>
                      <a:pt x="1355" y="907"/>
                      <a:pt x="1355" y="847"/>
                    </a:cubicBezTo>
                    <a:cubicBezTo>
                      <a:pt x="1321" y="694"/>
                      <a:pt x="1287" y="542"/>
                      <a:pt x="1220" y="424"/>
                    </a:cubicBezTo>
                    <a:cubicBezTo>
                      <a:pt x="1169" y="339"/>
                      <a:pt x="1118" y="271"/>
                      <a:pt x="1067" y="220"/>
                    </a:cubicBezTo>
                    <a:cubicBezTo>
                      <a:pt x="1016" y="153"/>
                      <a:pt x="949" y="102"/>
                      <a:pt x="864" y="51"/>
                    </a:cubicBezTo>
                    <a:cubicBezTo>
                      <a:pt x="813" y="34"/>
                      <a:pt x="763" y="17"/>
                      <a:pt x="712"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1" name="Google Shape;11081;p61"/>
              <p:cNvSpPr/>
              <p:nvPr/>
            </p:nvSpPr>
            <p:spPr>
              <a:xfrm>
                <a:off x="-53681" y="284084"/>
                <a:ext cx="82620" cy="70649"/>
              </a:xfrm>
              <a:custGeom>
                <a:rect b="b" l="l" r="r" t="t"/>
                <a:pathLst>
                  <a:path extrusionOk="0" h="1145" w="1339">
                    <a:moveTo>
                      <a:pt x="763" y="0"/>
                    </a:moveTo>
                    <a:cubicBezTo>
                      <a:pt x="255" y="0"/>
                      <a:pt x="1" y="593"/>
                      <a:pt x="339" y="965"/>
                    </a:cubicBezTo>
                    <a:cubicBezTo>
                      <a:pt x="456" y="1088"/>
                      <a:pt x="606" y="1144"/>
                      <a:pt x="753" y="1144"/>
                    </a:cubicBezTo>
                    <a:cubicBezTo>
                      <a:pt x="1032" y="1144"/>
                      <a:pt x="1305" y="942"/>
                      <a:pt x="1338" y="610"/>
                    </a:cubicBezTo>
                    <a:cubicBezTo>
                      <a:pt x="1338" y="288"/>
                      <a:pt x="1084" y="17"/>
                      <a:pt x="7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2" name="Google Shape;11082;p61"/>
              <p:cNvSpPr/>
              <p:nvPr/>
            </p:nvSpPr>
            <p:spPr>
              <a:xfrm>
                <a:off x="262850" y="280937"/>
                <a:ext cx="82620" cy="70711"/>
              </a:xfrm>
              <a:custGeom>
                <a:rect b="b" l="l" r="r" t="t"/>
                <a:pathLst>
                  <a:path extrusionOk="0" h="1146" w="1339">
                    <a:moveTo>
                      <a:pt x="763" y="1"/>
                    </a:moveTo>
                    <a:cubicBezTo>
                      <a:pt x="255" y="1"/>
                      <a:pt x="1" y="593"/>
                      <a:pt x="339" y="966"/>
                    </a:cubicBezTo>
                    <a:cubicBezTo>
                      <a:pt x="457" y="1089"/>
                      <a:pt x="607" y="1145"/>
                      <a:pt x="756" y="1145"/>
                    </a:cubicBezTo>
                    <a:cubicBezTo>
                      <a:pt x="1034" y="1145"/>
                      <a:pt x="1305" y="947"/>
                      <a:pt x="1338" y="627"/>
                    </a:cubicBezTo>
                    <a:cubicBezTo>
                      <a:pt x="1338" y="288"/>
                      <a:pt x="1084" y="18"/>
                      <a:pt x="7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3" name="Google Shape;11083;p61"/>
              <p:cNvSpPr/>
              <p:nvPr/>
            </p:nvSpPr>
            <p:spPr>
              <a:xfrm>
                <a:off x="-12834" y="465488"/>
                <a:ext cx="332145" cy="122665"/>
              </a:xfrm>
              <a:custGeom>
                <a:rect b="b" l="l" r="r" t="t"/>
                <a:pathLst>
                  <a:path extrusionOk="0" h="1988" w="5383">
                    <a:moveTo>
                      <a:pt x="5255" y="0"/>
                    </a:moveTo>
                    <a:cubicBezTo>
                      <a:pt x="5221" y="0"/>
                      <a:pt x="5186" y="17"/>
                      <a:pt x="5163" y="57"/>
                    </a:cubicBezTo>
                    <a:cubicBezTo>
                      <a:pt x="4909" y="497"/>
                      <a:pt x="4553" y="870"/>
                      <a:pt x="4113" y="1141"/>
                    </a:cubicBezTo>
                    <a:cubicBezTo>
                      <a:pt x="3893" y="1276"/>
                      <a:pt x="3673" y="1378"/>
                      <a:pt x="3419" y="1445"/>
                    </a:cubicBezTo>
                    <a:cubicBezTo>
                      <a:pt x="3182" y="1513"/>
                      <a:pt x="2928" y="1547"/>
                      <a:pt x="2691" y="1547"/>
                    </a:cubicBezTo>
                    <a:cubicBezTo>
                      <a:pt x="2659" y="1548"/>
                      <a:pt x="2627" y="1549"/>
                      <a:pt x="2595" y="1549"/>
                    </a:cubicBezTo>
                    <a:cubicBezTo>
                      <a:pt x="2120" y="1549"/>
                      <a:pt x="1648" y="1431"/>
                      <a:pt x="1235" y="1208"/>
                    </a:cubicBezTo>
                    <a:cubicBezTo>
                      <a:pt x="795" y="954"/>
                      <a:pt x="439" y="565"/>
                      <a:pt x="219" y="108"/>
                    </a:cubicBezTo>
                    <a:cubicBezTo>
                      <a:pt x="201" y="59"/>
                      <a:pt x="164" y="39"/>
                      <a:pt x="128" y="39"/>
                    </a:cubicBezTo>
                    <a:cubicBezTo>
                      <a:pt x="64" y="39"/>
                      <a:pt x="1" y="100"/>
                      <a:pt x="33" y="176"/>
                    </a:cubicBezTo>
                    <a:cubicBezTo>
                      <a:pt x="185" y="734"/>
                      <a:pt x="541" y="1208"/>
                      <a:pt x="1032" y="1530"/>
                    </a:cubicBezTo>
                    <a:cubicBezTo>
                      <a:pt x="1540" y="1835"/>
                      <a:pt x="2098" y="1987"/>
                      <a:pt x="2691" y="1987"/>
                    </a:cubicBezTo>
                    <a:cubicBezTo>
                      <a:pt x="3267" y="1987"/>
                      <a:pt x="3842" y="1801"/>
                      <a:pt x="4316" y="1462"/>
                    </a:cubicBezTo>
                    <a:cubicBezTo>
                      <a:pt x="4790" y="1141"/>
                      <a:pt x="5146" y="667"/>
                      <a:pt x="5349" y="142"/>
                    </a:cubicBezTo>
                    <a:cubicBezTo>
                      <a:pt x="5383" y="64"/>
                      <a:pt x="5320" y="0"/>
                      <a:pt x="5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4" name="Google Shape;11084;p61"/>
              <p:cNvSpPr/>
              <p:nvPr/>
            </p:nvSpPr>
            <p:spPr>
              <a:xfrm>
                <a:off x="-48436" y="141244"/>
                <a:ext cx="111250" cy="71760"/>
              </a:xfrm>
              <a:custGeom>
                <a:rect b="b" l="l" r="r" t="t"/>
                <a:pathLst>
                  <a:path extrusionOk="0" h="1163" w="1803">
                    <a:moveTo>
                      <a:pt x="1167" y="1"/>
                    </a:moveTo>
                    <a:cubicBezTo>
                      <a:pt x="1084" y="1"/>
                      <a:pt x="999" y="10"/>
                      <a:pt x="915" y="30"/>
                    </a:cubicBezTo>
                    <a:cubicBezTo>
                      <a:pt x="508" y="98"/>
                      <a:pt x="187" y="385"/>
                      <a:pt x="68" y="775"/>
                    </a:cubicBezTo>
                    <a:cubicBezTo>
                      <a:pt x="0" y="910"/>
                      <a:pt x="68" y="1096"/>
                      <a:pt x="221" y="1147"/>
                    </a:cubicBezTo>
                    <a:cubicBezTo>
                      <a:pt x="248" y="1158"/>
                      <a:pt x="281" y="1163"/>
                      <a:pt x="319" y="1163"/>
                    </a:cubicBezTo>
                    <a:cubicBezTo>
                      <a:pt x="510" y="1163"/>
                      <a:pt x="801" y="1037"/>
                      <a:pt x="915" y="995"/>
                    </a:cubicBezTo>
                    <a:cubicBezTo>
                      <a:pt x="1304" y="809"/>
                      <a:pt x="1694" y="842"/>
                      <a:pt x="1761" y="470"/>
                    </a:cubicBezTo>
                    <a:cubicBezTo>
                      <a:pt x="1802" y="169"/>
                      <a:pt x="1512" y="1"/>
                      <a:pt x="11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5" name="Google Shape;11085;p61"/>
              <p:cNvSpPr/>
              <p:nvPr/>
            </p:nvSpPr>
            <p:spPr>
              <a:xfrm>
                <a:off x="281175" y="146982"/>
                <a:ext cx="112360" cy="70711"/>
              </a:xfrm>
              <a:custGeom>
                <a:rect b="b" l="l" r="r" t="t"/>
                <a:pathLst>
                  <a:path extrusionOk="0" h="1146" w="1821">
                    <a:moveTo>
                      <a:pt x="666" y="0"/>
                    </a:moveTo>
                    <a:cubicBezTo>
                      <a:pt x="308" y="0"/>
                      <a:pt x="0" y="169"/>
                      <a:pt x="42" y="479"/>
                    </a:cubicBezTo>
                    <a:cubicBezTo>
                      <a:pt x="110" y="851"/>
                      <a:pt x="500" y="817"/>
                      <a:pt x="889" y="986"/>
                    </a:cubicBezTo>
                    <a:cubicBezTo>
                      <a:pt x="998" y="1027"/>
                      <a:pt x="1272" y="1145"/>
                      <a:pt x="1472" y="1145"/>
                    </a:cubicBezTo>
                    <a:cubicBezTo>
                      <a:pt x="1520" y="1145"/>
                      <a:pt x="1564" y="1138"/>
                      <a:pt x="1600" y="1122"/>
                    </a:cubicBezTo>
                    <a:cubicBezTo>
                      <a:pt x="1752" y="1071"/>
                      <a:pt x="1820" y="902"/>
                      <a:pt x="1752" y="749"/>
                    </a:cubicBezTo>
                    <a:cubicBezTo>
                      <a:pt x="1634" y="360"/>
                      <a:pt x="1295" y="89"/>
                      <a:pt x="889" y="21"/>
                    </a:cubicBezTo>
                    <a:cubicBezTo>
                      <a:pt x="814" y="7"/>
                      <a:pt x="739" y="0"/>
                      <a:pt x="6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6" name="Google Shape;11086;p61"/>
              <p:cNvSpPr/>
              <p:nvPr/>
            </p:nvSpPr>
            <p:spPr>
              <a:xfrm>
                <a:off x="215154" y="1182095"/>
                <a:ext cx="207629" cy="166905"/>
              </a:xfrm>
              <a:custGeom>
                <a:rect b="b" l="l" r="r" t="t"/>
                <a:pathLst>
                  <a:path extrusionOk="0" h="2705" w="3365">
                    <a:moveTo>
                      <a:pt x="1612" y="0"/>
                    </a:moveTo>
                    <a:cubicBezTo>
                      <a:pt x="937" y="0"/>
                      <a:pt x="256" y="125"/>
                      <a:pt x="164" y="328"/>
                    </a:cubicBezTo>
                    <a:cubicBezTo>
                      <a:pt x="0" y="706"/>
                      <a:pt x="154" y="2705"/>
                      <a:pt x="1535" y="2705"/>
                    </a:cubicBezTo>
                    <a:cubicBezTo>
                      <a:pt x="1579" y="2705"/>
                      <a:pt x="1624" y="2703"/>
                      <a:pt x="1671" y="2699"/>
                    </a:cubicBezTo>
                    <a:cubicBezTo>
                      <a:pt x="3364" y="2546"/>
                      <a:pt x="2890" y="227"/>
                      <a:pt x="2772" y="176"/>
                    </a:cubicBezTo>
                    <a:cubicBezTo>
                      <a:pt x="2502" y="55"/>
                      <a:pt x="2058" y="0"/>
                      <a:pt x="1612" y="0"/>
                    </a:cubicBezTo>
                    <a:close/>
                  </a:path>
                </a:pathLst>
              </a:custGeom>
              <a:solidFill>
                <a:srgbClr val="F0C86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7" name="Google Shape;11087;p61"/>
              <p:cNvSpPr/>
              <p:nvPr/>
            </p:nvSpPr>
            <p:spPr>
              <a:xfrm>
                <a:off x="39304" y="863590"/>
                <a:ext cx="234099" cy="100452"/>
              </a:xfrm>
              <a:custGeom>
                <a:rect b="b" l="l" r="r" t="t"/>
                <a:pathLst>
                  <a:path extrusionOk="0" h="1628" w="3794">
                    <a:moveTo>
                      <a:pt x="153" y="0"/>
                    </a:moveTo>
                    <a:cubicBezTo>
                      <a:pt x="102" y="0"/>
                      <a:pt x="65" y="31"/>
                      <a:pt x="51" y="73"/>
                    </a:cubicBezTo>
                    <a:cubicBezTo>
                      <a:pt x="1" y="310"/>
                      <a:pt x="18" y="547"/>
                      <a:pt x="119" y="767"/>
                    </a:cubicBezTo>
                    <a:cubicBezTo>
                      <a:pt x="221" y="987"/>
                      <a:pt x="390" y="1156"/>
                      <a:pt x="593" y="1292"/>
                    </a:cubicBezTo>
                    <a:cubicBezTo>
                      <a:pt x="983" y="1495"/>
                      <a:pt x="1423" y="1613"/>
                      <a:pt x="1863" y="1613"/>
                    </a:cubicBezTo>
                    <a:cubicBezTo>
                      <a:pt x="1950" y="1623"/>
                      <a:pt x="2036" y="1628"/>
                      <a:pt x="2121" y="1628"/>
                    </a:cubicBezTo>
                    <a:cubicBezTo>
                      <a:pt x="2486" y="1628"/>
                      <a:pt x="2837" y="1541"/>
                      <a:pt x="3167" y="1376"/>
                    </a:cubicBezTo>
                    <a:cubicBezTo>
                      <a:pt x="3387" y="1275"/>
                      <a:pt x="3556" y="1088"/>
                      <a:pt x="3658" y="885"/>
                    </a:cubicBezTo>
                    <a:cubicBezTo>
                      <a:pt x="3759" y="665"/>
                      <a:pt x="3793" y="428"/>
                      <a:pt x="3742" y="191"/>
                    </a:cubicBezTo>
                    <a:cubicBezTo>
                      <a:pt x="3742" y="140"/>
                      <a:pt x="3691" y="123"/>
                      <a:pt x="3658" y="106"/>
                    </a:cubicBezTo>
                    <a:cubicBezTo>
                      <a:pt x="3590" y="106"/>
                      <a:pt x="3556" y="157"/>
                      <a:pt x="3556" y="208"/>
                    </a:cubicBezTo>
                    <a:lnTo>
                      <a:pt x="3556" y="225"/>
                    </a:lnTo>
                    <a:cubicBezTo>
                      <a:pt x="3539" y="394"/>
                      <a:pt x="3488" y="581"/>
                      <a:pt x="3387" y="733"/>
                    </a:cubicBezTo>
                    <a:cubicBezTo>
                      <a:pt x="3302" y="868"/>
                      <a:pt x="3167" y="987"/>
                      <a:pt x="2997" y="1055"/>
                    </a:cubicBezTo>
                    <a:cubicBezTo>
                      <a:pt x="2714" y="1149"/>
                      <a:pt x="2421" y="1200"/>
                      <a:pt x="2116" y="1200"/>
                    </a:cubicBezTo>
                    <a:cubicBezTo>
                      <a:pt x="2038" y="1200"/>
                      <a:pt x="1959" y="1197"/>
                      <a:pt x="1880" y="1190"/>
                    </a:cubicBezTo>
                    <a:cubicBezTo>
                      <a:pt x="1507" y="1190"/>
                      <a:pt x="1135" y="1105"/>
                      <a:pt x="779" y="953"/>
                    </a:cubicBezTo>
                    <a:cubicBezTo>
                      <a:pt x="627" y="868"/>
                      <a:pt x="492" y="750"/>
                      <a:pt x="390" y="614"/>
                    </a:cubicBezTo>
                    <a:cubicBezTo>
                      <a:pt x="305" y="462"/>
                      <a:pt x="255" y="293"/>
                      <a:pt x="255" y="106"/>
                    </a:cubicBezTo>
                    <a:cubicBezTo>
                      <a:pt x="255" y="56"/>
                      <a:pt x="221" y="22"/>
                      <a:pt x="187" y="5"/>
                    </a:cubicBezTo>
                    <a:cubicBezTo>
                      <a:pt x="175" y="2"/>
                      <a:pt x="163" y="0"/>
                      <a:pt x="153"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88" name="Google Shape;11088;p61"/>
            <p:cNvSpPr/>
            <p:nvPr/>
          </p:nvSpPr>
          <p:spPr>
            <a:xfrm>
              <a:off x="1485000" y="32839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grpSp>
        <p:nvGrpSpPr>
          <p:cNvPr id="11089" name="Google Shape;11089;p61"/>
          <p:cNvGrpSpPr/>
          <p:nvPr/>
        </p:nvGrpSpPr>
        <p:grpSpPr>
          <a:xfrm>
            <a:off x="2318041" y="2978177"/>
            <a:ext cx="826665" cy="1212894"/>
            <a:chOff x="2318041" y="2978177"/>
            <a:chExt cx="826665" cy="1212894"/>
          </a:xfrm>
        </p:grpSpPr>
        <p:grpSp>
          <p:nvGrpSpPr>
            <p:cNvPr id="11090" name="Google Shape;11090;p61"/>
            <p:cNvGrpSpPr/>
            <p:nvPr/>
          </p:nvGrpSpPr>
          <p:grpSpPr>
            <a:xfrm>
              <a:off x="2318041" y="2978177"/>
              <a:ext cx="826665" cy="1212894"/>
              <a:chOff x="1697173" y="-80513"/>
              <a:chExt cx="1364360" cy="2001805"/>
            </a:xfrm>
          </p:grpSpPr>
          <p:sp>
            <p:nvSpPr>
              <p:cNvPr id="11091" name="Google Shape;11091;p61"/>
              <p:cNvSpPr/>
              <p:nvPr/>
            </p:nvSpPr>
            <p:spPr>
              <a:xfrm>
                <a:off x="1739994" y="437661"/>
                <a:ext cx="223610" cy="499420"/>
              </a:xfrm>
              <a:custGeom>
                <a:rect b="b" l="l" r="r" t="t"/>
                <a:pathLst>
                  <a:path extrusionOk="0" h="8094" w="3624">
                    <a:moveTo>
                      <a:pt x="3488" y="0"/>
                    </a:moveTo>
                    <a:cubicBezTo>
                      <a:pt x="3454" y="0"/>
                      <a:pt x="3438" y="34"/>
                      <a:pt x="3438" y="68"/>
                    </a:cubicBezTo>
                    <a:cubicBezTo>
                      <a:pt x="3421" y="440"/>
                      <a:pt x="3302" y="796"/>
                      <a:pt x="3099" y="1101"/>
                    </a:cubicBezTo>
                    <a:cubicBezTo>
                      <a:pt x="3014" y="1270"/>
                      <a:pt x="2913" y="1422"/>
                      <a:pt x="2811" y="1592"/>
                    </a:cubicBezTo>
                    <a:cubicBezTo>
                      <a:pt x="2710" y="1744"/>
                      <a:pt x="2591" y="1896"/>
                      <a:pt x="2472" y="2032"/>
                    </a:cubicBezTo>
                    <a:cubicBezTo>
                      <a:pt x="1982" y="2591"/>
                      <a:pt x="1253" y="2980"/>
                      <a:pt x="746" y="3657"/>
                    </a:cubicBezTo>
                    <a:cubicBezTo>
                      <a:pt x="255" y="4334"/>
                      <a:pt x="1" y="5147"/>
                      <a:pt x="34" y="5977"/>
                    </a:cubicBezTo>
                    <a:cubicBezTo>
                      <a:pt x="51" y="6400"/>
                      <a:pt x="153" y="6823"/>
                      <a:pt x="322" y="7196"/>
                    </a:cubicBezTo>
                    <a:cubicBezTo>
                      <a:pt x="475" y="7585"/>
                      <a:pt x="779" y="7907"/>
                      <a:pt x="1152" y="8093"/>
                    </a:cubicBezTo>
                    <a:cubicBezTo>
                      <a:pt x="1169" y="8093"/>
                      <a:pt x="1203" y="8093"/>
                      <a:pt x="1220" y="8076"/>
                    </a:cubicBezTo>
                    <a:cubicBezTo>
                      <a:pt x="1237" y="8059"/>
                      <a:pt x="1237" y="8025"/>
                      <a:pt x="1220" y="8008"/>
                    </a:cubicBezTo>
                    <a:cubicBezTo>
                      <a:pt x="949" y="7737"/>
                      <a:pt x="746" y="7433"/>
                      <a:pt x="610" y="7077"/>
                    </a:cubicBezTo>
                    <a:cubicBezTo>
                      <a:pt x="492" y="6722"/>
                      <a:pt x="424" y="6366"/>
                      <a:pt x="441" y="5994"/>
                    </a:cubicBezTo>
                    <a:cubicBezTo>
                      <a:pt x="441" y="5249"/>
                      <a:pt x="661" y="4521"/>
                      <a:pt x="1050" y="3894"/>
                    </a:cubicBezTo>
                    <a:cubicBezTo>
                      <a:pt x="1457" y="3268"/>
                      <a:pt x="2134" y="2845"/>
                      <a:pt x="2693" y="2269"/>
                    </a:cubicBezTo>
                    <a:cubicBezTo>
                      <a:pt x="2980" y="1964"/>
                      <a:pt x="3201" y="1626"/>
                      <a:pt x="3387" y="1270"/>
                    </a:cubicBezTo>
                    <a:cubicBezTo>
                      <a:pt x="3471" y="1084"/>
                      <a:pt x="3539" y="881"/>
                      <a:pt x="3573" y="677"/>
                    </a:cubicBezTo>
                    <a:cubicBezTo>
                      <a:pt x="3624" y="474"/>
                      <a:pt x="3624" y="254"/>
                      <a:pt x="3556" y="51"/>
                    </a:cubicBezTo>
                    <a:cubicBezTo>
                      <a:pt x="3556" y="17"/>
                      <a:pt x="3522" y="0"/>
                      <a:pt x="3488"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2" name="Google Shape;11092;p61"/>
              <p:cNvSpPr/>
              <p:nvPr/>
            </p:nvSpPr>
            <p:spPr>
              <a:xfrm>
                <a:off x="1852847" y="185546"/>
                <a:ext cx="925599" cy="881790"/>
              </a:xfrm>
              <a:custGeom>
                <a:rect b="b" l="l" r="r" t="t"/>
                <a:pathLst>
                  <a:path extrusionOk="0" h="14291" w="15001">
                    <a:moveTo>
                      <a:pt x="4597" y="1"/>
                    </a:moveTo>
                    <a:cubicBezTo>
                      <a:pt x="4151" y="1"/>
                      <a:pt x="3709" y="49"/>
                      <a:pt x="3285" y="158"/>
                    </a:cubicBezTo>
                    <a:cubicBezTo>
                      <a:pt x="2760" y="277"/>
                      <a:pt x="2303" y="565"/>
                      <a:pt x="1930" y="954"/>
                    </a:cubicBezTo>
                    <a:cubicBezTo>
                      <a:pt x="1473" y="1479"/>
                      <a:pt x="1185" y="2122"/>
                      <a:pt x="1067" y="2816"/>
                    </a:cubicBezTo>
                    <a:cubicBezTo>
                      <a:pt x="1067" y="2816"/>
                      <a:pt x="423" y="6643"/>
                      <a:pt x="390" y="6998"/>
                    </a:cubicBezTo>
                    <a:cubicBezTo>
                      <a:pt x="220" y="7946"/>
                      <a:pt x="119" y="8894"/>
                      <a:pt x="51" y="9860"/>
                    </a:cubicBezTo>
                    <a:cubicBezTo>
                      <a:pt x="0" y="10706"/>
                      <a:pt x="1507" y="12924"/>
                      <a:pt x="4775" y="13449"/>
                    </a:cubicBezTo>
                    <a:cubicBezTo>
                      <a:pt x="4775" y="13449"/>
                      <a:pt x="4741" y="13804"/>
                      <a:pt x="4707" y="14177"/>
                    </a:cubicBezTo>
                    <a:cubicBezTo>
                      <a:pt x="4707" y="14177"/>
                      <a:pt x="5378" y="14291"/>
                      <a:pt x="6197" y="14291"/>
                    </a:cubicBezTo>
                    <a:cubicBezTo>
                      <a:pt x="6790" y="14291"/>
                      <a:pt x="7460" y="14231"/>
                      <a:pt x="8008" y="14024"/>
                    </a:cubicBezTo>
                    <a:lnTo>
                      <a:pt x="7907" y="13330"/>
                    </a:lnTo>
                    <a:cubicBezTo>
                      <a:pt x="11005" y="12501"/>
                      <a:pt x="12359" y="9690"/>
                      <a:pt x="12359" y="9690"/>
                    </a:cubicBezTo>
                    <a:cubicBezTo>
                      <a:pt x="12359" y="9690"/>
                      <a:pt x="12738" y="9869"/>
                      <a:pt x="13203" y="9869"/>
                    </a:cubicBezTo>
                    <a:cubicBezTo>
                      <a:pt x="13453" y="9869"/>
                      <a:pt x="13730" y="9817"/>
                      <a:pt x="13985" y="9656"/>
                    </a:cubicBezTo>
                    <a:cubicBezTo>
                      <a:pt x="14273" y="9453"/>
                      <a:pt x="14510" y="9182"/>
                      <a:pt x="14662" y="8861"/>
                    </a:cubicBezTo>
                    <a:cubicBezTo>
                      <a:pt x="14831" y="8522"/>
                      <a:pt x="14933" y="8166"/>
                      <a:pt x="14950" y="7811"/>
                    </a:cubicBezTo>
                    <a:cubicBezTo>
                      <a:pt x="15001" y="7049"/>
                      <a:pt x="14696" y="6321"/>
                      <a:pt x="14019" y="6084"/>
                    </a:cubicBezTo>
                    <a:cubicBezTo>
                      <a:pt x="13886" y="6036"/>
                      <a:pt x="13756" y="6015"/>
                      <a:pt x="13632" y="6015"/>
                    </a:cubicBezTo>
                    <a:cubicBezTo>
                      <a:pt x="12885" y="6015"/>
                      <a:pt x="12326" y="6761"/>
                      <a:pt x="12326" y="6761"/>
                    </a:cubicBezTo>
                    <a:cubicBezTo>
                      <a:pt x="12326" y="6761"/>
                      <a:pt x="10802" y="4543"/>
                      <a:pt x="11902" y="2292"/>
                    </a:cubicBezTo>
                    <a:cubicBezTo>
                      <a:pt x="11902" y="2292"/>
                      <a:pt x="8059" y="2292"/>
                      <a:pt x="7788" y="480"/>
                    </a:cubicBezTo>
                    <a:lnTo>
                      <a:pt x="7771" y="480"/>
                    </a:lnTo>
                    <a:cubicBezTo>
                      <a:pt x="7771" y="480"/>
                      <a:pt x="6248" y="446"/>
                      <a:pt x="5130" y="23"/>
                    </a:cubicBezTo>
                    <a:cubicBezTo>
                      <a:pt x="4952" y="8"/>
                      <a:pt x="4774" y="1"/>
                      <a:pt x="4597"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3" name="Google Shape;11093;p61"/>
              <p:cNvSpPr/>
              <p:nvPr/>
            </p:nvSpPr>
            <p:spPr>
              <a:xfrm>
                <a:off x="2136984" y="1049806"/>
                <a:ext cx="216267" cy="82126"/>
              </a:xfrm>
              <a:custGeom>
                <a:rect b="b" l="l" r="r" t="t"/>
                <a:pathLst>
                  <a:path extrusionOk="0" h="1331" w="3505">
                    <a:moveTo>
                      <a:pt x="3403" y="1"/>
                    </a:moveTo>
                    <a:cubicBezTo>
                      <a:pt x="2620" y="155"/>
                      <a:pt x="1654" y="189"/>
                      <a:pt x="969" y="189"/>
                    </a:cubicBezTo>
                    <a:cubicBezTo>
                      <a:pt x="456" y="189"/>
                      <a:pt x="102" y="170"/>
                      <a:pt x="102" y="170"/>
                    </a:cubicBezTo>
                    <a:cubicBezTo>
                      <a:pt x="85" y="424"/>
                      <a:pt x="51" y="678"/>
                      <a:pt x="0" y="932"/>
                    </a:cubicBezTo>
                    <a:cubicBezTo>
                      <a:pt x="0" y="932"/>
                      <a:pt x="860" y="1331"/>
                      <a:pt x="1843" y="1331"/>
                    </a:cubicBezTo>
                    <a:cubicBezTo>
                      <a:pt x="2402" y="1331"/>
                      <a:pt x="3001" y="1201"/>
                      <a:pt x="3505" y="796"/>
                    </a:cubicBezTo>
                    <a:lnTo>
                      <a:pt x="3403" y="1"/>
                    </a:ln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4" name="Google Shape;11094;p61"/>
              <p:cNvSpPr/>
              <p:nvPr/>
            </p:nvSpPr>
            <p:spPr>
              <a:xfrm>
                <a:off x="1697173" y="1098921"/>
                <a:ext cx="1090715" cy="822371"/>
              </a:xfrm>
              <a:custGeom>
                <a:rect b="b" l="l" r="r" t="t"/>
                <a:pathLst>
                  <a:path extrusionOk="0" h="13328" w="17677">
                    <a:moveTo>
                      <a:pt x="10633" y="0"/>
                    </a:moveTo>
                    <a:cubicBezTo>
                      <a:pt x="10166" y="322"/>
                      <a:pt x="9562" y="423"/>
                      <a:pt x="8986" y="423"/>
                    </a:cubicBezTo>
                    <a:cubicBezTo>
                      <a:pt x="8016" y="423"/>
                      <a:pt x="7128" y="136"/>
                      <a:pt x="7128" y="136"/>
                    </a:cubicBezTo>
                    <a:cubicBezTo>
                      <a:pt x="7044" y="322"/>
                      <a:pt x="3759" y="661"/>
                      <a:pt x="2354" y="2404"/>
                    </a:cubicBezTo>
                    <a:cubicBezTo>
                      <a:pt x="1152" y="3894"/>
                      <a:pt x="271" y="9397"/>
                      <a:pt x="51" y="10954"/>
                    </a:cubicBezTo>
                    <a:cubicBezTo>
                      <a:pt x="0" y="11208"/>
                      <a:pt x="136" y="11462"/>
                      <a:pt x="373" y="11581"/>
                    </a:cubicBezTo>
                    <a:cubicBezTo>
                      <a:pt x="1415" y="12086"/>
                      <a:pt x="4475" y="13328"/>
                      <a:pt x="9058" y="13328"/>
                    </a:cubicBezTo>
                    <a:cubicBezTo>
                      <a:pt x="9389" y="13328"/>
                      <a:pt x="9728" y="13321"/>
                      <a:pt x="10074" y="13308"/>
                    </a:cubicBezTo>
                    <a:cubicBezTo>
                      <a:pt x="11598" y="13274"/>
                      <a:pt x="13105" y="13037"/>
                      <a:pt x="14544" y="12580"/>
                    </a:cubicBezTo>
                    <a:cubicBezTo>
                      <a:pt x="17219" y="11682"/>
                      <a:pt x="17676" y="10294"/>
                      <a:pt x="17676" y="10294"/>
                    </a:cubicBezTo>
                    <a:cubicBezTo>
                      <a:pt x="17676" y="10294"/>
                      <a:pt x="16745" y="2455"/>
                      <a:pt x="14188" y="1033"/>
                    </a:cubicBezTo>
                    <a:cubicBezTo>
                      <a:pt x="13223" y="508"/>
                      <a:pt x="10633" y="0"/>
                      <a:pt x="10633"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5" name="Google Shape;11095;p61"/>
              <p:cNvSpPr/>
              <p:nvPr/>
            </p:nvSpPr>
            <p:spPr>
              <a:xfrm>
                <a:off x="2145314" y="1008034"/>
                <a:ext cx="196461" cy="33504"/>
              </a:xfrm>
              <a:custGeom>
                <a:rect b="b" l="l" r="r" t="t"/>
                <a:pathLst>
                  <a:path extrusionOk="0" h="543" w="3184">
                    <a:moveTo>
                      <a:pt x="3167" y="0"/>
                    </a:moveTo>
                    <a:cubicBezTo>
                      <a:pt x="2601" y="156"/>
                      <a:pt x="2023" y="229"/>
                      <a:pt x="1443" y="229"/>
                    </a:cubicBezTo>
                    <a:cubicBezTo>
                      <a:pt x="1329" y="229"/>
                      <a:pt x="1215" y="226"/>
                      <a:pt x="1101" y="220"/>
                    </a:cubicBezTo>
                    <a:cubicBezTo>
                      <a:pt x="746" y="220"/>
                      <a:pt x="390" y="170"/>
                      <a:pt x="35" y="119"/>
                    </a:cubicBezTo>
                    <a:cubicBezTo>
                      <a:pt x="35" y="119"/>
                      <a:pt x="18" y="305"/>
                      <a:pt x="1" y="542"/>
                    </a:cubicBezTo>
                    <a:cubicBezTo>
                      <a:pt x="1101" y="542"/>
                      <a:pt x="2185" y="491"/>
                      <a:pt x="3184" y="68"/>
                    </a:cubicBezTo>
                    <a:lnTo>
                      <a:pt x="3167"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6" name="Google Shape;11096;p61"/>
              <p:cNvSpPr/>
              <p:nvPr/>
            </p:nvSpPr>
            <p:spPr>
              <a:xfrm>
                <a:off x="1802683" y="139887"/>
                <a:ext cx="169312" cy="219476"/>
              </a:xfrm>
              <a:custGeom>
                <a:rect b="b" l="l" r="r" t="t"/>
                <a:pathLst>
                  <a:path extrusionOk="0" h="3557" w="2744">
                    <a:moveTo>
                      <a:pt x="1626" y="1"/>
                    </a:moveTo>
                    <a:lnTo>
                      <a:pt x="1626" y="1"/>
                    </a:lnTo>
                    <a:cubicBezTo>
                      <a:pt x="0" y="644"/>
                      <a:pt x="475" y="3556"/>
                      <a:pt x="1897" y="3556"/>
                    </a:cubicBezTo>
                    <a:cubicBezTo>
                      <a:pt x="1998" y="2862"/>
                      <a:pt x="2286" y="2219"/>
                      <a:pt x="2743" y="1694"/>
                    </a:cubicBezTo>
                    <a:lnTo>
                      <a:pt x="2726" y="1660"/>
                    </a:lnTo>
                    <a:cubicBezTo>
                      <a:pt x="2726" y="1660"/>
                      <a:pt x="1169" y="1101"/>
                      <a:pt x="162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7" name="Google Shape;11097;p61"/>
              <p:cNvSpPr/>
              <p:nvPr/>
            </p:nvSpPr>
            <p:spPr>
              <a:xfrm>
                <a:off x="2340662" y="732226"/>
                <a:ext cx="720870" cy="1037096"/>
              </a:xfrm>
              <a:custGeom>
                <a:rect b="b" l="l" r="r" t="t"/>
                <a:pathLst>
                  <a:path extrusionOk="0" h="16808" w="11683">
                    <a:moveTo>
                      <a:pt x="6756" y="1"/>
                    </a:moveTo>
                    <a:cubicBezTo>
                      <a:pt x="6604" y="305"/>
                      <a:pt x="6367" y="593"/>
                      <a:pt x="6079" y="779"/>
                    </a:cubicBezTo>
                    <a:cubicBezTo>
                      <a:pt x="5817" y="950"/>
                      <a:pt x="5534" y="1004"/>
                      <a:pt x="5279" y="1004"/>
                    </a:cubicBezTo>
                    <a:cubicBezTo>
                      <a:pt x="4822" y="1004"/>
                      <a:pt x="4453" y="830"/>
                      <a:pt x="4453" y="830"/>
                    </a:cubicBezTo>
                    <a:cubicBezTo>
                      <a:pt x="4453" y="830"/>
                      <a:pt x="3099" y="3641"/>
                      <a:pt x="1" y="4470"/>
                    </a:cubicBezTo>
                    <a:lnTo>
                      <a:pt x="102" y="5148"/>
                    </a:lnTo>
                    <a:lnTo>
                      <a:pt x="204" y="5943"/>
                    </a:lnTo>
                    <a:cubicBezTo>
                      <a:pt x="204" y="5943"/>
                      <a:pt x="2794" y="6451"/>
                      <a:pt x="3759" y="6976"/>
                    </a:cubicBezTo>
                    <a:cubicBezTo>
                      <a:pt x="6316" y="8398"/>
                      <a:pt x="7247" y="16237"/>
                      <a:pt x="7247" y="16237"/>
                    </a:cubicBezTo>
                    <a:cubicBezTo>
                      <a:pt x="7921" y="16646"/>
                      <a:pt x="8466" y="16808"/>
                      <a:pt x="8902" y="16808"/>
                    </a:cubicBezTo>
                    <a:cubicBezTo>
                      <a:pt x="10200" y="16808"/>
                      <a:pt x="10544" y="15385"/>
                      <a:pt x="10481" y="14815"/>
                    </a:cubicBezTo>
                    <a:cubicBezTo>
                      <a:pt x="10396" y="14070"/>
                      <a:pt x="11666" y="14273"/>
                      <a:pt x="11666" y="12309"/>
                    </a:cubicBezTo>
                    <a:cubicBezTo>
                      <a:pt x="11683" y="10752"/>
                      <a:pt x="10057" y="10311"/>
                      <a:pt x="9143" y="9042"/>
                    </a:cubicBezTo>
                    <a:cubicBezTo>
                      <a:pt x="8212" y="7772"/>
                      <a:pt x="9346" y="5791"/>
                      <a:pt x="9719" y="3268"/>
                    </a:cubicBezTo>
                    <a:cubicBezTo>
                      <a:pt x="10108" y="746"/>
                      <a:pt x="6756" y="1"/>
                      <a:pt x="675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8" name="Google Shape;11098;p61"/>
              <p:cNvSpPr/>
              <p:nvPr/>
            </p:nvSpPr>
            <p:spPr>
              <a:xfrm>
                <a:off x="1874751" y="-80513"/>
                <a:ext cx="986253" cy="748019"/>
              </a:xfrm>
              <a:custGeom>
                <a:rect b="b" l="l" r="r" t="t"/>
                <a:pathLst>
                  <a:path extrusionOk="0" h="12123" w="15984">
                    <a:moveTo>
                      <a:pt x="6146" y="1"/>
                    </a:moveTo>
                    <a:cubicBezTo>
                      <a:pt x="5365" y="1"/>
                      <a:pt x="4612" y="79"/>
                      <a:pt x="3929" y="255"/>
                    </a:cubicBezTo>
                    <a:cubicBezTo>
                      <a:pt x="35" y="1253"/>
                      <a:pt x="458" y="3573"/>
                      <a:pt x="458" y="3573"/>
                    </a:cubicBezTo>
                    <a:cubicBezTo>
                      <a:pt x="1" y="4673"/>
                      <a:pt x="1558" y="5232"/>
                      <a:pt x="1558" y="5232"/>
                    </a:cubicBezTo>
                    <a:lnTo>
                      <a:pt x="1575" y="5266"/>
                    </a:lnTo>
                    <a:cubicBezTo>
                      <a:pt x="1948" y="4877"/>
                      <a:pt x="2405" y="4589"/>
                      <a:pt x="2930" y="4470"/>
                    </a:cubicBezTo>
                    <a:cubicBezTo>
                      <a:pt x="3341" y="4367"/>
                      <a:pt x="3753" y="4319"/>
                      <a:pt x="4170" y="4319"/>
                    </a:cubicBezTo>
                    <a:cubicBezTo>
                      <a:pt x="4370" y="4319"/>
                      <a:pt x="4572" y="4330"/>
                      <a:pt x="4775" y="4352"/>
                    </a:cubicBezTo>
                    <a:cubicBezTo>
                      <a:pt x="5893" y="4758"/>
                      <a:pt x="7416" y="4792"/>
                      <a:pt x="7416" y="4792"/>
                    </a:cubicBezTo>
                    <a:lnTo>
                      <a:pt x="7433" y="4792"/>
                    </a:lnTo>
                    <a:cubicBezTo>
                      <a:pt x="7704" y="6604"/>
                      <a:pt x="11547" y="6604"/>
                      <a:pt x="11547" y="6604"/>
                    </a:cubicBezTo>
                    <a:cubicBezTo>
                      <a:pt x="10447" y="8855"/>
                      <a:pt x="11971" y="11073"/>
                      <a:pt x="11971" y="11073"/>
                    </a:cubicBezTo>
                    <a:cubicBezTo>
                      <a:pt x="11971" y="11073"/>
                      <a:pt x="12530" y="10327"/>
                      <a:pt x="13277" y="10327"/>
                    </a:cubicBezTo>
                    <a:cubicBezTo>
                      <a:pt x="13401" y="10327"/>
                      <a:pt x="13531" y="10348"/>
                      <a:pt x="13664" y="10396"/>
                    </a:cubicBezTo>
                    <a:cubicBezTo>
                      <a:pt x="14341" y="10633"/>
                      <a:pt x="14646" y="11361"/>
                      <a:pt x="14595" y="12123"/>
                    </a:cubicBezTo>
                    <a:cubicBezTo>
                      <a:pt x="15424" y="10972"/>
                      <a:pt x="15882" y="9600"/>
                      <a:pt x="15899" y="8195"/>
                    </a:cubicBezTo>
                    <a:cubicBezTo>
                      <a:pt x="15983" y="5655"/>
                      <a:pt x="14595" y="5131"/>
                      <a:pt x="14595" y="5131"/>
                    </a:cubicBezTo>
                    <a:cubicBezTo>
                      <a:pt x="14595" y="5131"/>
                      <a:pt x="15391" y="4606"/>
                      <a:pt x="14798" y="3251"/>
                    </a:cubicBezTo>
                    <a:cubicBezTo>
                      <a:pt x="14114" y="1730"/>
                      <a:pt x="9816" y="1"/>
                      <a:pt x="614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9" name="Google Shape;11099;p61"/>
              <p:cNvSpPr/>
              <p:nvPr/>
            </p:nvSpPr>
            <p:spPr>
              <a:xfrm>
                <a:off x="2640472" y="616041"/>
                <a:ext cx="83669" cy="55841"/>
              </a:xfrm>
              <a:custGeom>
                <a:rect b="b" l="l" r="r" t="t"/>
                <a:pathLst>
                  <a:path extrusionOk="0" h="905" w="1356">
                    <a:moveTo>
                      <a:pt x="822" y="0"/>
                    </a:moveTo>
                    <a:cubicBezTo>
                      <a:pt x="695" y="0"/>
                      <a:pt x="571" y="35"/>
                      <a:pt x="458" y="106"/>
                    </a:cubicBezTo>
                    <a:cubicBezTo>
                      <a:pt x="322" y="174"/>
                      <a:pt x="221" y="275"/>
                      <a:pt x="136" y="394"/>
                    </a:cubicBezTo>
                    <a:cubicBezTo>
                      <a:pt x="69" y="512"/>
                      <a:pt x="18" y="665"/>
                      <a:pt x="1" y="800"/>
                    </a:cubicBezTo>
                    <a:cubicBezTo>
                      <a:pt x="1" y="861"/>
                      <a:pt x="63" y="905"/>
                      <a:pt x="123" y="905"/>
                    </a:cubicBezTo>
                    <a:cubicBezTo>
                      <a:pt x="146" y="905"/>
                      <a:pt x="168" y="899"/>
                      <a:pt x="187" y="885"/>
                    </a:cubicBezTo>
                    <a:lnTo>
                      <a:pt x="204" y="868"/>
                    </a:lnTo>
                    <a:cubicBezTo>
                      <a:pt x="272" y="783"/>
                      <a:pt x="356" y="698"/>
                      <a:pt x="424" y="631"/>
                    </a:cubicBezTo>
                    <a:cubicBezTo>
                      <a:pt x="509" y="580"/>
                      <a:pt x="576" y="512"/>
                      <a:pt x="661" y="478"/>
                    </a:cubicBezTo>
                    <a:cubicBezTo>
                      <a:pt x="746" y="428"/>
                      <a:pt x="830" y="394"/>
                      <a:pt x="915" y="377"/>
                    </a:cubicBezTo>
                    <a:cubicBezTo>
                      <a:pt x="1017" y="360"/>
                      <a:pt x="1118" y="343"/>
                      <a:pt x="1220" y="326"/>
                    </a:cubicBezTo>
                    <a:lnTo>
                      <a:pt x="1237" y="326"/>
                    </a:lnTo>
                    <a:cubicBezTo>
                      <a:pt x="1271" y="326"/>
                      <a:pt x="1304" y="309"/>
                      <a:pt x="1321" y="292"/>
                    </a:cubicBezTo>
                    <a:cubicBezTo>
                      <a:pt x="1355" y="241"/>
                      <a:pt x="1338" y="174"/>
                      <a:pt x="1288" y="140"/>
                    </a:cubicBezTo>
                    <a:cubicBezTo>
                      <a:pt x="1169" y="55"/>
                      <a:pt x="1034" y="21"/>
                      <a:pt x="898" y="4"/>
                    </a:cubicBezTo>
                    <a:cubicBezTo>
                      <a:pt x="873" y="2"/>
                      <a:pt x="847" y="0"/>
                      <a:pt x="82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0" name="Google Shape;11100;p61"/>
              <p:cNvSpPr/>
              <p:nvPr/>
            </p:nvSpPr>
            <p:spPr>
              <a:xfrm>
                <a:off x="2315611" y="521205"/>
                <a:ext cx="89901" cy="76449"/>
              </a:xfrm>
              <a:custGeom>
                <a:rect b="b" l="l" r="r" t="t"/>
                <a:pathLst>
                  <a:path extrusionOk="0" h="1239" w="1457">
                    <a:moveTo>
                      <a:pt x="644" y="1"/>
                    </a:moveTo>
                    <a:cubicBezTo>
                      <a:pt x="288" y="1"/>
                      <a:pt x="0" y="305"/>
                      <a:pt x="17" y="661"/>
                    </a:cubicBezTo>
                    <a:cubicBezTo>
                      <a:pt x="39" y="1014"/>
                      <a:pt x="335" y="1238"/>
                      <a:pt x="637" y="1238"/>
                    </a:cubicBezTo>
                    <a:cubicBezTo>
                      <a:pt x="798" y="1238"/>
                      <a:pt x="960" y="1175"/>
                      <a:pt x="1084" y="1033"/>
                    </a:cubicBezTo>
                    <a:cubicBezTo>
                      <a:pt x="1456" y="644"/>
                      <a:pt x="1186" y="1"/>
                      <a:pt x="6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1" name="Google Shape;11101;p61"/>
              <p:cNvSpPr/>
              <p:nvPr/>
            </p:nvSpPr>
            <p:spPr>
              <a:xfrm>
                <a:off x="1991738" y="509728"/>
                <a:ext cx="89901" cy="76388"/>
              </a:xfrm>
              <a:custGeom>
                <a:rect b="b" l="l" r="r" t="t"/>
                <a:pathLst>
                  <a:path extrusionOk="0" h="1238" w="1457">
                    <a:moveTo>
                      <a:pt x="814" y="0"/>
                    </a:moveTo>
                    <a:cubicBezTo>
                      <a:pt x="272" y="0"/>
                      <a:pt x="1" y="644"/>
                      <a:pt x="373" y="1033"/>
                    </a:cubicBezTo>
                    <a:cubicBezTo>
                      <a:pt x="497" y="1174"/>
                      <a:pt x="657" y="1238"/>
                      <a:pt x="816" y="1238"/>
                    </a:cubicBezTo>
                    <a:cubicBezTo>
                      <a:pt x="1114" y="1238"/>
                      <a:pt x="1407" y="1014"/>
                      <a:pt x="1440" y="661"/>
                    </a:cubicBezTo>
                    <a:cubicBezTo>
                      <a:pt x="1457" y="305"/>
                      <a:pt x="1169" y="0"/>
                      <a:pt x="81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2" name="Google Shape;11102;p61"/>
              <p:cNvSpPr/>
              <p:nvPr/>
            </p:nvSpPr>
            <p:spPr>
              <a:xfrm>
                <a:off x="1967736" y="377439"/>
                <a:ext cx="116309" cy="74166"/>
              </a:xfrm>
              <a:custGeom>
                <a:rect b="b" l="l" r="r" t="t"/>
                <a:pathLst>
                  <a:path extrusionOk="0" h="1202" w="1885">
                    <a:moveTo>
                      <a:pt x="1197" y="1"/>
                    </a:moveTo>
                    <a:cubicBezTo>
                      <a:pt x="1115" y="1"/>
                      <a:pt x="1031" y="10"/>
                      <a:pt x="949" y="28"/>
                    </a:cubicBezTo>
                    <a:cubicBezTo>
                      <a:pt x="542" y="96"/>
                      <a:pt x="204" y="384"/>
                      <a:pt x="68" y="790"/>
                    </a:cubicBezTo>
                    <a:cubicBezTo>
                      <a:pt x="0" y="942"/>
                      <a:pt x="68" y="1129"/>
                      <a:pt x="238" y="1179"/>
                    </a:cubicBezTo>
                    <a:cubicBezTo>
                      <a:pt x="271" y="1195"/>
                      <a:pt x="311" y="1201"/>
                      <a:pt x="356" y="1201"/>
                    </a:cubicBezTo>
                    <a:cubicBezTo>
                      <a:pt x="556" y="1201"/>
                      <a:pt x="838" y="1069"/>
                      <a:pt x="949" y="1027"/>
                    </a:cubicBezTo>
                    <a:cubicBezTo>
                      <a:pt x="1372" y="841"/>
                      <a:pt x="1778" y="875"/>
                      <a:pt x="1829" y="502"/>
                    </a:cubicBezTo>
                    <a:cubicBezTo>
                      <a:pt x="1884" y="183"/>
                      <a:pt x="1565" y="1"/>
                      <a:pt x="11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3" name="Google Shape;11103;p61"/>
              <p:cNvSpPr/>
              <p:nvPr/>
            </p:nvSpPr>
            <p:spPr>
              <a:xfrm>
                <a:off x="2322460" y="377439"/>
                <a:ext cx="115445" cy="74166"/>
              </a:xfrm>
              <a:custGeom>
                <a:rect b="b" l="l" r="r" t="t"/>
                <a:pathLst>
                  <a:path extrusionOk="0" h="1202" w="1871">
                    <a:moveTo>
                      <a:pt x="675" y="1"/>
                    </a:moveTo>
                    <a:cubicBezTo>
                      <a:pt x="310" y="1"/>
                      <a:pt x="0" y="183"/>
                      <a:pt x="42" y="502"/>
                    </a:cubicBezTo>
                    <a:cubicBezTo>
                      <a:pt x="93" y="875"/>
                      <a:pt x="499" y="841"/>
                      <a:pt x="922" y="1027"/>
                    </a:cubicBezTo>
                    <a:cubicBezTo>
                      <a:pt x="1033" y="1069"/>
                      <a:pt x="1315" y="1201"/>
                      <a:pt x="1515" y="1201"/>
                    </a:cubicBezTo>
                    <a:cubicBezTo>
                      <a:pt x="1559" y="1201"/>
                      <a:pt x="1600" y="1195"/>
                      <a:pt x="1633" y="1179"/>
                    </a:cubicBezTo>
                    <a:cubicBezTo>
                      <a:pt x="1803" y="1112"/>
                      <a:pt x="1870" y="942"/>
                      <a:pt x="1803" y="790"/>
                    </a:cubicBezTo>
                    <a:cubicBezTo>
                      <a:pt x="1667" y="384"/>
                      <a:pt x="1328" y="96"/>
                      <a:pt x="922" y="28"/>
                    </a:cubicBezTo>
                    <a:cubicBezTo>
                      <a:pt x="839" y="10"/>
                      <a:pt x="756" y="1"/>
                      <a:pt x="67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4" name="Google Shape;11104;p61"/>
              <p:cNvSpPr/>
              <p:nvPr/>
            </p:nvSpPr>
            <p:spPr>
              <a:xfrm>
                <a:off x="2194429" y="1289704"/>
                <a:ext cx="62751" cy="53743"/>
              </a:xfrm>
              <a:custGeom>
                <a:rect b="b" l="l" r="r" t="t"/>
                <a:pathLst>
                  <a:path extrusionOk="0" h="871" w="1017">
                    <a:moveTo>
                      <a:pt x="570" y="1"/>
                    </a:moveTo>
                    <a:cubicBezTo>
                      <a:pt x="464" y="1"/>
                      <a:pt x="358" y="39"/>
                      <a:pt x="271" y="125"/>
                    </a:cubicBezTo>
                    <a:cubicBezTo>
                      <a:pt x="0" y="413"/>
                      <a:pt x="187" y="870"/>
                      <a:pt x="576" y="870"/>
                    </a:cubicBezTo>
                    <a:cubicBezTo>
                      <a:pt x="813" y="870"/>
                      <a:pt x="1016" y="684"/>
                      <a:pt x="1016" y="430"/>
                    </a:cubicBezTo>
                    <a:cubicBezTo>
                      <a:pt x="1016" y="176"/>
                      <a:pt x="796" y="1"/>
                      <a:pt x="570" y="1"/>
                    </a:cubicBezTo>
                    <a:close/>
                  </a:path>
                </a:pathLst>
              </a:custGeom>
              <a:solidFill>
                <a:srgbClr val="81C4A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5" name="Google Shape;11105;p61"/>
              <p:cNvSpPr/>
              <p:nvPr/>
            </p:nvSpPr>
            <p:spPr>
              <a:xfrm>
                <a:off x="2185050" y="1437356"/>
                <a:ext cx="62690" cy="54422"/>
              </a:xfrm>
              <a:custGeom>
                <a:rect b="b" l="l" r="r" t="t"/>
                <a:pathLst>
                  <a:path extrusionOk="0" h="882" w="1016">
                    <a:moveTo>
                      <a:pt x="585" y="1"/>
                    </a:moveTo>
                    <a:cubicBezTo>
                      <a:pt x="477" y="1"/>
                      <a:pt x="365" y="42"/>
                      <a:pt x="271" y="136"/>
                    </a:cubicBezTo>
                    <a:cubicBezTo>
                      <a:pt x="0" y="407"/>
                      <a:pt x="203" y="881"/>
                      <a:pt x="593" y="881"/>
                    </a:cubicBezTo>
                    <a:cubicBezTo>
                      <a:pt x="830" y="881"/>
                      <a:pt x="1016" y="678"/>
                      <a:pt x="1016" y="441"/>
                    </a:cubicBezTo>
                    <a:cubicBezTo>
                      <a:pt x="1016" y="179"/>
                      <a:pt x="808" y="1"/>
                      <a:pt x="585" y="1"/>
                    </a:cubicBezTo>
                    <a:close/>
                  </a:path>
                </a:pathLst>
              </a:custGeom>
              <a:solidFill>
                <a:srgbClr val="81C4A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6" name="Google Shape;11106;p61"/>
              <p:cNvSpPr/>
              <p:nvPr/>
            </p:nvSpPr>
            <p:spPr>
              <a:xfrm>
                <a:off x="2194429" y="1584701"/>
                <a:ext cx="53311" cy="54360"/>
              </a:xfrm>
              <a:custGeom>
                <a:rect b="b" l="l" r="r" t="t"/>
                <a:pathLst>
                  <a:path extrusionOk="0" h="881" w="864">
                    <a:moveTo>
                      <a:pt x="441" y="0"/>
                    </a:moveTo>
                    <a:cubicBezTo>
                      <a:pt x="187" y="0"/>
                      <a:pt x="0" y="203"/>
                      <a:pt x="0" y="440"/>
                    </a:cubicBezTo>
                    <a:cubicBezTo>
                      <a:pt x="0" y="677"/>
                      <a:pt x="187" y="880"/>
                      <a:pt x="441" y="880"/>
                    </a:cubicBezTo>
                    <a:cubicBezTo>
                      <a:pt x="678" y="880"/>
                      <a:pt x="864" y="677"/>
                      <a:pt x="864" y="440"/>
                    </a:cubicBezTo>
                    <a:cubicBezTo>
                      <a:pt x="864" y="203"/>
                      <a:pt x="678" y="0"/>
                      <a:pt x="441" y="0"/>
                    </a:cubicBezTo>
                    <a:close/>
                  </a:path>
                </a:pathLst>
              </a:custGeom>
              <a:solidFill>
                <a:srgbClr val="81C4A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7" name="Google Shape;11107;p61"/>
              <p:cNvSpPr/>
              <p:nvPr/>
            </p:nvSpPr>
            <p:spPr>
              <a:xfrm>
                <a:off x="2182952" y="373922"/>
                <a:ext cx="38687" cy="33875"/>
              </a:xfrm>
              <a:custGeom>
                <a:rect b="b" l="l" r="r" t="t"/>
                <a:pathLst>
                  <a:path extrusionOk="0" h="549" w="627">
                    <a:moveTo>
                      <a:pt x="356" y="0"/>
                    </a:moveTo>
                    <a:cubicBezTo>
                      <a:pt x="119" y="0"/>
                      <a:pt x="0" y="271"/>
                      <a:pt x="136" y="441"/>
                    </a:cubicBezTo>
                    <a:cubicBezTo>
                      <a:pt x="190" y="515"/>
                      <a:pt x="268" y="549"/>
                      <a:pt x="345" y="549"/>
                    </a:cubicBezTo>
                    <a:cubicBezTo>
                      <a:pt x="463" y="549"/>
                      <a:pt x="579" y="471"/>
                      <a:pt x="610" y="339"/>
                    </a:cubicBezTo>
                    <a:cubicBezTo>
                      <a:pt x="627" y="170"/>
                      <a:pt x="508" y="17"/>
                      <a:pt x="35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8" name="Google Shape;11108;p61"/>
              <p:cNvSpPr/>
              <p:nvPr/>
            </p:nvSpPr>
            <p:spPr>
              <a:xfrm>
                <a:off x="2548536" y="596050"/>
                <a:ext cx="94096" cy="440247"/>
              </a:xfrm>
              <a:custGeom>
                <a:rect b="b" l="l" r="r" t="t"/>
                <a:pathLst>
                  <a:path extrusionOk="0" h="7135" w="1525">
                    <a:moveTo>
                      <a:pt x="1027" y="0"/>
                    </a:moveTo>
                    <a:cubicBezTo>
                      <a:pt x="1018" y="0"/>
                      <a:pt x="1009" y="2"/>
                      <a:pt x="1000" y="7"/>
                    </a:cubicBezTo>
                    <a:cubicBezTo>
                      <a:pt x="831" y="57"/>
                      <a:pt x="678" y="159"/>
                      <a:pt x="543" y="278"/>
                    </a:cubicBezTo>
                    <a:cubicBezTo>
                      <a:pt x="390" y="430"/>
                      <a:pt x="306" y="616"/>
                      <a:pt x="272" y="802"/>
                    </a:cubicBezTo>
                    <a:cubicBezTo>
                      <a:pt x="255" y="1006"/>
                      <a:pt x="272" y="1192"/>
                      <a:pt x="340" y="1378"/>
                    </a:cubicBezTo>
                    <a:cubicBezTo>
                      <a:pt x="407" y="1547"/>
                      <a:pt x="475" y="1700"/>
                      <a:pt x="577" y="1852"/>
                    </a:cubicBezTo>
                    <a:cubicBezTo>
                      <a:pt x="746" y="2123"/>
                      <a:pt x="864" y="2428"/>
                      <a:pt x="915" y="2732"/>
                    </a:cubicBezTo>
                    <a:cubicBezTo>
                      <a:pt x="915" y="3037"/>
                      <a:pt x="814" y="3342"/>
                      <a:pt x="644" y="3579"/>
                    </a:cubicBezTo>
                    <a:cubicBezTo>
                      <a:pt x="441" y="3884"/>
                      <a:pt x="289" y="4189"/>
                      <a:pt x="153" y="4510"/>
                    </a:cubicBezTo>
                    <a:cubicBezTo>
                      <a:pt x="35" y="4866"/>
                      <a:pt x="1" y="5238"/>
                      <a:pt x="52" y="5611"/>
                    </a:cubicBezTo>
                    <a:cubicBezTo>
                      <a:pt x="119" y="5983"/>
                      <a:pt x="272" y="6322"/>
                      <a:pt x="509" y="6610"/>
                    </a:cubicBezTo>
                    <a:cubicBezTo>
                      <a:pt x="746" y="6880"/>
                      <a:pt x="1068" y="7084"/>
                      <a:pt x="1440" y="7134"/>
                    </a:cubicBezTo>
                    <a:cubicBezTo>
                      <a:pt x="1491" y="7134"/>
                      <a:pt x="1525" y="7050"/>
                      <a:pt x="1474" y="7033"/>
                    </a:cubicBezTo>
                    <a:cubicBezTo>
                      <a:pt x="1186" y="6880"/>
                      <a:pt x="949" y="6660"/>
                      <a:pt x="763" y="6406"/>
                    </a:cubicBezTo>
                    <a:cubicBezTo>
                      <a:pt x="577" y="6152"/>
                      <a:pt x="475" y="5865"/>
                      <a:pt x="441" y="5560"/>
                    </a:cubicBezTo>
                    <a:cubicBezTo>
                      <a:pt x="424" y="5255"/>
                      <a:pt x="458" y="4950"/>
                      <a:pt x="560" y="4663"/>
                    </a:cubicBezTo>
                    <a:cubicBezTo>
                      <a:pt x="678" y="4358"/>
                      <a:pt x="814" y="4053"/>
                      <a:pt x="983" y="3782"/>
                    </a:cubicBezTo>
                    <a:cubicBezTo>
                      <a:pt x="1152" y="3460"/>
                      <a:pt x="1254" y="3088"/>
                      <a:pt x="1237" y="2716"/>
                    </a:cubicBezTo>
                    <a:cubicBezTo>
                      <a:pt x="1152" y="2360"/>
                      <a:pt x="1034" y="2021"/>
                      <a:pt x="847" y="1717"/>
                    </a:cubicBezTo>
                    <a:cubicBezTo>
                      <a:pt x="678" y="1463"/>
                      <a:pt x="593" y="1158"/>
                      <a:pt x="593" y="853"/>
                    </a:cubicBezTo>
                    <a:cubicBezTo>
                      <a:pt x="610" y="701"/>
                      <a:pt x="644" y="565"/>
                      <a:pt x="729" y="464"/>
                    </a:cubicBezTo>
                    <a:cubicBezTo>
                      <a:pt x="831" y="328"/>
                      <a:pt x="949" y="227"/>
                      <a:pt x="1068" y="125"/>
                    </a:cubicBezTo>
                    <a:cubicBezTo>
                      <a:pt x="1084" y="108"/>
                      <a:pt x="1101" y="74"/>
                      <a:pt x="1084" y="41"/>
                    </a:cubicBezTo>
                    <a:cubicBezTo>
                      <a:pt x="1072" y="16"/>
                      <a:pt x="1051" y="0"/>
                      <a:pt x="1027" y="0"/>
                    </a:cubicBezTo>
                    <a:close/>
                  </a:path>
                </a:pathLst>
              </a:custGeom>
              <a:solidFill>
                <a:schemeClr val="accen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9" name="Google Shape;11109;p61"/>
              <p:cNvSpPr/>
              <p:nvPr/>
            </p:nvSpPr>
            <p:spPr>
              <a:xfrm>
                <a:off x="2013766" y="738376"/>
                <a:ext cx="332145" cy="122665"/>
              </a:xfrm>
              <a:custGeom>
                <a:rect b="b" l="l" r="r" t="t"/>
                <a:pathLst>
                  <a:path extrusionOk="0" h="1988" w="5383">
                    <a:moveTo>
                      <a:pt x="5255" y="0"/>
                    </a:moveTo>
                    <a:cubicBezTo>
                      <a:pt x="5221" y="0"/>
                      <a:pt x="5186" y="17"/>
                      <a:pt x="5163" y="57"/>
                    </a:cubicBezTo>
                    <a:cubicBezTo>
                      <a:pt x="4909" y="497"/>
                      <a:pt x="4553" y="870"/>
                      <a:pt x="4113" y="1141"/>
                    </a:cubicBezTo>
                    <a:cubicBezTo>
                      <a:pt x="3893" y="1276"/>
                      <a:pt x="3673" y="1378"/>
                      <a:pt x="3419" y="1445"/>
                    </a:cubicBezTo>
                    <a:cubicBezTo>
                      <a:pt x="3182" y="1513"/>
                      <a:pt x="2928" y="1547"/>
                      <a:pt x="2691" y="1547"/>
                    </a:cubicBezTo>
                    <a:cubicBezTo>
                      <a:pt x="2659" y="1548"/>
                      <a:pt x="2627" y="1549"/>
                      <a:pt x="2595" y="1549"/>
                    </a:cubicBezTo>
                    <a:cubicBezTo>
                      <a:pt x="2120" y="1549"/>
                      <a:pt x="1648" y="1431"/>
                      <a:pt x="1235" y="1208"/>
                    </a:cubicBezTo>
                    <a:cubicBezTo>
                      <a:pt x="795" y="954"/>
                      <a:pt x="439" y="565"/>
                      <a:pt x="219" y="108"/>
                    </a:cubicBezTo>
                    <a:cubicBezTo>
                      <a:pt x="201" y="59"/>
                      <a:pt x="164" y="39"/>
                      <a:pt x="128" y="39"/>
                    </a:cubicBezTo>
                    <a:cubicBezTo>
                      <a:pt x="64" y="39"/>
                      <a:pt x="1" y="100"/>
                      <a:pt x="33" y="176"/>
                    </a:cubicBezTo>
                    <a:cubicBezTo>
                      <a:pt x="185" y="734"/>
                      <a:pt x="541" y="1208"/>
                      <a:pt x="1032" y="1530"/>
                    </a:cubicBezTo>
                    <a:cubicBezTo>
                      <a:pt x="1540" y="1835"/>
                      <a:pt x="2098" y="1987"/>
                      <a:pt x="2691" y="1987"/>
                    </a:cubicBezTo>
                    <a:cubicBezTo>
                      <a:pt x="3267" y="1987"/>
                      <a:pt x="3842" y="1801"/>
                      <a:pt x="4316" y="1462"/>
                    </a:cubicBezTo>
                    <a:cubicBezTo>
                      <a:pt x="4790" y="1141"/>
                      <a:pt x="5146" y="667"/>
                      <a:pt x="5349" y="142"/>
                    </a:cubicBezTo>
                    <a:cubicBezTo>
                      <a:pt x="5383" y="64"/>
                      <a:pt x="5320" y="0"/>
                      <a:pt x="525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10" name="Google Shape;11110;p61"/>
            <p:cNvSpPr/>
            <p:nvPr/>
          </p:nvSpPr>
          <p:spPr>
            <a:xfrm>
              <a:off x="2599150" y="34086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grpSp>
        <p:nvGrpSpPr>
          <p:cNvPr id="11111" name="Google Shape;11111;p61"/>
          <p:cNvGrpSpPr/>
          <p:nvPr/>
        </p:nvGrpSpPr>
        <p:grpSpPr>
          <a:xfrm>
            <a:off x="3616443" y="3002739"/>
            <a:ext cx="751375" cy="1188331"/>
            <a:chOff x="3616443" y="3002739"/>
            <a:chExt cx="751375" cy="1188331"/>
          </a:xfrm>
        </p:grpSpPr>
        <p:grpSp>
          <p:nvGrpSpPr>
            <p:cNvPr id="11112" name="Google Shape;11112;p61"/>
            <p:cNvGrpSpPr/>
            <p:nvPr/>
          </p:nvGrpSpPr>
          <p:grpSpPr>
            <a:xfrm>
              <a:off x="3616443" y="3002739"/>
              <a:ext cx="751375" cy="1188331"/>
              <a:chOff x="-477820" y="2827564"/>
              <a:chExt cx="1240097" cy="1961266"/>
            </a:xfrm>
          </p:grpSpPr>
          <p:sp>
            <p:nvSpPr>
              <p:cNvPr id="11113" name="Google Shape;11113;p61"/>
              <p:cNvSpPr/>
              <p:nvPr/>
            </p:nvSpPr>
            <p:spPr>
              <a:xfrm>
                <a:off x="310916" y="3756488"/>
                <a:ext cx="175544" cy="218427"/>
              </a:xfrm>
              <a:custGeom>
                <a:rect b="b" l="l" r="r" t="t"/>
                <a:pathLst>
                  <a:path extrusionOk="0" h="3540" w="2845">
                    <a:moveTo>
                      <a:pt x="2811" y="1"/>
                    </a:moveTo>
                    <a:cubicBezTo>
                      <a:pt x="2049" y="830"/>
                      <a:pt x="1084" y="1423"/>
                      <a:pt x="1" y="1711"/>
                    </a:cubicBezTo>
                    <a:lnTo>
                      <a:pt x="85" y="3539"/>
                    </a:lnTo>
                    <a:lnTo>
                      <a:pt x="796" y="3539"/>
                    </a:lnTo>
                    <a:cubicBezTo>
                      <a:pt x="796" y="3539"/>
                      <a:pt x="1965" y="3099"/>
                      <a:pt x="2845" y="18"/>
                    </a:cubicBezTo>
                    <a:lnTo>
                      <a:pt x="2811" y="1"/>
                    </a:lnTo>
                    <a:close/>
                  </a:path>
                </a:pathLst>
              </a:custGeom>
              <a:solidFill>
                <a:srgbClr val="11112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4" name="Google Shape;11114;p61"/>
              <p:cNvSpPr/>
              <p:nvPr/>
            </p:nvSpPr>
            <p:spPr>
              <a:xfrm>
                <a:off x="1727" y="3821275"/>
                <a:ext cx="100328" cy="118099"/>
              </a:xfrm>
              <a:custGeom>
                <a:rect b="b" l="l" r="r" t="t"/>
                <a:pathLst>
                  <a:path extrusionOk="0" h="1914" w="1626">
                    <a:moveTo>
                      <a:pt x="0" y="0"/>
                    </a:moveTo>
                    <a:cubicBezTo>
                      <a:pt x="390" y="728"/>
                      <a:pt x="897" y="1372"/>
                      <a:pt x="1507" y="1914"/>
                    </a:cubicBezTo>
                    <a:lnTo>
                      <a:pt x="1625" y="627"/>
                    </a:lnTo>
                    <a:cubicBezTo>
                      <a:pt x="1067" y="491"/>
                      <a:pt x="525" y="288"/>
                      <a:pt x="0" y="0"/>
                    </a:cubicBezTo>
                    <a:close/>
                  </a:path>
                </a:pathLst>
              </a:custGeom>
              <a:solidFill>
                <a:srgbClr val="111128"/>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5" name="Google Shape;11115;p61"/>
              <p:cNvSpPr/>
              <p:nvPr/>
            </p:nvSpPr>
            <p:spPr>
              <a:xfrm>
                <a:off x="-92306" y="3065981"/>
                <a:ext cx="623689" cy="963361"/>
              </a:xfrm>
              <a:custGeom>
                <a:rect b="b" l="l" r="r" t="t"/>
                <a:pathLst>
                  <a:path extrusionOk="0" h="15613" w="10108">
                    <a:moveTo>
                      <a:pt x="1406" y="1"/>
                    </a:moveTo>
                    <a:cubicBezTo>
                      <a:pt x="1406" y="1"/>
                      <a:pt x="0" y="3607"/>
                      <a:pt x="254" y="7332"/>
                    </a:cubicBezTo>
                    <a:cubicBezTo>
                      <a:pt x="424" y="9583"/>
                      <a:pt x="948" y="11158"/>
                      <a:pt x="1541" y="12258"/>
                    </a:cubicBezTo>
                    <a:cubicBezTo>
                      <a:pt x="2049" y="12529"/>
                      <a:pt x="2591" y="12732"/>
                      <a:pt x="3166" y="12868"/>
                    </a:cubicBezTo>
                    <a:lnTo>
                      <a:pt x="3031" y="14155"/>
                    </a:lnTo>
                    <a:cubicBezTo>
                      <a:pt x="3454" y="14527"/>
                      <a:pt x="3742" y="14696"/>
                      <a:pt x="3742" y="14798"/>
                    </a:cubicBezTo>
                    <a:cubicBezTo>
                      <a:pt x="3742" y="14950"/>
                      <a:pt x="3556" y="15137"/>
                      <a:pt x="3285" y="15289"/>
                    </a:cubicBezTo>
                    <a:cubicBezTo>
                      <a:pt x="3745" y="15495"/>
                      <a:pt x="4250" y="15612"/>
                      <a:pt x="4757" y="15612"/>
                    </a:cubicBezTo>
                    <a:cubicBezTo>
                      <a:pt x="4791" y="15612"/>
                      <a:pt x="4825" y="15612"/>
                      <a:pt x="4859" y="15611"/>
                    </a:cubicBezTo>
                    <a:cubicBezTo>
                      <a:pt x="6417" y="15577"/>
                      <a:pt x="6654" y="14950"/>
                      <a:pt x="6654" y="14950"/>
                    </a:cubicBezTo>
                    <a:lnTo>
                      <a:pt x="6637" y="14713"/>
                    </a:lnTo>
                    <a:lnTo>
                      <a:pt x="6536" y="12902"/>
                    </a:lnTo>
                    <a:cubicBezTo>
                      <a:pt x="7619" y="12614"/>
                      <a:pt x="8601" y="12021"/>
                      <a:pt x="9380" y="11209"/>
                    </a:cubicBezTo>
                    <a:cubicBezTo>
                      <a:pt x="9566" y="10548"/>
                      <a:pt x="9719" y="9871"/>
                      <a:pt x="9820" y="9194"/>
                    </a:cubicBezTo>
                    <a:cubicBezTo>
                      <a:pt x="10074" y="7585"/>
                      <a:pt x="10108" y="5943"/>
                      <a:pt x="9888" y="4335"/>
                    </a:cubicBezTo>
                    <a:lnTo>
                      <a:pt x="9888" y="4335"/>
                    </a:lnTo>
                    <a:cubicBezTo>
                      <a:pt x="9612" y="4369"/>
                      <a:pt x="9133" y="4412"/>
                      <a:pt x="8598" y="4412"/>
                    </a:cubicBezTo>
                    <a:cubicBezTo>
                      <a:pt x="7817" y="4412"/>
                      <a:pt x="6919" y="4321"/>
                      <a:pt x="6366" y="3979"/>
                    </a:cubicBezTo>
                    <a:cubicBezTo>
                      <a:pt x="5892" y="3675"/>
                      <a:pt x="4673" y="1457"/>
                      <a:pt x="4673" y="1457"/>
                    </a:cubicBezTo>
                    <a:lnTo>
                      <a:pt x="4673" y="1457"/>
                    </a:lnTo>
                    <a:cubicBezTo>
                      <a:pt x="4843" y="2320"/>
                      <a:pt x="5909" y="3962"/>
                      <a:pt x="5909" y="3962"/>
                    </a:cubicBezTo>
                    <a:cubicBezTo>
                      <a:pt x="5909" y="3962"/>
                      <a:pt x="5414" y="4127"/>
                      <a:pt x="4772" y="4127"/>
                    </a:cubicBezTo>
                    <a:cubicBezTo>
                      <a:pt x="4250" y="4127"/>
                      <a:pt x="3630" y="4018"/>
                      <a:pt x="3099" y="3624"/>
                    </a:cubicBezTo>
                    <a:cubicBezTo>
                      <a:pt x="2134" y="2930"/>
                      <a:pt x="1626" y="779"/>
                      <a:pt x="1473"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6" name="Google Shape;11116;p61"/>
              <p:cNvSpPr/>
              <p:nvPr/>
            </p:nvSpPr>
            <p:spPr>
              <a:xfrm>
                <a:off x="100944" y="3860950"/>
                <a:ext cx="213182" cy="56643"/>
              </a:xfrm>
              <a:custGeom>
                <a:rect b="b" l="l" r="r" t="t"/>
                <a:pathLst>
                  <a:path extrusionOk="0" h="918" w="3455">
                    <a:moveTo>
                      <a:pt x="17" y="1"/>
                    </a:moveTo>
                    <a:lnTo>
                      <a:pt x="1" y="153"/>
                    </a:lnTo>
                    <a:cubicBezTo>
                      <a:pt x="1020" y="663"/>
                      <a:pt x="2130" y="918"/>
                      <a:pt x="3245" y="918"/>
                    </a:cubicBezTo>
                    <a:cubicBezTo>
                      <a:pt x="3315" y="918"/>
                      <a:pt x="3385" y="917"/>
                      <a:pt x="3454" y="915"/>
                    </a:cubicBezTo>
                    <a:lnTo>
                      <a:pt x="3404" y="18"/>
                    </a:lnTo>
                    <a:cubicBezTo>
                      <a:pt x="2869" y="157"/>
                      <a:pt x="2319" y="225"/>
                      <a:pt x="1767" y="225"/>
                    </a:cubicBezTo>
                    <a:cubicBezTo>
                      <a:pt x="1181" y="225"/>
                      <a:pt x="593" y="149"/>
                      <a:pt x="17" y="1"/>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7" name="Google Shape;11117;p61"/>
              <p:cNvSpPr/>
              <p:nvPr/>
            </p:nvSpPr>
            <p:spPr>
              <a:xfrm>
                <a:off x="-477820" y="2851381"/>
                <a:ext cx="1240097" cy="1187711"/>
              </a:xfrm>
              <a:custGeom>
                <a:rect b="b" l="l" r="r" t="t"/>
                <a:pathLst>
                  <a:path extrusionOk="0" h="19249" w="20098">
                    <a:moveTo>
                      <a:pt x="11280" y="0"/>
                    </a:moveTo>
                    <a:cubicBezTo>
                      <a:pt x="9553" y="0"/>
                      <a:pt x="8049" y="377"/>
                      <a:pt x="7518" y="634"/>
                    </a:cubicBezTo>
                    <a:cubicBezTo>
                      <a:pt x="6333" y="1210"/>
                      <a:pt x="6604" y="2090"/>
                      <a:pt x="6604" y="2090"/>
                    </a:cubicBezTo>
                    <a:cubicBezTo>
                      <a:pt x="6604" y="2090"/>
                      <a:pt x="6223" y="1836"/>
                      <a:pt x="5589" y="1836"/>
                    </a:cubicBezTo>
                    <a:cubicBezTo>
                      <a:pt x="4978" y="1836"/>
                      <a:pt x="4132" y="2073"/>
                      <a:pt x="3167" y="3005"/>
                    </a:cubicBezTo>
                    <a:cubicBezTo>
                      <a:pt x="1220" y="4918"/>
                      <a:pt x="1" y="15279"/>
                      <a:pt x="1271" y="17853"/>
                    </a:cubicBezTo>
                    <a:cubicBezTo>
                      <a:pt x="1518" y="18361"/>
                      <a:pt x="3894" y="19248"/>
                      <a:pt x="6039" y="19248"/>
                    </a:cubicBezTo>
                    <a:cubicBezTo>
                      <a:pt x="6538" y="19248"/>
                      <a:pt x="7024" y="19200"/>
                      <a:pt x="7467" y="19089"/>
                    </a:cubicBezTo>
                    <a:cubicBezTo>
                      <a:pt x="7501" y="19089"/>
                      <a:pt x="7552" y="19106"/>
                      <a:pt x="7586" y="19106"/>
                    </a:cubicBezTo>
                    <a:cubicBezTo>
                      <a:pt x="7745" y="19129"/>
                      <a:pt x="7904" y="19141"/>
                      <a:pt x="8062" y="19141"/>
                    </a:cubicBezTo>
                    <a:cubicBezTo>
                      <a:pt x="8577" y="19141"/>
                      <a:pt x="9080" y="19017"/>
                      <a:pt x="9533" y="18784"/>
                    </a:cubicBezTo>
                    <a:cubicBezTo>
                      <a:pt x="9804" y="18615"/>
                      <a:pt x="9990" y="18445"/>
                      <a:pt x="9990" y="18276"/>
                    </a:cubicBezTo>
                    <a:cubicBezTo>
                      <a:pt x="9990" y="18191"/>
                      <a:pt x="9702" y="18022"/>
                      <a:pt x="9279" y="17649"/>
                    </a:cubicBezTo>
                    <a:cubicBezTo>
                      <a:pt x="8669" y="17108"/>
                      <a:pt x="8162" y="16447"/>
                      <a:pt x="7789" y="15736"/>
                    </a:cubicBezTo>
                    <a:cubicBezTo>
                      <a:pt x="7196" y="14636"/>
                      <a:pt x="6672" y="13061"/>
                      <a:pt x="6502" y="10810"/>
                    </a:cubicBezTo>
                    <a:cubicBezTo>
                      <a:pt x="6248" y="7085"/>
                      <a:pt x="7654" y="3479"/>
                      <a:pt x="7654" y="3479"/>
                    </a:cubicBezTo>
                    <a:lnTo>
                      <a:pt x="7721" y="3479"/>
                    </a:lnTo>
                    <a:cubicBezTo>
                      <a:pt x="7874" y="4257"/>
                      <a:pt x="8382" y="6408"/>
                      <a:pt x="9347" y="7102"/>
                    </a:cubicBezTo>
                    <a:cubicBezTo>
                      <a:pt x="9878" y="7496"/>
                      <a:pt x="10498" y="7605"/>
                      <a:pt x="11020" y="7605"/>
                    </a:cubicBezTo>
                    <a:cubicBezTo>
                      <a:pt x="11662" y="7605"/>
                      <a:pt x="12157" y="7440"/>
                      <a:pt x="12157" y="7440"/>
                    </a:cubicBezTo>
                    <a:cubicBezTo>
                      <a:pt x="12157" y="7440"/>
                      <a:pt x="11091" y="5798"/>
                      <a:pt x="10921" y="4935"/>
                    </a:cubicBezTo>
                    <a:lnTo>
                      <a:pt x="10921" y="4935"/>
                    </a:lnTo>
                    <a:cubicBezTo>
                      <a:pt x="10921" y="4935"/>
                      <a:pt x="12140" y="7153"/>
                      <a:pt x="12614" y="7440"/>
                    </a:cubicBezTo>
                    <a:cubicBezTo>
                      <a:pt x="13178" y="7789"/>
                      <a:pt x="14102" y="7877"/>
                      <a:pt x="14894" y="7877"/>
                    </a:cubicBezTo>
                    <a:cubicBezTo>
                      <a:pt x="15409" y="7877"/>
                      <a:pt x="15869" y="7840"/>
                      <a:pt x="16136" y="7813"/>
                    </a:cubicBezTo>
                    <a:lnTo>
                      <a:pt x="16136" y="7813"/>
                    </a:lnTo>
                    <a:cubicBezTo>
                      <a:pt x="16356" y="9421"/>
                      <a:pt x="16339" y="11047"/>
                      <a:pt x="16085" y="12655"/>
                    </a:cubicBezTo>
                    <a:cubicBezTo>
                      <a:pt x="15967" y="13332"/>
                      <a:pt x="15814" y="14009"/>
                      <a:pt x="15628" y="14687"/>
                    </a:cubicBezTo>
                    <a:cubicBezTo>
                      <a:pt x="14748" y="17751"/>
                      <a:pt x="13579" y="18208"/>
                      <a:pt x="13579" y="18208"/>
                    </a:cubicBezTo>
                    <a:cubicBezTo>
                      <a:pt x="13579" y="18208"/>
                      <a:pt x="14490" y="18583"/>
                      <a:pt x="15084" y="18583"/>
                    </a:cubicBezTo>
                    <a:cubicBezTo>
                      <a:pt x="15237" y="18583"/>
                      <a:pt x="15369" y="18558"/>
                      <a:pt x="15459" y="18496"/>
                    </a:cubicBezTo>
                    <a:cubicBezTo>
                      <a:pt x="15493" y="18497"/>
                      <a:pt x="15528" y="18498"/>
                      <a:pt x="15563" y="18498"/>
                    </a:cubicBezTo>
                    <a:cubicBezTo>
                      <a:pt x="16402" y="18498"/>
                      <a:pt x="17708" y="18128"/>
                      <a:pt x="18049" y="17836"/>
                    </a:cubicBezTo>
                    <a:cubicBezTo>
                      <a:pt x="20098" y="16024"/>
                      <a:pt x="19810" y="6391"/>
                      <a:pt x="17270" y="2649"/>
                    </a:cubicBezTo>
                    <a:cubicBezTo>
                      <a:pt x="15877" y="573"/>
                      <a:pt x="13409" y="0"/>
                      <a:pt x="11280"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8" name="Google Shape;11118;p61"/>
              <p:cNvSpPr/>
              <p:nvPr/>
            </p:nvSpPr>
            <p:spPr>
              <a:xfrm>
                <a:off x="-318999" y="3988426"/>
                <a:ext cx="1070847" cy="800405"/>
              </a:xfrm>
              <a:custGeom>
                <a:rect b="b" l="l" r="r" t="t"/>
                <a:pathLst>
                  <a:path extrusionOk="0" h="12972" w="17355">
                    <a:moveTo>
                      <a:pt x="10311" y="0"/>
                    </a:moveTo>
                    <a:cubicBezTo>
                      <a:pt x="10311" y="0"/>
                      <a:pt x="10091" y="627"/>
                      <a:pt x="8533" y="678"/>
                    </a:cubicBezTo>
                    <a:cubicBezTo>
                      <a:pt x="7992" y="678"/>
                      <a:pt x="7450" y="576"/>
                      <a:pt x="6942" y="356"/>
                    </a:cubicBezTo>
                    <a:cubicBezTo>
                      <a:pt x="6489" y="589"/>
                      <a:pt x="5986" y="713"/>
                      <a:pt x="5479" y="713"/>
                    </a:cubicBezTo>
                    <a:cubicBezTo>
                      <a:pt x="5323" y="713"/>
                      <a:pt x="5167" y="701"/>
                      <a:pt x="5012" y="678"/>
                    </a:cubicBezTo>
                    <a:cubicBezTo>
                      <a:pt x="4199" y="1016"/>
                      <a:pt x="3454" y="1490"/>
                      <a:pt x="2811" y="2100"/>
                    </a:cubicBezTo>
                    <a:cubicBezTo>
                      <a:pt x="1270" y="3640"/>
                      <a:pt x="0" y="10904"/>
                      <a:pt x="0" y="10904"/>
                    </a:cubicBezTo>
                    <a:cubicBezTo>
                      <a:pt x="0" y="10904"/>
                      <a:pt x="1270" y="11818"/>
                      <a:pt x="3776" y="12427"/>
                    </a:cubicBezTo>
                    <a:cubicBezTo>
                      <a:pt x="5288" y="12790"/>
                      <a:pt x="6825" y="12972"/>
                      <a:pt x="8370" y="12972"/>
                    </a:cubicBezTo>
                    <a:cubicBezTo>
                      <a:pt x="8988" y="12972"/>
                      <a:pt x="9607" y="12943"/>
                      <a:pt x="10227" y="12884"/>
                    </a:cubicBezTo>
                    <a:cubicBezTo>
                      <a:pt x="16203" y="12427"/>
                      <a:pt x="17354" y="10480"/>
                      <a:pt x="17354" y="10480"/>
                    </a:cubicBezTo>
                    <a:cubicBezTo>
                      <a:pt x="17354" y="10480"/>
                      <a:pt x="16863" y="4504"/>
                      <a:pt x="14104" y="1710"/>
                    </a:cubicBezTo>
                    <a:cubicBezTo>
                      <a:pt x="13088" y="711"/>
                      <a:pt x="11733" y="102"/>
                      <a:pt x="10311" y="0"/>
                    </a:cubicBezTo>
                    <a:close/>
                  </a:path>
                </a:pathLst>
              </a:custGeom>
              <a:solidFill>
                <a:srgbClr val="F0C86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9" name="Google Shape;11119;p61"/>
              <p:cNvSpPr/>
              <p:nvPr/>
            </p:nvSpPr>
            <p:spPr>
              <a:xfrm>
                <a:off x="-6664" y="3045681"/>
                <a:ext cx="281055" cy="279512"/>
              </a:xfrm>
              <a:custGeom>
                <a:rect b="b" l="l" r="r" t="t"/>
                <a:pathLst>
                  <a:path extrusionOk="0" h="4530" w="4555">
                    <a:moveTo>
                      <a:pt x="36" y="1"/>
                    </a:moveTo>
                    <a:cubicBezTo>
                      <a:pt x="29" y="1"/>
                      <a:pt x="23" y="3"/>
                      <a:pt x="18" y="8"/>
                    </a:cubicBezTo>
                    <a:cubicBezTo>
                      <a:pt x="1" y="8"/>
                      <a:pt x="1" y="25"/>
                      <a:pt x="1" y="42"/>
                    </a:cubicBezTo>
                    <a:cubicBezTo>
                      <a:pt x="51" y="651"/>
                      <a:pt x="170" y="1244"/>
                      <a:pt x="373" y="1819"/>
                    </a:cubicBezTo>
                    <a:cubicBezTo>
                      <a:pt x="559" y="2412"/>
                      <a:pt x="813" y="2971"/>
                      <a:pt x="1135" y="3496"/>
                    </a:cubicBezTo>
                    <a:cubicBezTo>
                      <a:pt x="1321" y="3767"/>
                      <a:pt x="1558" y="3987"/>
                      <a:pt x="1846" y="4156"/>
                    </a:cubicBezTo>
                    <a:cubicBezTo>
                      <a:pt x="2117" y="4308"/>
                      <a:pt x="2405" y="4427"/>
                      <a:pt x="2726" y="4478"/>
                    </a:cubicBezTo>
                    <a:cubicBezTo>
                      <a:pt x="2923" y="4510"/>
                      <a:pt x="3120" y="4529"/>
                      <a:pt x="3321" y="4529"/>
                    </a:cubicBezTo>
                    <a:cubicBezTo>
                      <a:pt x="3432" y="4529"/>
                      <a:pt x="3544" y="4523"/>
                      <a:pt x="3658" y="4511"/>
                    </a:cubicBezTo>
                    <a:cubicBezTo>
                      <a:pt x="3962" y="4495"/>
                      <a:pt x="4267" y="4427"/>
                      <a:pt x="4555" y="4308"/>
                    </a:cubicBezTo>
                    <a:cubicBezTo>
                      <a:pt x="4555" y="4291"/>
                      <a:pt x="4555" y="4274"/>
                      <a:pt x="4555" y="4257"/>
                    </a:cubicBezTo>
                    <a:lnTo>
                      <a:pt x="4504" y="4207"/>
                    </a:lnTo>
                    <a:lnTo>
                      <a:pt x="4470" y="4207"/>
                    </a:lnTo>
                    <a:cubicBezTo>
                      <a:pt x="4470" y="4224"/>
                      <a:pt x="4453" y="4241"/>
                      <a:pt x="4470" y="4257"/>
                    </a:cubicBezTo>
                    <a:lnTo>
                      <a:pt x="4473" y="4265"/>
                    </a:lnTo>
                    <a:lnTo>
                      <a:pt x="4473" y="4265"/>
                    </a:lnTo>
                    <a:cubicBezTo>
                      <a:pt x="4174" y="4332"/>
                      <a:pt x="3867" y="4364"/>
                      <a:pt x="3560" y="4364"/>
                    </a:cubicBezTo>
                    <a:cubicBezTo>
                      <a:pt x="3285" y="4364"/>
                      <a:pt x="3011" y="4338"/>
                      <a:pt x="2743" y="4291"/>
                    </a:cubicBezTo>
                    <a:cubicBezTo>
                      <a:pt x="2168" y="4190"/>
                      <a:pt x="1643" y="3868"/>
                      <a:pt x="1304" y="3394"/>
                    </a:cubicBezTo>
                    <a:cubicBezTo>
                      <a:pt x="966" y="2903"/>
                      <a:pt x="712" y="2344"/>
                      <a:pt x="542" y="1769"/>
                    </a:cubicBezTo>
                    <a:cubicBezTo>
                      <a:pt x="373" y="1193"/>
                      <a:pt x="221" y="617"/>
                      <a:pt x="68" y="25"/>
                    </a:cubicBezTo>
                    <a:cubicBezTo>
                      <a:pt x="68" y="13"/>
                      <a:pt x="51" y="1"/>
                      <a:pt x="36" y="1"/>
                    </a:cubicBezTo>
                    <a:close/>
                  </a:path>
                </a:pathLst>
              </a:custGeom>
              <a:solidFill>
                <a:srgbClr val="2F314A"/>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0" name="Google Shape;11120;p61"/>
              <p:cNvSpPr/>
              <p:nvPr/>
            </p:nvSpPr>
            <p:spPr>
              <a:xfrm>
                <a:off x="-184242" y="2889205"/>
                <a:ext cx="81941" cy="51460"/>
              </a:xfrm>
              <a:custGeom>
                <a:rect b="b" l="l" r="r" t="t"/>
                <a:pathLst>
                  <a:path extrusionOk="0" h="834" w="1328">
                    <a:moveTo>
                      <a:pt x="391" y="1"/>
                    </a:moveTo>
                    <a:cubicBezTo>
                      <a:pt x="297" y="1"/>
                      <a:pt x="214" y="45"/>
                      <a:pt x="153" y="157"/>
                    </a:cubicBezTo>
                    <a:cubicBezTo>
                      <a:pt x="1" y="433"/>
                      <a:pt x="706" y="833"/>
                      <a:pt x="1090" y="833"/>
                    </a:cubicBezTo>
                    <a:cubicBezTo>
                      <a:pt x="1176" y="833"/>
                      <a:pt x="1247" y="813"/>
                      <a:pt x="1287" y="766"/>
                    </a:cubicBezTo>
                    <a:cubicBezTo>
                      <a:pt x="1328" y="726"/>
                      <a:pt x="771" y="1"/>
                      <a:pt x="391" y="1"/>
                    </a:cubicBezTo>
                    <a:close/>
                  </a:path>
                </a:pathLst>
              </a:custGeom>
              <a:solidFill>
                <a:srgbClr val="1E1F3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1" name="Google Shape;11121;p61"/>
              <p:cNvSpPr/>
              <p:nvPr/>
            </p:nvSpPr>
            <p:spPr>
              <a:xfrm>
                <a:off x="-149319" y="2827564"/>
                <a:ext cx="75092" cy="92677"/>
              </a:xfrm>
              <a:custGeom>
                <a:rect b="b" l="l" r="r" t="t"/>
                <a:pathLst>
                  <a:path extrusionOk="0" h="1502" w="1217">
                    <a:moveTo>
                      <a:pt x="675" y="0"/>
                    </a:moveTo>
                    <a:cubicBezTo>
                      <a:pt x="642" y="0"/>
                      <a:pt x="606" y="7"/>
                      <a:pt x="569" y="21"/>
                    </a:cubicBezTo>
                    <a:cubicBezTo>
                      <a:pt x="0" y="216"/>
                      <a:pt x="787" y="1501"/>
                      <a:pt x="1017" y="1501"/>
                    </a:cubicBezTo>
                    <a:cubicBezTo>
                      <a:pt x="1027" y="1501"/>
                      <a:pt x="1035" y="1499"/>
                      <a:pt x="1043" y="1494"/>
                    </a:cubicBezTo>
                    <a:cubicBezTo>
                      <a:pt x="1217" y="1384"/>
                      <a:pt x="1154" y="0"/>
                      <a:pt x="675" y="0"/>
                    </a:cubicBezTo>
                    <a:close/>
                  </a:path>
                </a:pathLst>
              </a:custGeom>
              <a:solidFill>
                <a:srgbClr val="1E1F3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2" name="Google Shape;11122;p61"/>
              <p:cNvSpPr/>
              <p:nvPr/>
            </p:nvSpPr>
            <p:spPr>
              <a:xfrm>
                <a:off x="-31715" y="3288108"/>
                <a:ext cx="120196" cy="91628"/>
              </a:xfrm>
              <a:custGeom>
                <a:rect b="b" l="l" r="r" t="t"/>
                <a:pathLst>
                  <a:path extrusionOk="0" h="1485" w="1948">
                    <a:moveTo>
                      <a:pt x="1456" y="1"/>
                    </a:moveTo>
                    <a:cubicBezTo>
                      <a:pt x="1241" y="1"/>
                      <a:pt x="986" y="60"/>
                      <a:pt x="762" y="176"/>
                    </a:cubicBezTo>
                    <a:cubicBezTo>
                      <a:pt x="170" y="498"/>
                      <a:pt x="0" y="938"/>
                      <a:pt x="17" y="1192"/>
                    </a:cubicBezTo>
                    <a:cubicBezTo>
                      <a:pt x="2" y="1345"/>
                      <a:pt x="125" y="1485"/>
                      <a:pt x="287" y="1485"/>
                    </a:cubicBezTo>
                    <a:cubicBezTo>
                      <a:pt x="304" y="1485"/>
                      <a:pt x="321" y="1483"/>
                      <a:pt x="339" y="1480"/>
                    </a:cubicBezTo>
                    <a:cubicBezTo>
                      <a:pt x="424" y="1463"/>
                      <a:pt x="542" y="1327"/>
                      <a:pt x="542" y="1327"/>
                    </a:cubicBezTo>
                    <a:cubicBezTo>
                      <a:pt x="542" y="1327"/>
                      <a:pt x="627" y="1226"/>
                      <a:pt x="678" y="1175"/>
                    </a:cubicBezTo>
                    <a:cubicBezTo>
                      <a:pt x="779" y="1057"/>
                      <a:pt x="898" y="955"/>
                      <a:pt x="1016" y="870"/>
                    </a:cubicBezTo>
                    <a:cubicBezTo>
                      <a:pt x="1084" y="819"/>
                      <a:pt x="1169" y="786"/>
                      <a:pt x="1236" y="735"/>
                    </a:cubicBezTo>
                    <a:cubicBezTo>
                      <a:pt x="1270" y="718"/>
                      <a:pt x="1304" y="718"/>
                      <a:pt x="1338" y="701"/>
                    </a:cubicBezTo>
                    <a:cubicBezTo>
                      <a:pt x="1372" y="684"/>
                      <a:pt x="1389" y="667"/>
                      <a:pt x="1423" y="667"/>
                    </a:cubicBezTo>
                    <a:cubicBezTo>
                      <a:pt x="1541" y="616"/>
                      <a:pt x="1947" y="599"/>
                      <a:pt x="1930" y="261"/>
                    </a:cubicBezTo>
                    <a:cubicBezTo>
                      <a:pt x="1912" y="86"/>
                      <a:pt x="1713" y="1"/>
                      <a:pt x="1456" y="1"/>
                    </a:cubicBezTo>
                    <a:close/>
                  </a:path>
                </a:pathLst>
              </a:custGeom>
              <a:solidFill>
                <a:srgbClr val="1E1F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3" name="Google Shape;11123;p61"/>
              <p:cNvSpPr/>
              <p:nvPr/>
            </p:nvSpPr>
            <p:spPr>
              <a:xfrm>
                <a:off x="-103783" y="3330312"/>
                <a:ext cx="315547" cy="315547"/>
              </a:xfrm>
              <a:custGeom>
                <a:rect b="b" l="l" r="r" t="t"/>
                <a:pathLst>
                  <a:path extrusionOk="0" h="5114" w="5114">
                    <a:moveTo>
                      <a:pt x="2523" y="288"/>
                    </a:moveTo>
                    <a:cubicBezTo>
                      <a:pt x="3725" y="288"/>
                      <a:pt x="4690" y="1253"/>
                      <a:pt x="4724" y="2438"/>
                    </a:cubicBezTo>
                    <a:cubicBezTo>
                      <a:pt x="4758" y="3657"/>
                      <a:pt x="3793" y="4656"/>
                      <a:pt x="2574" y="4690"/>
                    </a:cubicBezTo>
                    <a:cubicBezTo>
                      <a:pt x="2563" y="4690"/>
                      <a:pt x="2553" y="4690"/>
                      <a:pt x="2542" y="4690"/>
                    </a:cubicBezTo>
                    <a:cubicBezTo>
                      <a:pt x="1354" y="4690"/>
                      <a:pt x="356" y="3731"/>
                      <a:pt x="339" y="2540"/>
                    </a:cubicBezTo>
                    <a:cubicBezTo>
                      <a:pt x="305" y="1321"/>
                      <a:pt x="1270" y="322"/>
                      <a:pt x="2472" y="288"/>
                    </a:cubicBezTo>
                    <a:close/>
                    <a:moveTo>
                      <a:pt x="2557" y="0"/>
                    </a:moveTo>
                    <a:cubicBezTo>
                      <a:pt x="1151" y="0"/>
                      <a:pt x="17" y="1134"/>
                      <a:pt x="0" y="2540"/>
                    </a:cubicBezTo>
                    <a:cubicBezTo>
                      <a:pt x="0" y="3945"/>
                      <a:pt x="1118" y="5096"/>
                      <a:pt x="2523" y="5113"/>
                    </a:cubicBezTo>
                    <a:lnTo>
                      <a:pt x="2591" y="5113"/>
                    </a:lnTo>
                    <a:cubicBezTo>
                      <a:pt x="3996" y="5096"/>
                      <a:pt x="5113" y="3945"/>
                      <a:pt x="5113" y="2540"/>
                    </a:cubicBezTo>
                    <a:cubicBezTo>
                      <a:pt x="5113" y="1134"/>
                      <a:pt x="3962" y="0"/>
                      <a:pt x="2557"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4" name="Google Shape;11124;p61"/>
              <p:cNvSpPr/>
              <p:nvPr/>
            </p:nvSpPr>
            <p:spPr>
              <a:xfrm>
                <a:off x="229408" y="3313221"/>
                <a:ext cx="378236" cy="323198"/>
              </a:xfrm>
              <a:custGeom>
                <a:rect b="b" l="l" r="r" t="t"/>
                <a:pathLst>
                  <a:path extrusionOk="0" h="5238" w="6130">
                    <a:moveTo>
                      <a:pt x="3489" y="429"/>
                    </a:moveTo>
                    <a:cubicBezTo>
                      <a:pt x="4674" y="429"/>
                      <a:pt x="5656" y="1378"/>
                      <a:pt x="5690" y="2580"/>
                    </a:cubicBezTo>
                    <a:cubicBezTo>
                      <a:pt x="5707" y="3782"/>
                      <a:pt x="4758" y="4781"/>
                      <a:pt x="3539" y="4814"/>
                    </a:cubicBezTo>
                    <a:lnTo>
                      <a:pt x="3489" y="4814"/>
                    </a:lnTo>
                    <a:cubicBezTo>
                      <a:pt x="3478" y="4815"/>
                      <a:pt x="3468" y="4815"/>
                      <a:pt x="3458" y="4815"/>
                    </a:cubicBezTo>
                    <a:cubicBezTo>
                      <a:pt x="2269" y="4815"/>
                      <a:pt x="1288" y="3856"/>
                      <a:pt x="1271" y="2647"/>
                    </a:cubicBezTo>
                    <a:cubicBezTo>
                      <a:pt x="1254" y="1428"/>
                      <a:pt x="2236" y="446"/>
                      <a:pt x="3438" y="429"/>
                    </a:cubicBezTo>
                    <a:close/>
                    <a:moveTo>
                      <a:pt x="3461" y="0"/>
                    </a:moveTo>
                    <a:cubicBezTo>
                      <a:pt x="2809" y="0"/>
                      <a:pt x="2145" y="244"/>
                      <a:pt x="1609" y="785"/>
                    </a:cubicBezTo>
                    <a:cubicBezTo>
                      <a:pt x="1" y="2444"/>
                      <a:pt x="1169" y="5238"/>
                      <a:pt x="3489" y="5238"/>
                    </a:cubicBezTo>
                    <a:lnTo>
                      <a:pt x="3539" y="5238"/>
                    </a:lnTo>
                    <a:cubicBezTo>
                      <a:pt x="4979" y="5204"/>
                      <a:pt x="6130" y="4002"/>
                      <a:pt x="6096" y="2563"/>
                    </a:cubicBezTo>
                    <a:cubicBezTo>
                      <a:pt x="6062" y="1008"/>
                      <a:pt x="4787" y="0"/>
                      <a:pt x="3461"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5" name="Google Shape;11125;p61"/>
              <p:cNvSpPr/>
              <p:nvPr/>
            </p:nvSpPr>
            <p:spPr>
              <a:xfrm>
                <a:off x="185538" y="3432306"/>
                <a:ext cx="131426" cy="53681"/>
              </a:xfrm>
              <a:custGeom>
                <a:rect b="b" l="l" r="r" t="t"/>
                <a:pathLst>
                  <a:path extrusionOk="0" h="870" w="2130">
                    <a:moveTo>
                      <a:pt x="1167" y="1"/>
                    </a:moveTo>
                    <a:cubicBezTo>
                      <a:pt x="611" y="1"/>
                      <a:pt x="214" y="318"/>
                      <a:pt x="69" y="548"/>
                    </a:cubicBezTo>
                    <a:cubicBezTo>
                      <a:pt x="1" y="633"/>
                      <a:pt x="18" y="768"/>
                      <a:pt x="119" y="836"/>
                    </a:cubicBezTo>
                    <a:cubicBezTo>
                      <a:pt x="153" y="853"/>
                      <a:pt x="204" y="870"/>
                      <a:pt x="238" y="870"/>
                    </a:cubicBezTo>
                    <a:cubicBezTo>
                      <a:pt x="306" y="870"/>
                      <a:pt x="373" y="836"/>
                      <a:pt x="407" y="785"/>
                    </a:cubicBezTo>
                    <a:cubicBezTo>
                      <a:pt x="420" y="772"/>
                      <a:pt x="686" y="418"/>
                      <a:pt x="1184" y="418"/>
                    </a:cubicBezTo>
                    <a:cubicBezTo>
                      <a:pt x="1342" y="418"/>
                      <a:pt x="1524" y="454"/>
                      <a:pt x="1728" y="548"/>
                    </a:cubicBezTo>
                    <a:cubicBezTo>
                      <a:pt x="1763" y="567"/>
                      <a:pt x="1798" y="575"/>
                      <a:pt x="1830" y="575"/>
                    </a:cubicBezTo>
                    <a:cubicBezTo>
                      <a:pt x="2025" y="575"/>
                      <a:pt x="2130" y="263"/>
                      <a:pt x="1897" y="176"/>
                    </a:cubicBezTo>
                    <a:cubicBezTo>
                      <a:pt x="1633" y="51"/>
                      <a:pt x="1387" y="1"/>
                      <a:pt x="1167"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6" name="Google Shape;11126;p61"/>
              <p:cNvSpPr/>
              <p:nvPr/>
            </p:nvSpPr>
            <p:spPr>
              <a:xfrm rot="143">
                <a:off x="108903" y="3665500"/>
                <a:ext cx="281124" cy="121462"/>
              </a:xfrm>
              <a:custGeom>
                <a:rect b="b" l="l" r="r" t="t"/>
                <a:pathLst>
                  <a:path extrusionOk="0" h="2021" w="4678">
                    <a:moveTo>
                      <a:pt x="85" y="1"/>
                    </a:moveTo>
                    <a:cubicBezTo>
                      <a:pt x="34" y="18"/>
                      <a:pt x="0" y="69"/>
                      <a:pt x="17" y="119"/>
                    </a:cubicBezTo>
                    <a:cubicBezTo>
                      <a:pt x="119" y="627"/>
                      <a:pt x="390" y="1101"/>
                      <a:pt x="796" y="1457"/>
                    </a:cubicBezTo>
                    <a:cubicBezTo>
                      <a:pt x="1186" y="1796"/>
                      <a:pt x="1710" y="1999"/>
                      <a:pt x="2252" y="2016"/>
                    </a:cubicBezTo>
                    <a:cubicBezTo>
                      <a:pt x="2301" y="2019"/>
                      <a:pt x="2349" y="2020"/>
                      <a:pt x="2398" y="2020"/>
                    </a:cubicBezTo>
                    <a:cubicBezTo>
                      <a:pt x="2874" y="2020"/>
                      <a:pt x="3344" y="1872"/>
                      <a:pt x="3759" y="1626"/>
                    </a:cubicBezTo>
                    <a:cubicBezTo>
                      <a:pt x="4199" y="1321"/>
                      <a:pt x="4521" y="881"/>
                      <a:pt x="4656" y="356"/>
                    </a:cubicBezTo>
                    <a:cubicBezTo>
                      <a:pt x="4678" y="281"/>
                      <a:pt x="4611" y="227"/>
                      <a:pt x="4551" y="227"/>
                    </a:cubicBezTo>
                    <a:cubicBezTo>
                      <a:pt x="4516" y="227"/>
                      <a:pt x="4483" y="245"/>
                      <a:pt x="4470" y="289"/>
                    </a:cubicBezTo>
                    <a:lnTo>
                      <a:pt x="4470" y="306"/>
                    </a:lnTo>
                    <a:cubicBezTo>
                      <a:pt x="4267" y="712"/>
                      <a:pt x="3962" y="1068"/>
                      <a:pt x="3556" y="1288"/>
                    </a:cubicBezTo>
                    <a:cubicBezTo>
                      <a:pt x="3194" y="1492"/>
                      <a:pt x="2774" y="1594"/>
                      <a:pt x="2364" y="1594"/>
                    </a:cubicBezTo>
                    <a:cubicBezTo>
                      <a:pt x="2332" y="1594"/>
                      <a:pt x="2301" y="1594"/>
                      <a:pt x="2269" y="1592"/>
                    </a:cubicBezTo>
                    <a:cubicBezTo>
                      <a:pt x="1812" y="1592"/>
                      <a:pt x="1372" y="1440"/>
                      <a:pt x="1016" y="1169"/>
                    </a:cubicBezTo>
                    <a:cubicBezTo>
                      <a:pt x="661" y="881"/>
                      <a:pt x="373" y="492"/>
                      <a:pt x="204" y="69"/>
                    </a:cubicBezTo>
                    <a:cubicBezTo>
                      <a:pt x="187" y="18"/>
                      <a:pt x="13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7" name="Google Shape;11127;p61"/>
              <p:cNvSpPr/>
              <p:nvPr/>
            </p:nvSpPr>
            <p:spPr>
              <a:xfrm>
                <a:off x="343796" y="3433398"/>
                <a:ext cx="84501" cy="72297"/>
              </a:xfrm>
              <a:custGeom>
                <a:rect b="b" l="l" r="r" t="t"/>
                <a:pathLst>
                  <a:path extrusionOk="0" h="1203" w="1406">
                    <a:moveTo>
                      <a:pt x="610" y="1"/>
                    </a:moveTo>
                    <a:cubicBezTo>
                      <a:pt x="271" y="18"/>
                      <a:pt x="0" y="305"/>
                      <a:pt x="17" y="644"/>
                    </a:cubicBezTo>
                    <a:cubicBezTo>
                      <a:pt x="39" y="989"/>
                      <a:pt x="317" y="1202"/>
                      <a:pt x="611" y="1202"/>
                    </a:cubicBezTo>
                    <a:cubicBezTo>
                      <a:pt x="764" y="1202"/>
                      <a:pt x="922" y="1144"/>
                      <a:pt x="1050" y="1016"/>
                    </a:cubicBezTo>
                    <a:cubicBezTo>
                      <a:pt x="1405" y="627"/>
                      <a:pt x="1134" y="1"/>
                      <a:pt x="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8" name="Google Shape;11128;p61"/>
              <p:cNvSpPr/>
              <p:nvPr/>
            </p:nvSpPr>
            <p:spPr>
              <a:xfrm>
                <a:off x="40174" y="3459019"/>
                <a:ext cx="83539" cy="71997"/>
              </a:xfrm>
              <a:custGeom>
                <a:rect b="b" l="l" r="r" t="t"/>
                <a:pathLst>
                  <a:path extrusionOk="0" h="1198" w="1390">
                    <a:moveTo>
                      <a:pt x="780" y="0"/>
                    </a:moveTo>
                    <a:cubicBezTo>
                      <a:pt x="272" y="17"/>
                      <a:pt x="1" y="627"/>
                      <a:pt x="356" y="1016"/>
                    </a:cubicBezTo>
                    <a:cubicBezTo>
                      <a:pt x="476" y="1142"/>
                      <a:pt x="627" y="1198"/>
                      <a:pt x="776" y="1198"/>
                    </a:cubicBezTo>
                    <a:cubicBezTo>
                      <a:pt x="1069" y="1198"/>
                      <a:pt x="1355" y="980"/>
                      <a:pt x="1389" y="644"/>
                    </a:cubicBezTo>
                    <a:cubicBezTo>
                      <a:pt x="1389" y="305"/>
                      <a:pt x="1118" y="17"/>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29" name="Google Shape;11129;p61"/>
            <p:cNvSpPr/>
            <p:nvPr/>
          </p:nvSpPr>
          <p:spPr>
            <a:xfrm flipH="1">
              <a:off x="4054875" y="34384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grpSp>
        <p:nvGrpSpPr>
          <p:cNvPr id="11130" name="Google Shape;11130;p61"/>
          <p:cNvGrpSpPr/>
          <p:nvPr/>
        </p:nvGrpSpPr>
        <p:grpSpPr>
          <a:xfrm>
            <a:off x="4839553" y="2828113"/>
            <a:ext cx="688080" cy="1362957"/>
            <a:chOff x="4839553" y="2828113"/>
            <a:chExt cx="688080" cy="1362957"/>
          </a:xfrm>
        </p:grpSpPr>
        <p:grpSp>
          <p:nvGrpSpPr>
            <p:cNvPr id="11131" name="Google Shape;11131;p61"/>
            <p:cNvGrpSpPr/>
            <p:nvPr/>
          </p:nvGrpSpPr>
          <p:grpSpPr>
            <a:xfrm>
              <a:off x="4839553" y="2828113"/>
              <a:ext cx="688080" cy="1362957"/>
              <a:chOff x="3707051" y="2529420"/>
              <a:chExt cx="1135633" cy="2249475"/>
            </a:xfrm>
          </p:grpSpPr>
          <p:sp>
            <p:nvSpPr>
              <p:cNvPr id="11132" name="Google Shape;11132;p61"/>
              <p:cNvSpPr/>
              <p:nvPr/>
            </p:nvSpPr>
            <p:spPr>
              <a:xfrm>
                <a:off x="3744689" y="3301683"/>
                <a:ext cx="163018" cy="502690"/>
              </a:xfrm>
              <a:custGeom>
                <a:rect b="b" l="l" r="r" t="t"/>
                <a:pathLst>
                  <a:path extrusionOk="0" h="8147" w="2642">
                    <a:moveTo>
                      <a:pt x="1393" y="5380"/>
                    </a:moveTo>
                    <a:cubicBezTo>
                      <a:pt x="1429" y="5380"/>
                      <a:pt x="1456" y="5391"/>
                      <a:pt x="1456" y="5391"/>
                    </a:cubicBezTo>
                    <a:cubicBezTo>
                      <a:pt x="1456" y="5408"/>
                      <a:pt x="1440" y="5442"/>
                      <a:pt x="1423" y="5459"/>
                    </a:cubicBezTo>
                    <a:cubicBezTo>
                      <a:pt x="1337" y="5544"/>
                      <a:pt x="1224" y="5596"/>
                      <a:pt x="1106" y="5605"/>
                    </a:cubicBezTo>
                    <a:lnTo>
                      <a:pt x="1106" y="5605"/>
                    </a:lnTo>
                    <a:cubicBezTo>
                      <a:pt x="1162" y="5528"/>
                      <a:pt x="1222" y="5463"/>
                      <a:pt x="1304" y="5408"/>
                    </a:cubicBezTo>
                    <a:cubicBezTo>
                      <a:pt x="1333" y="5386"/>
                      <a:pt x="1365" y="5380"/>
                      <a:pt x="1393" y="5380"/>
                    </a:cubicBezTo>
                    <a:close/>
                    <a:moveTo>
                      <a:pt x="2581" y="0"/>
                    </a:moveTo>
                    <a:cubicBezTo>
                      <a:pt x="2557" y="0"/>
                      <a:pt x="2535" y="16"/>
                      <a:pt x="2523" y="41"/>
                    </a:cubicBezTo>
                    <a:cubicBezTo>
                      <a:pt x="2422" y="278"/>
                      <a:pt x="2235" y="481"/>
                      <a:pt x="2015" y="616"/>
                    </a:cubicBezTo>
                    <a:cubicBezTo>
                      <a:pt x="1897" y="684"/>
                      <a:pt x="1778" y="735"/>
                      <a:pt x="1660" y="769"/>
                    </a:cubicBezTo>
                    <a:cubicBezTo>
                      <a:pt x="1524" y="820"/>
                      <a:pt x="1389" y="870"/>
                      <a:pt x="1253" y="938"/>
                    </a:cubicBezTo>
                    <a:cubicBezTo>
                      <a:pt x="965" y="1074"/>
                      <a:pt x="745" y="1311"/>
                      <a:pt x="610" y="1598"/>
                    </a:cubicBezTo>
                    <a:cubicBezTo>
                      <a:pt x="542" y="1751"/>
                      <a:pt x="525" y="1920"/>
                      <a:pt x="542" y="2089"/>
                    </a:cubicBezTo>
                    <a:cubicBezTo>
                      <a:pt x="559" y="2259"/>
                      <a:pt x="627" y="2411"/>
                      <a:pt x="728" y="2546"/>
                    </a:cubicBezTo>
                    <a:cubicBezTo>
                      <a:pt x="830" y="2682"/>
                      <a:pt x="965" y="2784"/>
                      <a:pt x="1118" y="2851"/>
                    </a:cubicBezTo>
                    <a:cubicBezTo>
                      <a:pt x="1270" y="2902"/>
                      <a:pt x="1406" y="2936"/>
                      <a:pt x="1524" y="2987"/>
                    </a:cubicBezTo>
                    <a:cubicBezTo>
                      <a:pt x="1609" y="3021"/>
                      <a:pt x="1694" y="3088"/>
                      <a:pt x="1727" y="3173"/>
                    </a:cubicBezTo>
                    <a:cubicBezTo>
                      <a:pt x="1761" y="3258"/>
                      <a:pt x="1727" y="3342"/>
                      <a:pt x="1643" y="3393"/>
                    </a:cubicBezTo>
                    <a:cubicBezTo>
                      <a:pt x="1541" y="3444"/>
                      <a:pt x="1423" y="3495"/>
                      <a:pt x="1321" y="3528"/>
                    </a:cubicBezTo>
                    <a:cubicBezTo>
                      <a:pt x="1169" y="3562"/>
                      <a:pt x="1016" y="3613"/>
                      <a:pt x="898" y="3681"/>
                    </a:cubicBezTo>
                    <a:cubicBezTo>
                      <a:pt x="610" y="3833"/>
                      <a:pt x="373" y="4053"/>
                      <a:pt x="221" y="4324"/>
                    </a:cubicBezTo>
                    <a:cubicBezTo>
                      <a:pt x="51" y="4612"/>
                      <a:pt x="0" y="4951"/>
                      <a:pt x="85" y="5272"/>
                    </a:cubicBezTo>
                    <a:cubicBezTo>
                      <a:pt x="136" y="5442"/>
                      <a:pt x="221" y="5594"/>
                      <a:pt x="339" y="5729"/>
                    </a:cubicBezTo>
                    <a:cubicBezTo>
                      <a:pt x="397" y="5788"/>
                      <a:pt x="464" y="5842"/>
                      <a:pt x="536" y="5888"/>
                    </a:cubicBezTo>
                    <a:lnTo>
                      <a:pt x="536" y="5888"/>
                    </a:lnTo>
                    <a:cubicBezTo>
                      <a:pt x="295" y="6795"/>
                      <a:pt x="719" y="7731"/>
                      <a:pt x="1558" y="8134"/>
                    </a:cubicBezTo>
                    <a:cubicBezTo>
                      <a:pt x="1567" y="8142"/>
                      <a:pt x="1579" y="8146"/>
                      <a:pt x="1592" y="8146"/>
                    </a:cubicBezTo>
                    <a:cubicBezTo>
                      <a:pt x="1605" y="8146"/>
                      <a:pt x="1617" y="8142"/>
                      <a:pt x="1626" y="8134"/>
                    </a:cubicBezTo>
                    <a:cubicBezTo>
                      <a:pt x="1643" y="8100"/>
                      <a:pt x="1643" y="8066"/>
                      <a:pt x="1626" y="8049"/>
                    </a:cubicBezTo>
                    <a:cubicBezTo>
                      <a:pt x="1203" y="7727"/>
                      <a:pt x="915" y="7253"/>
                      <a:pt x="830" y="6728"/>
                    </a:cubicBezTo>
                    <a:cubicBezTo>
                      <a:pt x="798" y="6491"/>
                      <a:pt x="811" y="6254"/>
                      <a:pt x="896" y="6031"/>
                    </a:cubicBezTo>
                    <a:lnTo>
                      <a:pt x="896" y="6031"/>
                    </a:lnTo>
                    <a:cubicBezTo>
                      <a:pt x="950" y="6041"/>
                      <a:pt x="1005" y="6046"/>
                      <a:pt x="1060" y="6046"/>
                    </a:cubicBezTo>
                    <a:cubicBezTo>
                      <a:pt x="1327" y="6046"/>
                      <a:pt x="1586" y="5926"/>
                      <a:pt x="1761" y="5713"/>
                    </a:cubicBezTo>
                    <a:cubicBezTo>
                      <a:pt x="1829" y="5628"/>
                      <a:pt x="1880" y="5509"/>
                      <a:pt x="1880" y="5391"/>
                    </a:cubicBezTo>
                    <a:cubicBezTo>
                      <a:pt x="1880" y="5255"/>
                      <a:pt x="1812" y="5137"/>
                      <a:pt x="1694" y="5052"/>
                    </a:cubicBezTo>
                    <a:cubicBezTo>
                      <a:pt x="1609" y="4996"/>
                      <a:pt x="1514" y="4963"/>
                      <a:pt x="1416" y="4963"/>
                    </a:cubicBezTo>
                    <a:cubicBezTo>
                      <a:pt x="1396" y="4963"/>
                      <a:pt x="1375" y="4965"/>
                      <a:pt x="1355" y="4968"/>
                    </a:cubicBezTo>
                    <a:cubicBezTo>
                      <a:pt x="1253" y="4984"/>
                      <a:pt x="1152" y="5018"/>
                      <a:pt x="1067" y="5069"/>
                    </a:cubicBezTo>
                    <a:cubicBezTo>
                      <a:pt x="932" y="5171"/>
                      <a:pt x="813" y="5306"/>
                      <a:pt x="745" y="5442"/>
                    </a:cubicBezTo>
                    <a:cubicBezTo>
                      <a:pt x="734" y="5460"/>
                      <a:pt x="723" y="5478"/>
                      <a:pt x="713" y="5496"/>
                    </a:cubicBezTo>
                    <a:lnTo>
                      <a:pt x="713" y="5496"/>
                    </a:lnTo>
                    <a:cubicBezTo>
                      <a:pt x="597" y="5420"/>
                      <a:pt x="509" y="5302"/>
                      <a:pt x="475" y="5154"/>
                    </a:cubicBezTo>
                    <a:cubicBezTo>
                      <a:pt x="407" y="4934"/>
                      <a:pt x="424" y="4697"/>
                      <a:pt x="525" y="4494"/>
                    </a:cubicBezTo>
                    <a:cubicBezTo>
                      <a:pt x="644" y="4273"/>
                      <a:pt x="830" y="4087"/>
                      <a:pt x="1050" y="3969"/>
                    </a:cubicBezTo>
                    <a:cubicBezTo>
                      <a:pt x="1152" y="3901"/>
                      <a:pt x="1270" y="3850"/>
                      <a:pt x="1406" y="3816"/>
                    </a:cubicBezTo>
                    <a:cubicBezTo>
                      <a:pt x="1558" y="3782"/>
                      <a:pt x="1694" y="3715"/>
                      <a:pt x="1829" y="3613"/>
                    </a:cubicBezTo>
                    <a:cubicBezTo>
                      <a:pt x="1897" y="3562"/>
                      <a:pt x="1947" y="3478"/>
                      <a:pt x="1998" y="3393"/>
                    </a:cubicBezTo>
                    <a:cubicBezTo>
                      <a:pt x="2032" y="3291"/>
                      <a:pt x="2032" y="3190"/>
                      <a:pt x="1998" y="3088"/>
                    </a:cubicBezTo>
                    <a:cubicBezTo>
                      <a:pt x="1931" y="2919"/>
                      <a:pt x="1795" y="2784"/>
                      <a:pt x="1626" y="2716"/>
                    </a:cubicBezTo>
                    <a:cubicBezTo>
                      <a:pt x="1490" y="2648"/>
                      <a:pt x="1338" y="2614"/>
                      <a:pt x="1236" y="2563"/>
                    </a:cubicBezTo>
                    <a:cubicBezTo>
                      <a:pt x="1135" y="2530"/>
                      <a:pt x="1033" y="2445"/>
                      <a:pt x="982" y="2360"/>
                    </a:cubicBezTo>
                    <a:cubicBezTo>
                      <a:pt x="847" y="2174"/>
                      <a:pt x="813" y="1937"/>
                      <a:pt x="898" y="1717"/>
                    </a:cubicBezTo>
                    <a:cubicBezTo>
                      <a:pt x="999" y="1497"/>
                      <a:pt x="1169" y="1311"/>
                      <a:pt x="1389" y="1192"/>
                    </a:cubicBezTo>
                    <a:cubicBezTo>
                      <a:pt x="1507" y="1107"/>
                      <a:pt x="1626" y="1057"/>
                      <a:pt x="1744" y="1006"/>
                    </a:cubicBezTo>
                    <a:cubicBezTo>
                      <a:pt x="1880" y="955"/>
                      <a:pt x="2015" y="870"/>
                      <a:pt x="2134" y="786"/>
                    </a:cubicBezTo>
                    <a:cubicBezTo>
                      <a:pt x="2371" y="616"/>
                      <a:pt x="2557" y="362"/>
                      <a:pt x="2642" y="75"/>
                    </a:cubicBezTo>
                    <a:cubicBezTo>
                      <a:pt x="2642" y="41"/>
                      <a:pt x="2625" y="24"/>
                      <a:pt x="2608" y="7"/>
                    </a:cubicBezTo>
                    <a:cubicBezTo>
                      <a:pt x="2599" y="2"/>
                      <a:pt x="2590" y="0"/>
                      <a:pt x="2581"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3" name="Google Shape;11133;p61"/>
              <p:cNvSpPr/>
              <p:nvPr/>
            </p:nvSpPr>
            <p:spPr>
              <a:xfrm>
                <a:off x="3707051" y="2993913"/>
                <a:ext cx="1097996" cy="1736308"/>
              </a:xfrm>
              <a:custGeom>
                <a:rect b="b" l="l" r="r" t="t"/>
                <a:pathLst>
                  <a:path extrusionOk="0" h="28140" w="17795">
                    <a:moveTo>
                      <a:pt x="11243" y="0"/>
                    </a:moveTo>
                    <a:cubicBezTo>
                      <a:pt x="10329" y="542"/>
                      <a:pt x="9262" y="847"/>
                      <a:pt x="8195" y="864"/>
                    </a:cubicBezTo>
                    <a:cubicBezTo>
                      <a:pt x="8178" y="864"/>
                      <a:pt x="8160" y="864"/>
                      <a:pt x="8143" y="864"/>
                    </a:cubicBezTo>
                    <a:cubicBezTo>
                      <a:pt x="6759" y="864"/>
                      <a:pt x="6875" y="204"/>
                      <a:pt x="6875" y="204"/>
                    </a:cubicBezTo>
                    <a:lnTo>
                      <a:pt x="6875" y="204"/>
                    </a:lnTo>
                    <a:cubicBezTo>
                      <a:pt x="6875" y="204"/>
                      <a:pt x="5571" y="1524"/>
                      <a:pt x="4589" y="1677"/>
                    </a:cubicBezTo>
                    <a:cubicBezTo>
                      <a:pt x="4589" y="1677"/>
                      <a:pt x="3387" y="2066"/>
                      <a:pt x="3150" y="3827"/>
                    </a:cubicBezTo>
                    <a:cubicBezTo>
                      <a:pt x="3150" y="3827"/>
                      <a:pt x="2930" y="7484"/>
                      <a:pt x="2879" y="7839"/>
                    </a:cubicBezTo>
                    <a:cubicBezTo>
                      <a:pt x="2828" y="8212"/>
                      <a:pt x="2117" y="10447"/>
                      <a:pt x="2371" y="11090"/>
                    </a:cubicBezTo>
                    <a:cubicBezTo>
                      <a:pt x="2591" y="11666"/>
                      <a:pt x="4030" y="13765"/>
                      <a:pt x="7264" y="14290"/>
                    </a:cubicBezTo>
                    <a:cubicBezTo>
                      <a:pt x="7230" y="14781"/>
                      <a:pt x="7180" y="15272"/>
                      <a:pt x="7095" y="15763"/>
                    </a:cubicBezTo>
                    <a:cubicBezTo>
                      <a:pt x="7010" y="15932"/>
                      <a:pt x="3743" y="16288"/>
                      <a:pt x="2337" y="18015"/>
                    </a:cubicBezTo>
                    <a:cubicBezTo>
                      <a:pt x="1135" y="19487"/>
                      <a:pt x="255" y="24990"/>
                      <a:pt x="35" y="26564"/>
                    </a:cubicBezTo>
                    <a:cubicBezTo>
                      <a:pt x="1" y="26818"/>
                      <a:pt x="119" y="27072"/>
                      <a:pt x="356" y="27174"/>
                    </a:cubicBezTo>
                    <a:cubicBezTo>
                      <a:pt x="1203" y="27580"/>
                      <a:pt x="2083" y="27885"/>
                      <a:pt x="2981" y="28139"/>
                    </a:cubicBezTo>
                    <a:lnTo>
                      <a:pt x="2981" y="28105"/>
                    </a:lnTo>
                    <a:lnTo>
                      <a:pt x="3353" y="24736"/>
                    </a:lnTo>
                    <a:cubicBezTo>
                      <a:pt x="3353" y="24736"/>
                      <a:pt x="2794" y="23280"/>
                      <a:pt x="2761" y="22433"/>
                    </a:cubicBezTo>
                    <a:cubicBezTo>
                      <a:pt x="2710" y="20893"/>
                      <a:pt x="4606" y="19149"/>
                      <a:pt x="4606" y="19149"/>
                    </a:cubicBezTo>
                    <a:cubicBezTo>
                      <a:pt x="4638" y="19126"/>
                      <a:pt x="4682" y="19115"/>
                      <a:pt x="4737" y="19115"/>
                    </a:cubicBezTo>
                    <a:cubicBezTo>
                      <a:pt x="5417" y="19115"/>
                      <a:pt x="7750" y="20755"/>
                      <a:pt x="8314" y="21350"/>
                    </a:cubicBezTo>
                    <a:cubicBezTo>
                      <a:pt x="8314" y="21350"/>
                      <a:pt x="10786" y="19741"/>
                      <a:pt x="12157" y="19352"/>
                    </a:cubicBezTo>
                    <a:lnTo>
                      <a:pt x="12242" y="19420"/>
                    </a:lnTo>
                    <a:cubicBezTo>
                      <a:pt x="12343" y="18252"/>
                      <a:pt x="12784" y="16034"/>
                      <a:pt x="12784" y="16034"/>
                    </a:cubicBezTo>
                    <a:cubicBezTo>
                      <a:pt x="11700" y="15797"/>
                      <a:pt x="10599" y="15644"/>
                      <a:pt x="10599" y="15644"/>
                    </a:cubicBezTo>
                    <a:lnTo>
                      <a:pt x="10396" y="14154"/>
                    </a:lnTo>
                    <a:cubicBezTo>
                      <a:pt x="13478" y="13325"/>
                      <a:pt x="14832" y="10514"/>
                      <a:pt x="14832" y="10514"/>
                    </a:cubicBezTo>
                    <a:cubicBezTo>
                      <a:pt x="14832" y="10514"/>
                      <a:pt x="15218" y="10693"/>
                      <a:pt x="15683" y="10693"/>
                    </a:cubicBezTo>
                    <a:cubicBezTo>
                      <a:pt x="15934" y="10693"/>
                      <a:pt x="16208" y="10641"/>
                      <a:pt x="16457" y="10480"/>
                    </a:cubicBezTo>
                    <a:cubicBezTo>
                      <a:pt x="17592" y="9752"/>
                      <a:pt x="17795" y="7687"/>
                      <a:pt x="16745" y="7044"/>
                    </a:cubicBezTo>
                    <a:cubicBezTo>
                      <a:pt x="16661" y="6993"/>
                      <a:pt x="16576" y="6959"/>
                      <a:pt x="16491" y="6925"/>
                    </a:cubicBezTo>
                    <a:cubicBezTo>
                      <a:pt x="16366" y="6883"/>
                      <a:pt x="16241" y="6853"/>
                      <a:pt x="16106" y="6853"/>
                    </a:cubicBezTo>
                    <a:cubicBezTo>
                      <a:pt x="16077" y="6853"/>
                      <a:pt x="16047" y="6854"/>
                      <a:pt x="16017" y="6857"/>
                    </a:cubicBezTo>
                    <a:cubicBezTo>
                      <a:pt x="15323" y="6925"/>
                      <a:pt x="14815" y="7602"/>
                      <a:pt x="14815" y="7602"/>
                    </a:cubicBezTo>
                    <a:cubicBezTo>
                      <a:pt x="14510" y="7044"/>
                      <a:pt x="14527" y="6366"/>
                      <a:pt x="14866" y="5825"/>
                    </a:cubicBezTo>
                    <a:cubicBezTo>
                      <a:pt x="14443" y="5587"/>
                      <a:pt x="14121" y="5215"/>
                      <a:pt x="13918" y="4792"/>
                    </a:cubicBezTo>
                    <a:cubicBezTo>
                      <a:pt x="13495" y="3979"/>
                      <a:pt x="13495" y="2997"/>
                      <a:pt x="13935" y="2184"/>
                    </a:cubicBezTo>
                    <a:lnTo>
                      <a:pt x="13935" y="2184"/>
                    </a:lnTo>
                    <a:cubicBezTo>
                      <a:pt x="13935" y="2184"/>
                      <a:pt x="13807" y="2232"/>
                      <a:pt x="13575" y="2232"/>
                    </a:cubicBezTo>
                    <a:cubicBezTo>
                      <a:pt x="13308" y="2232"/>
                      <a:pt x="12902" y="2169"/>
                      <a:pt x="12394" y="1897"/>
                    </a:cubicBezTo>
                    <a:cubicBezTo>
                      <a:pt x="11446" y="1389"/>
                      <a:pt x="11243" y="0"/>
                      <a:pt x="11243"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4" name="Google Shape;11134;p61"/>
              <p:cNvSpPr/>
              <p:nvPr/>
            </p:nvSpPr>
            <p:spPr>
              <a:xfrm>
                <a:off x="3874202" y="4173347"/>
                <a:ext cx="702113" cy="605548"/>
              </a:xfrm>
              <a:custGeom>
                <a:rect b="b" l="l" r="r" t="t"/>
                <a:pathLst>
                  <a:path extrusionOk="0" h="9814" w="11379">
                    <a:moveTo>
                      <a:pt x="2023" y="1"/>
                    </a:moveTo>
                    <a:cubicBezTo>
                      <a:pt x="1970" y="1"/>
                      <a:pt x="1927" y="11"/>
                      <a:pt x="1897" y="34"/>
                    </a:cubicBezTo>
                    <a:cubicBezTo>
                      <a:pt x="1897" y="34"/>
                      <a:pt x="1" y="1795"/>
                      <a:pt x="52" y="3318"/>
                    </a:cubicBezTo>
                    <a:cubicBezTo>
                      <a:pt x="85" y="4165"/>
                      <a:pt x="627" y="5638"/>
                      <a:pt x="627" y="5638"/>
                    </a:cubicBezTo>
                    <a:lnTo>
                      <a:pt x="272" y="9007"/>
                    </a:lnTo>
                    <a:lnTo>
                      <a:pt x="272" y="9024"/>
                    </a:lnTo>
                    <a:cubicBezTo>
                      <a:pt x="2220" y="9540"/>
                      <a:pt x="4217" y="9813"/>
                      <a:pt x="6232" y="9813"/>
                    </a:cubicBezTo>
                    <a:cubicBezTo>
                      <a:pt x="6598" y="9813"/>
                      <a:pt x="6965" y="9804"/>
                      <a:pt x="7332" y="9786"/>
                    </a:cubicBezTo>
                    <a:cubicBezTo>
                      <a:pt x="8652" y="9752"/>
                      <a:pt x="9956" y="9566"/>
                      <a:pt x="11226" y="9193"/>
                    </a:cubicBezTo>
                    <a:cubicBezTo>
                      <a:pt x="11192" y="8584"/>
                      <a:pt x="11023" y="6197"/>
                      <a:pt x="11023" y="5993"/>
                    </a:cubicBezTo>
                    <a:cubicBezTo>
                      <a:pt x="11006" y="5452"/>
                      <a:pt x="11378" y="4097"/>
                      <a:pt x="11344" y="3369"/>
                    </a:cubicBezTo>
                    <a:cubicBezTo>
                      <a:pt x="11260" y="1862"/>
                      <a:pt x="9888" y="626"/>
                      <a:pt x="9533" y="322"/>
                    </a:cubicBezTo>
                    <a:lnTo>
                      <a:pt x="9431" y="254"/>
                    </a:lnTo>
                    <a:cubicBezTo>
                      <a:pt x="8077" y="643"/>
                      <a:pt x="5605" y="2252"/>
                      <a:pt x="5605" y="2252"/>
                    </a:cubicBezTo>
                    <a:cubicBezTo>
                      <a:pt x="5025" y="1656"/>
                      <a:pt x="2688" y="1"/>
                      <a:pt x="2023" y="1"/>
                    </a:cubicBezTo>
                    <a:close/>
                  </a:path>
                </a:pathLst>
              </a:custGeom>
              <a:solidFill>
                <a:srgbClr val="F0C86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5" name="Google Shape;11135;p61"/>
              <p:cNvSpPr/>
              <p:nvPr/>
            </p:nvSpPr>
            <p:spPr>
              <a:xfrm>
                <a:off x="3809106" y="3001194"/>
                <a:ext cx="180110" cy="228916"/>
              </a:xfrm>
              <a:custGeom>
                <a:rect b="b" l="l" r="r" t="t"/>
                <a:pathLst>
                  <a:path extrusionOk="0" h="3710" w="2919">
                    <a:moveTo>
                      <a:pt x="1648" y="1"/>
                    </a:moveTo>
                    <a:lnTo>
                      <a:pt x="1648" y="1"/>
                    </a:lnTo>
                    <a:cubicBezTo>
                      <a:pt x="1394" y="102"/>
                      <a:pt x="1157" y="272"/>
                      <a:pt x="971" y="475"/>
                    </a:cubicBezTo>
                    <a:cubicBezTo>
                      <a:pt x="0" y="1563"/>
                      <a:pt x="6" y="3710"/>
                      <a:pt x="1445" y="3710"/>
                    </a:cubicBezTo>
                    <a:cubicBezTo>
                      <a:pt x="1462" y="3710"/>
                      <a:pt x="1479" y="3709"/>
                      <a:pt x="1496" y="3709"/>
                    </a:cubicBezTo>
                    <a:cubicBezTo>
                      <a:pt x="1716" y="1948"/>
                      <a:pt x="2918" y="1559"/>
                      <a:pt x="2918" y="1559"/>
                    </a:cubicBezTo>
                    <a:lnTo>
                      <a:pt x="2918" y="1559"/>
                    </a:lnTo>
                    <a:cubicBezTo>
                      <a:pt x="2860" y="1567"/>
                      <a:pt x="2801" y="1571"/>
                      <a:pt x="2742" y="1571"/>
                    </a:cubicBezTo>
                    <a:cubicBezTo>
                      <a:pt x="2065" y="1571"/>
                      <a:pt x="1306" y="1043"/>
                      <a:pt x="1648"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6" name="Google Shape;11136;p61"/>
              <p:cNvSpPr/>
              <p:nvPr/>
            </p:nvSpPr>
            <p:spPr>
              <a:xfrm>
                <a:off x="4318209" y="2529420"/>
                <a:ext cx="497322" cy="427969"/>
              </a:xfrm>
              <a:custGeom>
                <a:rect b="b" l="l" r="r" t="t"/>
                <a:pathLst>
                  <a:path extrusionOk="0" h="6936" w="8060">
                    <a:moveTo>
                      <a:pt x="3639" y="0"/>
                    </a:moveTo>
                    <a:cubicBezTo>
                      <a:pt x="3554" y="0"/>
                      <a:pt x="3465" y="4"/>
                      <a:pt x="3370" y="11"/>
                    </a:cubicBezTo>
                    <a:cubicBezTo>
                      <a:pt x="1829" y="130"/>
                      <a:pt x="2100" y="1637"/>
                      <a:pt x="1778" y="1874"/>
                    </a:cubicBezTo>
                    <a:cubicBezTo>
                      <a:pt x="1541" y="2077"/>
                      <a:pt x="0" y="2415"/>
                      <a:pt x="474" y="3990"/>
                    </a:cubicBezTo>
                    <a:cubicBezTo>
                      <a:pt x="830" y="4075"/>
                      <a:pt x="1152" y="4210"/>
                      <a:pt x="1456" y="4413"/>
                    </a:cubicBezTo>
                    <a:cubicBezTo>
                      <a:pt x="1456" y="4413"/>
                      <a:pt x="3234" y="4464"/>
                      <a:pt x="4639" y="5446"/>
                    </a:cubicBezTo>
                    <a:cubicBezTo>
                      <a:pt x="5181" y="5869"/>
                      <a:pt x="5655" y="6377"/>
                      <a:pt x="6045" y="6936"/>
                    </a:cubicBezTo>
                    <a:cubicBezTo>
                      <a:pt x="6045" y="6936"/>
                      <a:pt x="7331" y="6817"/>
                      <a:pt x="7670" y="5615"/>
                    </a:cubicBezTo>
                    <a:cubicBezTo>
                      <a:pt x="8025" y="4413"/>
                      <a:pt x="7162" y="4362"/>
                      <a:pt x="7365" y="3888"/>
                    </a:cubicBezTo>
                    <a:cubicBezTo>
                      <a:pt x="7585" y="3414"/>
                      <a:pt x="8059" y="2551"/>
                      <a:pt x="7145" y="1620"/>
                    </a:cubicBezTo>
                    <a:cubicBezTo>
                      <a:pt x="6724" y="1190"/>
                      <a:pt x="6371" y="1099"/>
                      <a:pt x="6083" y="1099"/>
                    </a:cubicBezTo>
                    <a:cubicBezTo>
                      <a:pt x="5870" y="1099"/>
                      <a:pt x="5693" y="1149"/>
                      <a:pt x="5550" y="1149"/>
                    </a:cubicBezTo>
                    <a:cubicBezTo>
                      <a:pt x="5466" y="1149"/>
                      <a:pt x="5394" y="1132"/>
                      <a:pt x="5333" y="1078"/>
                    </a:cubicBezTo>
                    <a:cubicBezTo>
                      <a:pt x="5016" y="792"/>
                      <a:pt x="4907" y="0"/>
                      <a:pt x="3639"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7" name="Google Shape;11137;p61"/>
              <p:cNvSpPr/>
              <p:nvPr/>
            </p:nvSpPr>
            <p:spPr>
              <a:xfrm>
                <a:off x="3889689" y="2840337"/>
                <a:ext cx="831811" cy="622702"/>
              </a:xfrm>
              <a:custGeom>
                <a:rect b="b" l="l" r="r" t="t"/>
                <a:pathLst>
                  <a:path extrusionOk="0" h="10092" w="13481">
                    <a:moveTo>
                      <a:pt x="8046" y="1"/>
                    </a:moveTo>
                    <a:cubicBezTo>
                      <a:pt x="8046" y="1"/>
                      <a:pt x="7233" y="644"/>
                      <a:pt x="4626" y="796"/>
                    </a:cubicBezTo>
                    <a:cubicBezTo>
                      <a:pt x="2340" y="915"/>
                      <a:pt x="1714" y="1355"/>
                      <a:pt x="1714" y="1355"/>
                    </a:cubicBezTo>
                    <a:cubicBezTo>
                      <a:pt x="1087" y="1541"/>
                      <a:pt x="579" y="1998"/>
                      <a:pt x="342" y="2608"/>
                    </a:cubicBezTo>
                    <a:cubicBezTo>
                      <a:pt x="0" y="3650"/>
                      <a:pt x="744" y="4178"/>
                      <a:pt x="1432" y="4178"/>
                    </a:cubicBezTo>
                    <a:cubicBezTo>
                      <a:pt x="1493" y="4178"/>
                      <a:pt x="1553" y="4174"/>
                      <a:pt x="1612" y="4166"/>
                    </a:cubicBezTo>
                    <a:cubicBezTo>
                      <a:pt x="2594" y="4013"/>
                      <a:pt x="3915" y="2693"/>
                      <a:pt x="3915" y="2693"/>
                    </a:cubicBezTo>
                    <a:lnTo>
                      <a:pt x="3915" y="2693"/>
                    </a:lnTo>
                    <a:cubicBezTo>
                      <a:pt x="3915" y="2693"/>
                      <a:pt x="3799" y="3353"/>
                      <a:pt x="5166" y="3353"/>
                    </a:cubicBezTo>
                    <a:cubicBezTo>
                      <a:pt x="5184" y="3353"/>
                      <a:pt x="5201" y="3353"/>
                      <a:pt x="5218" y="3353"/>
                    </a:cubicBezTo>
                    <a:cubicBezTo>
                      <a:pt x="6302" y="3336"/>
                      <a:pt x="7352" y="3048"/>
                      <a:pt x="8283" y="2489"/>
                    </a:cubicBezTo>
                    <a:cubicBezTo>
                      <a:pt x="8283" y="2489"/>
                      <a:pt x="8486" y="3878"/>
                      <a:pt x="9417" y="4386"/>
                    </a:cubicBezTo>
                    <a:cubicBezTo>
                      <a:pt x="9925" y="4658"/>
                      <a:pt x="10336" y="4721"/>
                      <a:pt x="10608" y="4721"/>
                    </a:cubicBezTo>
                    <a:cubicBezTo>
                      <a:pt x="10843" y="4721"/>
                      <a:pt x="10975" y="4673"/>
                      <a:pt x="10975" y="4673"/>
                    </a:cubicBezTo>
                    <a:lnTo>
                      <a:pt x="10975" y="4673"/>
                    </a:lnTo>
                    <a:cubicBezTo>
                      <a:pt x="10535" y="5486"/>
                      <a:pt x="10518" y="6468"/>
                      <a:pt x="10941" y="7281"/>
                    </a:cubicBezTo>
                    <a:cubicBezTo>
                      <a:pt x="11161" y="7721"/>
                      <a:pt x="11483" y="8076"/>
                      <a:pt x="11889" y="8314"/>
                    </a:cubicBezTo>
                    <a:cubicBezTo>
                      <a:pt x="11550" y="8855"/>
                      <a:pt x="11534" y="9533"/>
                      <a:pt x="11838" y="10091"/>
                    </a:cubicBezTo>
                    <a:cubicBezTo>
                      <a:pt x="11838" y="10091"/>
                      <a:pt x="12346" y="9414"/>
                      <a:pt x="13040" y="9346"/>
                    </a:cubicBezTo>
                    <a:lnTo>
                      <a:pt x="13040" y="9245"/>
                    </a:lnTo>
                    <a:cubicBezTo>
                      <a:pt x="13193" y="7416"/>
                      <a:pt x="13481" y="5300"/>
                      <a:pt x="10044" y="2422"/>
                    </a:cubicBezTo>
                    <a:cubicBezTo>
                      <a:pt x="9231" y="1744"/>
                      <a:pt x="8554" y="932"/>
                      <a:pt x="8046"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8" name="Google Shape;11138;p61"/>
              <p:cNvSpPr/>
              <p:nvPr/>
            </p:nvSpPr>
            <p:spPr>
              <a:xfrm>
                <a:off x="4462344" y="3984230"/>
                <a:ext cx="332268" cy="756411"/>
              </a:xfrm>
              <a:custGeom>
                <a:rect b="b" l="l" r="r" t="t"/>
                <a:pathLst>
                  <a:path extrusionOk="0" h="12259" w="5385">
                    <a:moveTo>
                      <a:pt x="543" y="1"/>
                    </a:moveTo>
                    <a:cubicBezTo>
                      <a:pt x="543" y="1"/>
                      <a:pt x="119" y="2202"/>
                      <a:pt x="1" y="3387"/>
                    </a:cubicBezTo>
                    <a:cubicBezTo>
                      <a:pt x="356" y="3691"/>
                      <a:pt x="1728" y="4927"/>
                      <a:pt x="1812" y="6434"/>
                    </a:cubicBezTo>
                    <a:cubicBezTo>
                      <a:pt x="1863" y="7162"/>
                      <a:pt x="1474" y="8517"/>
                      <a:pt x="1491" y="9058"/>
                    </a:cubicBezTo>
                    <a:cubicBezTo>
                      <a:pt x="1491" y="9279"/>
                      <a:pt x="1660" y="11649"/>
                      <a:pt x="1711" y="12258"/>
                    </a:cubicBezTo>
                    <a:cubicBezTo>
                      <a:pt x="4860" y="11327"/>
                      <a:pt x="5385" y="9617"/>
                      <a:pt x="5385" y="9617"/>
                    </a:cubicBezTo>
                    <a:cubicBezTo>
                      <a:pt x="5385" y="9617"/>
                      <a:pt x="4809" y="1948"/>
                      <a:pt x="2253" y="542"/>
                    </a:cubicBezTo>
                    <a:cubicBezTo>
                      <a:pt x="1711" y="288"/>
                      <a:pt x="1135" y="102"/>
                      <a:pt x="543"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9" name="Google Shape;11139;p61"/>
              <p:cNvSpPr/>
              <p:nvPr/>
            </p:nvSpPr>
            <p:spPr>
              <a:xfrm>
                <a:off x="4153156" y="3867243"/>
                <a:ext cx="199608" cy="49609"/>
              </a:xfrm>
              <a:custGeom>
                <a:rect b="b" l="l" r="r" t="t"/>
                <a:pathLst>
                  <a:path extrusionOk="0" h="804" w="3235">
                    <a:moveTo>
                      <a:pt x="3166" y="0"/>
                    </a:moveTo>
                    <a:cubicBezTo>
                      <a:pt x="2587" y="160"/>
                      <a:pt x="1995" y="245"/>
                      <a:pt x="1401" y="245"/>
                    </a:cubicBezTo>
                    <a:cubicBezTo>
                      <a:pt x="1301" y="245"/>
                      <a:pt x="1201" y="242"/>
                      <a:pt x="1101" y="237"/>
                    </a:cubicBezTo>
                    <a:cubicBezTo>
                      <a:pt x="745" y="220"/>
                      <a:pt x="390" y="187"/>
                      <a:pt x="34" y="136"/>
                    </a:cubicBezTo>
                    <a:cubicBezTo>
                      <a:pt x="34" y="136"/>
                      <a:pt x="17" y="339"/>
                      <a:pt x="0" y="610"/>
                    </a:cubicBezTo>
                    <a:cubicBezTo>
                      <a:pt x="448" y="738"/>
                      <a:pt x="909" y="803"/>
                      <a:pt x="1368" y="803"/>
                    </a:cubicBezTo>
                    <a:cubicBezTo>
                      <a:pt x="2002" y="803"/>
                      <a:pt x="2635" y="679"/>
                      <a:pt x="3234" y="424"/>
                    </a:cubicBezTo>
                    <a:lnTo>
                      <a:pt x="3166"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0" name="Google Shape;11140;p61"/>
              <p:cNvSpPr/>
              <p:nvPr/>
            </p:nvSpPr>
            <p:spPr>
              <a:xfrm>
                <a:off x="3867970" y="2765986"/>
                <a:ext cx="974714" cy="662561"/>
              </a:xfrm>
              <a:custGeom>
                <a:rect b="b" l="l" r="r" t="t"/>
                <a:pathLst>
                  <a:path extrusionOk="0" h="10738" w="15797">
                    <a:moveTo>
                      <a:pt x="6459" y="1"/>
                    </a:moveTo>
                    <a:cubicBezTo>
                      <a:pt x="5875" y="1"/>
                      <a:pt x="5173" y="79"/>
                      <a:pt x="4351" y="291"/>
                    </a:cubicBezTo>
                    <a:cubicBezTo>
                      <a:pt x="424" y="1307"/>
                      <a:pt x="0" y="4270"/>
                      <a:pt x="0" y="4270"/>
                    </a:cubicBezTo>
                    <a:lnTo>
                      <a:pt x="34" y="4287"/>
                    </a:lnTo>
                    <a:cubicBezTo>
                      <a:pt x="220" y="4084"/>
                      <a:pt x="457" y="3914"/>
                      <a:pt x="711" y="3813"/>
                    </a:cubicBezTo>
                    <a:cubicBezTo>
                      <a:pt x="948" y="3203"/>
                      <a:pt x="1439" y="2729"/>
                      <a:pt x="2066" y="2560"/>
                    </a:cubicBezTo>
                    <a:cubicBezTo>
                      <a:pt x="2066" y="2560"/>
                      <a:pt x="2709" y="2103"/>
                      <a:pt x="4995" y="1984"/>
                    </a:cubicBezTo>
                    <a:cubicBezTo>
                      <a:pt x="7585" y="1832"/>
                      <a:pt x="8398" y="1206"/>
                      <a:pt x="8398" y="1206"/>
                    </a:cubicBezTo>
                    <a:cubicBezTo>
                      <a:pt x="8923" y="2120"/>
                      <a:pt x="9600" y="2949"/>
                      <a:pt x="10413" y="3627"/>
                    </a:cubicBezTo>
                    <a:cubicBezTo>
                      <a:pt x="13833" y="6488"/>
                      <a:pt x="13545" y="8604"/>
                      <a:pt x="13409" y="10433"/>
                    </a:cubicBezTo>
                    <a:lnTo>
                      <a:pt x="13409" y="10551"/>
                    </a:lnTo>
                    <a:cubicBezTo>
                      <a:pt x="13449" y="10547"/>
                      <a:pt x="13488" y="10545"/>
                      <a:pt x="13527" y="10545"/>
                    </a:cubicBezTo>
                    <a:cubicBezTo>
                      <a:pt x="13651" y="10545"/>
                      <a:pt x="13767" y="10567"/>
                      <a:pt x="13883" y="10619"/>
                    </a:cubicBezTo>
                    <a:cubicBezTo>
                      <a:pt x="13968" y="10636"/>
                      <a:pt x="14053" y="10687"/>
                      <a:pt x="14137" y="10738"/>
                    </a:cubicBezTo>
                    <a:cubicBezTo>
                      <a:pt x="15797" y="7859"/>
                      <a:pt x="14645" y="4896"/>
                      <a:pt x="13342" y="3102"/>
                    </a:cubicBezTo>
                    <a:cubicBezTo>
                      <a:pt x="12952" y="2526"/>
                      <a:pt x="12478" y="2035"/>
                      <a:pt x="11936" y="1612"/>
                    </a:cubicBezTo>
                    <a:cubicBezTo>
                      <a:pt x="10531" y="613"/>
                      <a:pt x="8753" y="579"/>
                      <a:pt x="8753" y="579"/>
                    </a:cubicBezTo>
                    <a:cubicBezTo>
                      <a:pt x="8449" y="376"/>
                      <a:pt x="8127" y="241"/>
                      <a:pt x="7771" y="156"/>
                    </a:cubicBezTo>
                    <a:cubicBezTo>
                      <a:pt x="7431" y="67"/>
                      <a:pt x="6994" y="1"/>
                      <a:pt x="6459" y="1"/>
                    </a:cubicBezTo>
                    <a:close/>
                  </a:path>
                </a:pathLst>
              </a:custGeom>
              <a:solidFill>
                <a:srgbClr val="F0C86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1" name="Google Shape;11141;p61"/>
              <p:cNvSpPr/>
              <p:nvPr/>
            </p:nvSpPr>
            <p:spPr>
              <a:xfrm>
                <a:off x="4447166" y="3977690"/>
                <a:ext cx="54977" cy="251993"/>
              </a:xfrm>
              <a:custGeom>
                <a:rect b="b" l="l" r="r" t="t"/>
                <a:pathLst>
                  <a:path extrusionOk="0" h="4084" w="891">
                    <a:moveTo>
                      <a:pt x="779" y="1"/>
                    </a:moveTo>
                    <a:cubicBezTo>
                      <a:pt x="738" y="1"/>
                      <a:pt x="701" y="31"/>
                      <a:pt x="687" y="73"/>
                    </a:cubicBezTo>
                    <a:cubicBezTo>
                      <a:pt x="518" y="699"/>
                      <a:pt x="382" y="1309"/>
                      <a:pt x="264" y="1935"/>
                    </a:cubicBezTo>
                    <a:cubicBezTo>
                      <a:pt x="213" y="2257"/>
                      <a:pt x="162" y="2578"/>
                      <a:pt x="111" y="2883"/>
                    </a:cubicBezTo>
                    <a:cubicBezTo>
                      <a:pt x="61" y="3205"/>
                      <a:pt x="27" y="3527"/>
                      <a:pt x="10" y="3865"/>
                    </a:cubicBezTo>
                    <a:cubicBezTo>
                      <a:pt x="1" y="4007"/>
                      <a:pt x="112" y="4084"/>
                      <a:pt x="223" y="4084"/>
                    </a:cubicBezTo>
                    <a:cubicBezTo>
                      <a:pt x="324" y="4084"/>
                      <a:pt x="425" y="4019"/>
                      <a:pt x="433" y="3882"/>
                    </a:cubicBezTo>
                    <a:cubicBezTo>
                      <a:pt x="467" y="3273"/>
                      <a:pt x="552" y="2629"/>
                      <a:pt x="636" y="2003"/>
                    </a:cubicBezTo>
                    <a:cubicBezTo>
                      <a:pt x="721" y="1376"/>
                      <a:pt x="822" y="750"/>
                      <a:pt x="873" y="107"/>
                    </a:cubicBezTo>
                    <a:cubicBezTo>
                      <a:pt x="890" y="56"/>
                      <a:pt x="856" y="22"/>
                      <a:pt x="805" y="5"/>
                    </a:cubicBezTo>
                    <a:cubicBezTo>
                      <a:pt x="796" y="2"/>
                      <a:pt x="787" y="1"/>
                      <a:pt x="779" y="1"/>
                    </a:cubicBezTo>
                    <a:close/>
                  </a:path>
                </a:pathLst>
              </a:custGeom>
              <a:solidFill>
                <a:srgbClr val="F0C86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2" name="Google Shape;11142;p61"/>
              <p:cNvSpPr/>
              <p:nvPr/>
            </p:nvSpPr>
            <p:spPr>
              <a:xfrm>
                <a:off x="4397619" y="2593899"/>
                <a:ext cx="198065" cy="239035"/>
              </a:xfrm>
              <a:custGeom>
                <a:rect b="b" l="l" r="r" t="t"/>
                <a:pathLst>
                  <a:path extrusionOk="0" h="3874" w="3210">
                    <a:moveTo>
                      <a:pt x="1797" y="0"/>
                    </a:moveTo>
                    <a:cubicBezTo>
                      <a:pt x="1669" y="0"/>
                      <a:pt x="1537" y="31"/>
                      <a:pt x="1405" y="101"/>
                    </a:cubicBezTo>
                    <a:cubicBezTo>
                      <a:pt x="85" y="829"/>
                      <a:pt x="0" y="3774"/>
                      <a:pt x="169" y="3842"/>
                    </a:cubicBezTo>
                    <a:cubicBezTo>
                      <a:pt x="226" y="3863"/>
                      <a:pt x="289" y="3873"/>
                      <a:pt x="357" y="3873"/>
                    </a:cubicBezTo>
                    <a:cubicBezTo>
                      <a:pt x="1214" y="3873"/>
                      <a:pt x="2845" y="2281"/>
                      <a:pt x="3065" y="1590"/>
                    </a:cubicBezTo>
                    <a:cubicBezTo>
                      <a:pt x="3210" y="1126"/>
                      <a:pt x="2570" y="0"/>
                      <a:pt x="1797"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3" name="Google Shape;11143;p61"/>
              <p:cNvSpPr/>
              <p:nvPr/>
            </p:nvSpPr>
            <p:spPr>
              <a:xfrm>
                <a:off x="4648314" y="3476299"/>
                <a:ext cx="82558" cy="55902"/>
              </a:xfrm>
              <a:custGeom>
                <a:rect b="b" l="l" r="r" t="t"/>
                <a:pathLst>
                  <a:path extrusionOk="0" h="906" w="1338">
                    <a:moveTo>
                      <a:pt x="805" y="0"/>
                    </a:moveTo>
                    <a:cubicBezTo>
                      <a:pt x="678" y="0"/>
                      <a:pt x="553" y="35"/>
                      <a:pt x="441" y="106"/>
                    </a:cubicBezTo>
                    <a:cubicBezTo>
                      <a:pt x="322" y="174"/>
                      <a:pt x="204" y="275"/>
                      <a:pt x="136" y="411"/>
                    </a:cubicBezTo>
                    <a:cubicBezTo>
                      <a:pt x="51" y="512"/>
                      <a:pt x="0" y="648"/>
                      <a:pt x="0" y="800"/>
                    </a:cubicBezTo>
                    <a:cubicBezTo>
                      <a:pt x="0" y="817"/>
                      <a:pt x="0" y="851"/>
                      <a:pt x="17" y="868"/>
                    </a:cubicBezTo>
                    <a:cubicBezTo>
                      <a:pt x="43" y="893"/>
                      <a:pt x="72" y="906"/>
                      <a:pt x="100" y="906"/>
                    </a:cubicBezTo>
                    <a:cubicBezTo>
                      <a:pt x="127" y="906"/>
                      <a:pt x="153" y="893"/>
                      <a:pt x="170" y="868"/>
                    </a:cubicBezTo>
                    <a:lnTo>
                      <a:pt x="187" y="868"/>
                    </a:lnTo>
                    <a:cubicBezTo>
                      <a:pt x="271" y="783"/>
                      <a:pt x="339" y="698"/>
                      <a:pt x="424" y="631"/>
                    </a:cubicBezTo>
                    <a:cubicBezTo>
                      <a:pt x="491" y="580"/>
                      <a:pt x="559" y="512"/>
                      <a:pt x="644" y="478"/>
                    </a:cubicBezTo>
                    <a:cubicBezTo>
                      <a:pt x="728" y="428"/>
                      <a:pt x="813" y="394"/>
                      <a:pt x="898" y="377"/>
                    </a:cubicBezTo>
                    <a:cubicBezTo>
                      <a:pt x="999" y="360"/>
                      <a:pt x="1101" y="343"/>
                      <a:pt x="1219" y="326"/>
                    </a:cubicBezTo>
                    <a:lnTo>
                      <a:pt x="1236" y="326"/>
                    </a:lnTo>
                    <a:cubicBezTo>
                      <a:pt x="1253" y="326"/>
                      <a:pt x="1287" y="309"/>
                      <a:pt x="1304" y="292"/>
                    </a:cubicBezTo>
                    <a:cubicBezTo>
                      <a:pt x="1338" y="241"/>
                      <a:pt x="1321" y="174"/>
                      <a:pt x="1270" y="140"/>
                    </a:cubicBezTo>
                    <a:cubicBezTo>
                      <a:pt x="1152" y="55"/>
                      <a:pt x="1016" y="21"/>
                      <a:pt x="881" y="4"/>
                    </a:cubicBezTo>
                    <a:cubicBezTo>
                      <a:pt x="855" y="1"/>
                      <a:pt x="830" y="0"/>
                      <a:pt x="805"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4" name="Google Shape;11144;p61"/>
              <p:cNvSpPr/>
              <p:nvPr/>
            </p:nvSpPr>
            <p:spPr>
              <a:xfrm>
                <a:off x="4520838" y="3448842"/>
                <a:ext cx="109769" cy="414641"/>
              </a:xfrm>
              <a:custGeom>
                <a:rect b="b" l="l" r="r" t="t"/>
                <a:pathLst>
                  <a:path extrusionOk="0" h="6720" w="1779">
                    <a:moveTo>
                      <a:pt x="1635" y="1"/>
                    </a:moveTo>
                    <a:cubicBezTo>
                      <a:pt x="1618" y="1"/>
                      <a:pt x="1601" y="9"/>
                      <a:pt x="1592" y="26"/>
                    </a:cubicBezTo>
                    <a:cubicBezTo>
                      <a:pt x="1457" y="145"/>
                      <a:pt x="1305" y="246"/>
                      <a:pt x="1152" y="348"/>
                    </a:cubicBezTo>
                    <a:cubicBezTo>
                      <a:pt x="1068" y="399"/>
                      <a:pt x="983" y="466"/>
                      <a:pt x="915" y="551"/>
                    </a:cubicBezTo>
                    <a:cubicBezTo>
                      <a:pt x="881" y="619"/>
                      <a:pt x="847" y="669"/>
                      <a:pt x="847" y="754"/>
                    </a:cubicBezTo>
                    <a:cubicBezTo>
                      <a:pt x="847" y="822"/>
                      <a:pt x="847" y="890"/>
                      <a:pt x="881" y="957"/>
                    </a:cubicBezTo>
                    <a:cubicBezTo>
                      <a:pt x="983" y="1143"/>
                      <a:pt x="1118" y="1296"/>
                      <a:pt x="1288" y="1431"/>
                    </a:cubicBezTo>
                    <a:cubicBezTo>
                      <a:pt x="1338" y="1482"/>
                      <a:pt x="1372" y="1533"/>
                      <a:pt x="1406" y="1601"/>
                    </a:cubicBezTo>
                    <a:cubicBezTo>
                      <a:pt x="1423" y="1668"/>
                      <a:pt x="1440" y="1736"/>
                      <a:pt x="1440" y="1821"/>
                    </a:cubicBezTo>
                    <a:cubicBezTo>
                      <a:pt x="1440" y="1956"/>
                      <a:pt x="1372" y="2109"/>
                      <a:pt x="1254" y="2193"/>
                    </a:cubicBezTo>
                    <a:cubicBezTo>
                      <a:pt x="1101" y="2295"/>
                      <a:pt x="949" y="2362"/>
                      <a:pt x="780" y="2430"/>
                    </a:cubicBezTo>
                    <a:cubicBezTo>
                      <a:pt x="577" y="2498"/>
                      <a:pt x="407" y="2616"/>
                      <a:pt x="255" y="2769"/>
                    </a:cubicBezTo>
                    <a:cubicBezTo>
                      <a:pt x="86" y="2938"/>
                      <a:pt x="1" y="3175"/>
                      <a:pt x="35" y="3429"/>
                    </a:cubicBezTo>
                    <a:cubicBezTo>
                      <a:pt x="35" y="3548"/>
                      <a:pt x="86" y="3666"/>
                      <a:pt x="170" y="3768"/>
                    </a:cubicBezTo>
                    <a:cubicBezTo>
                      <a:pt x="238" y="3869"/>
                      <a:pt x="323" y="3954"/>
                      <a:pt x="424" y="4005"/>
                    </a:cubicBezTo>
                    <a:cubicBezTo>
                      <a:pt x="610" y="4123"/>
                      <a:pt x="797" y="4174"/>
                      <a:pt x="915" y="4276"/>
                    </a:cubicBezTo>
                    <a:cubicBezTo>
                      <a:pt x="1203" y="4462"/>
                      <a:pt x="1186" y="4597"/>
                      <a:pt x="915" y="4902"/>
                    </a:cubicBezTo>
                    <a:cubicBezTo>
                      <a:pt x="763" y="5071"/>
                      <a:pt x="661" y="5258"/>
                      <a:pt x="610" y="5461"/>
                    </a:cubicBezTo>
                    <a:cubicBezTo>
                      <a:pt x="543" y="5681"/>
                      <a:pt x="560" y="5901"/>
                      <a:pt x="627" y="6121"/>
                    </a:cubicBezTo>
                    <a:cubicBezTo>
                      <a:pt x="757" y="6481"/>
                      <a:pt x="1095" y="6719"/>
                      <a:pt x="1465" y="6719"/>
                    </a:cubicBezTo>
                    <a:cubicBezTo>
                      <a:pt x="1529" y="6719"/>
                      <a:pt x="1595" y="6712"/>
                      <a:pt x="1660" y="6697"/>
                    </a:cubicBezTo>
                    <a:cubicBezTo>
                      <a:pt x="1694" y="6680"/>
                      <a:pt x="1711" y="6663"/>
                      <a:pt x="1711" y="6646"/>
                    </a:cubicBezTo>
                    <a:cubicBezTo>
                      <a:pt x="1711" y="6612"/>
                      <a:pt x="1677" y="6578"/>
                      <a:pt x="1660" y="6578"/>
                    </a:cubicBezTo>
                    <a:cubicBezTo>
                      <a:pt x="1321" y="6561"/>
                      <a:pt x="1034" y="6341"/>
                      <a:pt x="932" y="6019"/>
                    </a:cubicBezTo>
                    <a:cubicBezTo>
                      <a:pt x="898" y="5867"/>
                      <a:pt x="898" y="5715"/>
                      <a:pt x="949" y="5562"/>
                    </a:cubicBezTo>
                    <a:cubicBezTo>
                      <a:pt x="1017" y="5410"/>
                      <a:pt x="1101" y="5275"/>
                      <a:pt x="1220" y="5173"/>
                    </a:cubicBezTo>
                    <a:cubicBezTo>
                      <a:pt x="1288" y="5088"/>
                      <a:pt x="1355" y="5004"/>
                      <a:pt x="1423" y="4919"/>
                    </a:cubicBezTo>
                    <a:cubicBezTo>
                      <a:pt x="1491" y="4817"/>
                      <a:pt x="1542" y="4682"/>
                      <a:pt x="1542" y="4563"/>
                    </a:cubicBezTo>
                    <a:cubicBezTo>
                      <a:pt x="1542" y="4411"/>
                      <a:pt x="1508" y="4276"/>
                      <a:pt x="1423" y="4174"/>
                    </a:cubicBezTo>
                    <a:cubicBezTo>
                      <a:pt x="1355" y="4072"/>
                      <a:pt x="1254" y="3988"/>
                      <a:pt x="1169" y="3920"/>
                    </a:cubicBezTo>
                    <a:cubicBezTo>
                      <a:pt x="966" y="3802"/>
                      <a:pt x="780" y="3751"/>
                      <a:pt x="644" y="3666"/>
                    </a:cubicBezTo>
                    <a:cubicBezTo>
                      <a:pt x="526" y="3615"/>
                      <a:pt x="441" y="3497"/>
                      <a:pt x="407" y="3378"/>
                    </a:cubicBezTo>
                    <a:cubicBezTo>
                      <a:pt x="390" y="3243"/>
                      <a:pt x="424" y="3090"/>
                      <a:pt x="526" y="2989"/>
                    </a:cubicBezTo>
                    <a:cubicBezTo>
                      <a:pt x="627" y="2853"/>
                      <a:pt x="763" y="2769"/>
                      <a:pt x="915" y="2701"/>
                    </a:cubicBezTo>
                    <a:cubicBezTo>
                      <a:pt x="1101" y="2633"/>
                      <a:pt x="1288" y="2532"/>
                      <a:pt x="1440" y="2430"/>
                    </a:cubicBezTo>
                    <a:cubicBezTo>
                      <a:pt x="1542" y="2346"/>
                      <a:pt x="1609" y="2261"/>
                      <a:pt x="1677" y="2159"/>
                    </a:cubicBezTo>
                    <a:cubicBezTo>
                      <a:pt x="1728" y="2058"/>
                      <a:pt x="1762" y="1939"/>
                      <a:pt x="1762" y="1838"/>
                    </a:cubicBezTo>
                    <a:cubicBezTo>
                      <a:pt x="1779" y="1719"/>
                      <a:pt x="1762" y="1601"/>
                      <a:pt x="1711" y="1482"/>
                    </a:cubicBezTo>
                    <a:cubicBezTo>
                      <a:pt x="1677" y="1380"/>
                      <a:pt x="1609" y="1279"/>
                      <a:pt x="1525" y="1194"/>
                    </a:cubicBezTo>
                    <a:cubicBezTo>
                      <a:pt x="1389" y="1093"/>
                      <a:pt x="1271" y="974"/>
                      <a:pt x="1169" y="839"/>
                    </a:cubicBezTo>
                    <a:cubicBezTo>
                      <a:pt x="1135" y="771"/>
                      <a:pt x="1135" y="771"/>
                      <a:pt x="1169" y="703"/>
                    </a:cubicBezTo>
                    <a:cubicBezTo>
                      <a:pt x="1203" y="636"/>
                      <a:pt x="1254" y="568"/>
                      <a:pt x="1321" y="517"/>
                    </a:cubicBezTo>
                    <a:cubicBezTo>
                      <a:pt x="1389" y="449"/>
                      <a:pt x="1457" y="399"/>
                      <a:pt x="1525" y="331"/>
                    </a:cubicBezTo>
                    <a:cubicBezTo>
                      <a:pt x="1609" y="263"/>
                      <a:pt x="1677" y="178"/>
                      <a:pt x="1728" y="77"/>
                    </a:cubicBezTo>
                    <a:cubicBezTo>
                      <a:pt x="1728" y="60"/>
                      <a:pt x="1711" y="26"/>
                      <a:pt x="1677" y="26"/>
                    </a:cubicBezTo>
                    <a:cubicBezTo>
                      <a:pt x="1669" y="9"/>
                      <a:pt x="1652" y="1"/>
                      <a:pt x="163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5" name="Google Shape;11145;p61"/>
              <p:cNvSpPr/>
              <p:nvPr/>
            </p:nvSpPr>
            <p:spPr>
              <a:xfrm>
                <a:off x="3986993" y="3995337"/>
                <a:ext cx="43994" cy="202137"/>
              </a:xfrm>
              <a:custGeom>
                <a:rect b="b" l="l" r="r" t="t"/>
                <a:pathLst>
                  <a:path extrusionOk="0" h="3276" w="713">
                    <a:moveTo>
                      <a:pt x="607" y="0"/>
                    </a:moveTo>
                    <a:cubicBezTo>
                      <a:pt x="571" y="0"/>
                      <a:pt x="539" y="20"/>
                      <a:pt x="526" y="58"/>
                    </a:cubicBezTo>
                    <a:cubicBezTo>
                      <a:pt x="374" y="549"/>
                      <a:pt x="272" y="1040"/>
                      <a:pt x="188" y="1548"/>
                    </a:cubicBezTo>
                    <a:cubicBezTo>
                      <a:pt x="120" y="2038"/>
                      <a:pt x="52" y="2546"/>
                      <a:pt x="18" y="3054"/>
                    </a:cubicBezTo>
                    <a:cubicBezTo>
                      <a:pt x="0" y="3198"/>
                      <a:pt x="111" y="3275"/>
                      <a:pt x="224" y="3275"/>
                    </a:cubicBezTo>
                    <a:cubicBezTo>
                      <a:pt x="324" y="3275"/>
                      <a:pt x="426" y="3215"/>
                      <a:pt x="442" y="3088"/>
                    </a:cubicBezTo>
                    <a:lnTo>
                      <a:pt x="560" y="1598"/>
                    </a:lnTo>
                    <a:cubicBezTo>
                      <a:pt x="611" y="1124"/>
                      <a:pt x="662" y="616"/>
                      <a:pt x="712" y="125"/>
                    </a:cubicBezTo>
                    <a:lnTo>
                      <a:pt x="695" y="108"/>
                    </a:lnTo>
                    <a:cubicBezTo>
                      <a:pt x="712" y="58"/>
                      <a:pt x="679" y="24"/>
                      <a:pt x="645" y="7"/>
                    </a:cubicBezTo>
                    <a:cubicBezTo>
                      <a:pt x="632" y="3"/>
                      <a:pt x="619" y="0"/>
                      <a:pt x="607" y="0"/>
                    </a:cubicBezTo>
                    <a:close/>
                  </a:path>
                </a:pathLst>
              </a:custGeom>
              <a:solidFill>
                <a:srgbClr val="F0C86F"/>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6" name="Google Shape;11146;p61"/>
              <p:cNvSpPr/>
              <p:nvPr/>
            </p:nvSpPr>
            <p:spPr>
              <a:xfrm>
                <a:off x="4323392" y="3381463"/>
                <a:ext cx="89962" cy="76696"/>
              </a:xfrm>
              <a:custGeom>
                <a:rect b="b" l="l" r="r" t="t"/>
                <a:pathLst>
                  <a:path extrusionOk="0" h="1243" w="1458">
                    <a:moveTo>
                      <a:pt x="644" y="1"/>
                    </a:moveTo>
                    <a:cubicBezTo>
                      <a:pt x="289" y="18"/>
                      <a:pt x="1" y="305"/>
                      <a:pt x="18" y="661"/>
                    </a:cubicBezTo>
                    <a:cubicBezTo>
                      <a:pt x="40" y="1018"/>
                      <a:pt x="335" y="1243"/>
                      <a:pt x="640" y="1243"/>
                    </a:cubicBezTo>
                    <a:cubicBezTo>
                      <a:pt x="797" y="1243"/>
                      <a:pt x="958" y="1183"/>
                      <a:pt x="1085" y="1050"/>
                    </a:cubicBezTo>
                    <a:cubicBezTo>
                      <a:pt x="1457" y="644"/>
                      <a:pt x="1186" y="1"/>
                      <a:pt x="6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7" name="Google Shape;11147;p61"/>
              <p:cNvSpPr/>
              <p:nvPr/>
            </p:nvSpPr>
            <p:spPr>
              <a:xfrm>
                <a:off x="3999580" y="3369987"/>
                <a:ext cx="89901" cy="76388"/>
              </a:xfrm>
              <a:custGeom>
                <a:rect b="b" l="l" r="r" t="t"/>
                <a:pathLst>
                  <a:path extrusionOk="0" h="1238" w="1457">
                    <a:moveTo>
                      <a:pt x="830" y="0"/>
                    </a:moveTo>
                    <a:cubicBezTo>
                      <a:pt x="288" y="0"/>
                      <a:pt x="1" y="644"/>
                      <a:pt x="373" y="1033"/>
                    </a:cubicBezTo>
                    <a:cubicBezTo>
                      <a:pt x="502" y="1174"/>
                      <a:pt x="667" y="1238"/>
                      <a:pt x="827" y="1238"/>
                    </a:cubicBezTo>
                    <a:cubicBezTo>
                      <a:pt x="1129" y="1238"/>
                      <a:pt x="1418" y="1014"/>
                      <a:pt x="1440" y="661"/>
                    </a:cubicBezTo>
                    <a:cubicBezTo>
                      <a:pt x="1457" y="305"/>
                      <a:pt x="1186" y="0"/>
                      <a:pt x="83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8" name="Google Shape;11148;p61"/>
              <p:cNvSpPr/>
              <p:nvPr/>
            </p:nvSpPr>
            <p:spPr>
              <a:xfrm>
                <a:off x="3976627" y="3238747"/>
                <a:ext cx="115445" cy="74166"/>
              </a:xfrm>
              <a:custGeom>
                <a:rect b="b" l="l" r="r" t="t"/>
                <a:pathLst>
                  <a:path extrusionOk="0" h="1202" w="1871">
                    <a:moveTo>
                      <a:pt x="1195" y="1"/>
                    </a:moveTo>
                    <a:cubicBezTo>
                      <a:pt x="1114" y="1"/>
                      <a:pt x="1031" y="10"/>
                      <a:pt x="948" y="28"/>
                    </a:cubicBezTo>
                    <a:cubicBezTo>
                      <a:pt x="525" y="96"/>
                      <a:pt x="186" y="400"/>
                      <a:pt x="68" y="790"/>
                    </a:cubicBezTo>
                    <a:cubicBezTo>
                      <a:pt x="0" y="942"/>
                      <a:pt x="68" y="1128"/>
                      <a:pt x="237" y="1179"/>
                    </a:cubicBezTo>
                    <a:cubicBezTo>
                      <a:pt x="268" y="1195"/>
                      <a:pt x="306" y="1201"/>
                      <a:pt x="349" y="1201"/>
                    </a:cubicBezTo>
                    <a:cubicBezTo>
                      <a:pt x="544" y="1201"/>
                      <a:pt x="837" y="1069"/>
                      <a:pt x="948" y="1027"/>
                    </a:cubicBezTo>
                    <a:cubicBezTo>
                      <a:pt x="1354" y="841"/>
                      <a:pt x="1761" y="875"/>
                      <a:pt x="1829" y="502"/>
                    </a:cubicBezTo>
                    <a:cubicBezTo>
                      <a:pt x="1870" y="183"/>
                      <a:pt x="1560" y="1"/>
                      <a:pt x="11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9" name="Google Shape;11149;p61"/>
              <p:cNvSpPr/>
              <p:nvPr/>
            </p:nvSpPr>
            <p:spPr>
              <a:xfrm>
                <a:off x="4329377" y="3238747"/>
                <a:ext cx="116309" cy="74166"/>
              </a:xfrm>
              <a:custGeom>
                <a:rect b="b" l="l" r="r" t="t"/>
                <a:pathLst>
                  <a:path extrusionOk="0" h="1202" w="1885">
                    <a:moveTo>
                      <a:pt x="688" y="1"/>
                    </a:moveTo>
                    <a:cubicBezTo>
                      <a:pt x="320" y="1"/>
                      <a:pt x="1" y="183"/>
                      <a:pt x="56" y="502"/>
                    </a:cubicBezTo>
                    <a:cubicBezTo>
                      <a:pt x="107" y="875"/>
                      <a:pt x="513" y="841"/>
                      <a:pt x="920" y="1027"/>
                    </a:cubicBezTo>
                    <a:cubicBezTo>
                      <a:pt x="1031" y="1069"/>
                      <a:pt x="1324" y="1201"/>
                      <a:pt x="1528" y="1201"/>
                    </a:cubicBezTo>
                    <a:cubicBezTo>
                      <a:pt x="1573" y="1201"/>
                      <a:pt x="1614" y="1195"/>
                      <a:pt x="1648" y="1179"/>
                    </a:cubicBezTo>
                    <a:cubicBezTo>
                      <a:pt x="1800" y="1112"/>
                      <a:pt x="1885" y="942"/>
                      <a:pt x="1817" y="790"/>
                    </a:cubicBezTo>
                    <a:cubicBezTo>
                      <a:pt x="1682" y="384"/>
                      <a:pt x="1343" y="96"/>
                      <a:pt x="937" y="28"/>
                    </a:cubicBezTo>
                    <a:cubicBezTo>
                      <a:pt x="854" y="10"/>
                      <a:pt x="770" y="1"/>
                      <a:pt x="68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0" name="Google Shape;11150;p61"/>
              <p:cNvSpPr/>
              <p:nvPr/>
            </p:nvSpPr>
            <p:spPr>
              <a:xfrm>
                <a:off x="4223990" y="2597724"/>
                <a:ext cx="209171" cy="230089"/>
              </a:xfrm>
              <a:custGeom>
                <a:rect b="b" l="l" r="r" t="t"/>
                <a:pathLst>
                  <a:path extrusionOk="0" h="3729" w="3390">
                    <a:moveTo>
                      <a:pt x="1563" y="1"/>
                    </a:moveTo>
                    <a:cubicBezTo>
                      <a:pt x="993" y="1"/>
                      <a:pt x="310" y="303"/>
                      <a:pt x="241" y="733"/>
                    </a:cubicBezTo>
                    <a:cubicBezTo>
                      <a:pt x="0" y="2110"/>
                      <a:pt x="2395" y="3729"/>
                      <a:pt x="2885" y="3729"/>
                    </a:cubicBezTo>
                    <a:cubicBezTo>
                      <a:pt x="2913" y="3729"/>
                      <a:pt x="2935" y="3724"/>
                      <a:pt x="2950" y="3712"/>
                    </a:cubicBezTo>
                    <a:cubicBezTo>
                      <a:pt x="3339" y="3425"/>
                      <a:pt x="3390" y="1427"/>
                      <a:pt x="2205" y="208"/>
                    </a:cubicBezTo>
                    <a:cubicBezTo>
                      <a:pt x="2061" y="64"/>
                      <a:pt x="1824" y="1"/>
                      <a:pt x="1563"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1" name="Google Shape;11151;p61"/>
              <p:cNvSpPr/>
              <p:nvPr/>
            </p:nvSpPr>
            <p:spPr>
              <a:xfrm>
                <a:off x="4312964" y="2773822"/>
                <a:ext cx="170299" cy="116309"/>
              </a:xfrm>
              <a:custGeom>
                <a:rect b="b" l="l" r="r" t="t"/>
                <a:pathLst>
                  <a:path extrusionOk="0" h="1885" w="2760">
                    <a:moveTo>
                      <a:pt x="1166" y="1"/>
                    </a:moveTo>
                    <a:cubicBezTo>
                      <a:pt x="1025" y="1"/>
                      <a:pt x="888" y="25"/>
                      <a:pt x="763" y="80"/>
                    </a:cubicBezTo>
                    <a:cubicBezTo>
                      <a:pt x="187" y="334"/>
                      <a:pt x="1" y="1282"/>
                      <a:pt x="966" y="1722"/>
                    </a:cubicBezTo>
                    <a:cubicBezTo>
                      <a:pt x="1228" y="1836"/>
                      <a:pt x="1465" y="1884"/>
                      <a:pt x="1673" y="1884"/>
                    </a:cubicBezTo>
                    <a:cubicBezTo>
                      <a:pt x="2390" y="1884"/>
                      <a:pt x="2760" y="1309"/>
                      <a:pt x="2642" y="875"/>
                    </a:cubicBezTo>
                    <a:cubicBezTo>
                      <a:pt x="2545" y="501"/>
                      <a:pt x="1810" y="1"/>
                      <a:pt x="1166"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2" name="Google Shape;11152;p61"/>
              <p:cNvSpPr/>
              <p:nvPr/>
            </p:nvSpPr>
            <p:spPr>
              <a:xfrm>
                <a:off x="4027739" y="3577078"/>
                <a:ext cx="323938" cy="128033"/>
              </a:xfrm>
              <a:custGeom>
                <a:rect b="b" l="l" r="r" t="t"/>
                <a:pathLst>
                  <a:path extrusionOk="0" h="2075" w="5250">
                    <a:moveTo>
                      <a:pt x="5138" y="1"/>
                    </a:moveTo>
                    <a:cubicBezTo>
                      <a:pt x="5097" y="1"/>
                      <a:pt x="5060" y="31"/>
                      <a:pt x="5046" y="73"/>
                    </a:cubicBezTo>
                    <a:cubicBezTo>
                      <a:pt x="4860" y="564"/>
                      <a:pt x="4555" y="970"/>
                      <a:pt x="4132" y="1258"/>
                    </a:cubicBezTo>
                    <a:cubicBezTo>
                      <a:pt x="3766" y="1517"/>
                      <a:pt x="3332" y="1653"/>
                      <a:pt x="2879" y="1653"/>
                    </a:cubicBezTo>
                    <a:cubicBezTo>
                      <a:pt x="2828" y="1653"/>
                      <a:pt x="2778" y="1651"/>
                      <a:pt x="2727" y="1647"/>
                    </a:cubicBezTo>
                    <a:cubicBezTo>
                      <a:pt x="2236" y="1647"/>
                      <a:pt x="1745" y="1495"/>
                      <a:pt x="1304" y="1241"/>
                    </a:cubicBezTo>
                    <a:cubicBezTo>
                      <a:pt x="864" y="970"/>
                      <a:pt x="492" y="615"/>
                      <a:pt x="187" y="191"/>
                    </a:cubicBezTo>
                    <a:lnTo>
                      <a:pt x="204" y="191"/>
                    </a:lnTo>
                    <a:cubicBezTo>
                      <a:pt x="179" y="167"/>
                      <a:pt x="145" y="151"/>
                      <a:pt x="109" y="151"/>
                    </a:cubicBezTo>
                    <a:cubicBezTo>
                      <a:pt x="96" y="151"/>
                      <a:pt x="82" y="153"/>
                      <a:pt x="68" y="158"/>
                    </a:cubicBezTo>
                    <a:cubicBezTo>
                      <a:pt x="18" y="191"/>
                      <a:pt x="1" y="242"/>
                      <a:pt x="35" y="293"/>
                    </a:cubicBezTo>
                    <a:cubicBezTo>
                      <a:pt x="272" y="801"/>
                      <a:pt x="644" y="1241"/>
                      <a:pt x="1118" y="1563"/>
                    </a:cubicBezTo>
                    <a:cubicBezTo>
                      <a:pt x="1355" y="1732"/>
                      <a:pt x="1609" y="1851"/>
                      <a:pt x="1880" y="1935"/>
                    </a:cubicBezTo>
                    <a:cubicBezTo>
                      <a:pt x="2032" y="1986"/>
                      <a:pt x="2168" y="2020"/>
                      <a:pt x="2303" y="2037"/>
                    </a:cubicBezTo>
                    <a:cubicBezTo>
                      <a:pt x="2388" y="2054"/>
                      <a:pt x="2456" y="2071"/>
                      <a:pt x="2523" y="2071"/>
                    </a:cubicBezTo>
                    <a:lnTo>
                      <a:pt x="2727" y="2071"/>
                    </a:lnTo>
                    <a:cubicBezTo>
                      <a:pt x="2764" y="2073"/>
                      <a:pt x="2802" y="2074"/>
                      <a:pt x="2840" y="2074"/>
                    </a:cubicBezTo>
                    <a:cubicBezTo>
                      <a:pt x="3090" y="2074"/>
                      <a:pt x="3338" y="2028"/>
                      <a:pt x="3573" y="1969"/>
                    </a:cubicBezTo>
                    <a:cubicBezTo>
                      <a:pt x="3861" y="1885"/>
                      <a:pt x="4115" y="1749"/>
                      <a:pt x="4352" y="1563"/>
                    </a:cubicBezTo>
                    <a:cubicBezTo>
                      <a:pt x="4809" y="1207"/>
                      <a:pt x="5114" y="699"/>
                      <a:pt x="5232" y="124"/>
                    </a:cubicBezTo>
                    <a:cubicBezTo>
                      <a:pt x="5249" y="73"/>
                      <a:pt x="5215" y="22"/>
                      <a:pt x="5165" y="5"/>
                    </a:cubicBezTo>
                    <a:cubicBezTo>
                      <a:pt x="5156" y="2"/>
                      <a:pt x="5147" y="1"/>
                      <a:pt x="5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53" name="Google Shape;11153;p61"/>
            <p:cNvSpPr/>
            <p:nvPr/>
          </p:nvSpPr>
          <p:spPr>
            <a:xfrm>
              <a:off x="5120250" y="33936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grpSp>
        <p:nvGrpSpPr>
          <p:cNvPr id="11154" name="Google Shape;11154;p61"/>
          <p:cNvGrpSpPr/>
          <p:nvPr/>
        </p:nvGrpSpPr>
        <p:grpSpPr>
          <a:xfrm>
            <a:off x="5999369" y="2820372"/>
            <a:ext cx="807042" cy="1370698"/>
            <a:chOff x="5999369" y="2820372"/>
            <a:chExt cx="807042" cy="1370698"/>
          </a:xfrm>
        </p:grpSpPr>
        <p:grpSp>
          <p:nvGrpSpPr>
            <p:cNvPr id="11155" name="Google Shape;11155;p61"/>
            <p:cNvGrpSpPr/>
            <p:nvPr/>
          </p:nvGrpSpPr>
          <p:grpSpPr>
            <a:xfrm>
              <a:off x="5999369" y="2820372"/>
              <a:ext cx="807042" cy="1370698"/>
              <a:chOff x="1471529" y="2573908"/>
              <a:chExt cx="1331972" cy="2262251"/>
            </a:xfrm>
          </p:grpSpPr>
          <p:sp>
            <p:nvSpPr>
              <p:cNvPr id="11156" name="Google Shape;11156;p61"/>
              <p:cNvSpPr/>
              <p:nvPr/>
            </p:nvSpPr>
            <p:spPr>
              <a:xfrm>
                <a:off x="2214297" y="3698920"/>
                <a:ext cx="150492" cy="114643"/>
              </a:xfrm>
              <a:custGeom>
                <a:rect b="b" l="l" r="r" t="t"/>
                <a:pathLst>
                  <a:path extrusionOk="0" h="1858" w="2439">
                    <a:moveTo>
                      <a:pt x="434" y="1"/>
                    </a:moveTo>
                    <a:cubicBezTo>
                      <a:pt x="186" y="1"/>
                      <a:pt x="17" y="19"/>
                      <a:pt x="17" y="19"/>
                    </a:cubicBezTo>
                    <a:lnTo>
                      <a:pt x="0" y="19"/>
                    </a:lnTo>
                    <a:lnTo>
                      <a:pt x="0" y="358"/>
                    </a:lnTo>
                    <a:lnTo>
                      <a:pt x="17" y="358"/>
                    </a:lnTo>
                    <a:cubicBezTo>
                      <a:pt x="17" y="358"/>
                      <a:pt x="1592" y="494"/>
                      <a:pt x="1625" y="714"/>
                    </a:cubicBezTo>
                    <a:cubicBezTo>
                      <a:pt x="1676" y="1052"/>
                      <a:pt x="339" y="1018"/>
                      <a:pt x="119" y="1442"/>
                    </a:cubicBezTo>
                    <a:cubicBezTo>
                      <a:pt x="102" y="1475"/>
                      <a:pt x="85" y="1509"/>
                      <a:pt x="68" y="1543"/>
                    </a:cubicBezTo>
                    <a:lnTo>
                      <a:pt x="136" y="1560"/>
                    </a:lnTo>
                    <a:cubicBezTo>
                      <a:pt x="496" y="1760"/>
                      <a:pt x="900" y="1858"/>
                      <a:pt x="1304" y="1858"/>
                    </a:cubicBezTo>
                    <a:cubicBezTo>
                      <a:pt x="1621" y="1858"/>
                      <a:pt x="1938" y="1798"/>
                      <a:pt x="2235" y="1679"/>
                    </a:cubicBezTo>
                    <a:cubicBezTo>
                      <a:pt x="2438" y="1357"/>
                      <a:pt x="2438" y="951"/>
                      <a:pt x="2235" y="629"/>
                    </a:cubicBezTo>
                    <a:cubicBezTo>
                      <a:pt x="1854" y="87"/>
                      <a:pt x="963" y="1"/>
                      <a:pt x="4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7" name="Google Shape;11157;p61"/>
              <p:cNvSpPr/>
              <p:nvPr/>
            </p:nvSpPr>
            <p:spPr>
              <a:xfrm>
                <a:off x="1696124" y="3687937"/>
                <a:ext cx="329121" cy="200225"/>
              </a:xfrm>
              <a:custGeom>
                <a:rect b="b" l="l" r="r" t="t"/>
                <a:pathLst>
                  <a:path extrusionOk="0" h="3245" w="5334">
                    <a:moveTo>
                      <a:pt x="3993" y="1"/>
                    </a:moveTo>
                    <a:cubicBezTo>
                      <a:pt x="3231" y="1"/>
                      <a:pt x="2338" y="49"/>
                      <a:pt x="1880" y="248"/>
                    </a:cubicBezTo>
                    <a:cubicBezTo>
                      <a:pt x="999" y="638"/>
                      <a:pt x="1626" y="1044"/>
                      <a:pt x="1626" y="1044"/>
                    </a:cubicBezTo>
                    <a:cubicBezTo>
                      <a:pt x="1626" y="1044"/>
                      <a:pt x="661" y="1535"/>
                      <a:pt x="322" y="2348"/>
                    </a:cubicBezTo>
                    <a:cubicBezTo>
                      <a:pt x="1" y="3160"/>
                      <a:pt x="576" y="3245"/>
                      <a:pt x="576" y="3245"/>
                    </a:cubicBezTo>
                    <a:cubicBezTo>
                      <a:pt x="2811" y="2568"/>
                      <a:pt x="5131" y="1772"/>
                      <a:pt x="5131" y="1772"/>
                    </a:cubicBezTo>
                    <a:cubicBezTo>
                      <a:pt x="4874" y="1312"/>
                      <a:pt x="4284" y="1231"/>
                      <a:pt x="3714" y="1231"/>
                    </a:cubicBezTo>
                    <a:cubicBezTo>
                      <a:pt x="3409" y="1231"/>
                      <a:pt x="3109" y="1254"/>
                      <a:pt x="2869" y="1254"/>
                    </a:cubicBezTo>
                    <a:cubicBezTo>
                      <a:pt x="2551" y="1254"/>
                      <a:pt x="2338" y="1214"/>
                      <a:pt x="2354" y="1027"/>
                    </a:cubicBezTo>
                    <a:cubicBezTo>
                      <a:pt x="2404" y="486"/>
                      <a:pt x="3856" y="403"/>
                      <a:pt x="4703" y="403"/>
                    </a:cubicBezTo>
                    <a:cubicBezTo>
                      <a:pt x="4997" y="403"/>
                      <a:pt x="5218" y="413"/>
                      <a:pt x="5283" y="418"/>
                    </a:cubicBezTo>
                    <a:lnTo>
                      <a:pt x="5334" y="45"/>
                    </a:lnTo>
                    <a:cubicBezTo>
                      <a:pt x="5334" y="45"/>
                      <a:pt x="4723" y="1"/>
                      <a:pt x="3993"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8" name="Google Shape;11158;p61"/>
              <p:cNvSpPr/>
              <p:nvPr/>
            </p:nvSpPr>
            <p:spPr>
              <a:xfrm>
                <a:off x="2012655" y="3798260"/>
                <a:ext cx="202754" cy="108782"/>
              </a:xfrm>
              <a:custGeom>
                <a:rect b="b" l="l" r="r" t="t"/>
                <a:pathLst>
                  <a:path extrusionOk="0" h="1763" w="3286">
                    <a:moveTo>
                      <a:pt x="1" y="1"/>
                    </a:moveTo>
                    <a:lnTo>
                      <a:pt x="1" y="1"/>
                    </a:lnTo>
                    <a:cubicBezTo>
                      <a:pt x="218" y="369"/>
                      <a:pt x="634" y="1762"/>
                      <a:pt x="1918" y="1762"/>
                    </a:cubicBezTo>
                    <a:cubicBezTo>
                      <a:pt x="1934" y="1762"/>
                      <a:pt x="1949" y="1762"/>
                      <a:pt x="1964" y="1762"/>
                    </a:cubicBezTo>
                    <a:cubicBezTo>
                      <a:pt x="3048" y="1745"/>
                      <a:pt x="3116" y="644"/>
                      <a:pt x="3285" y="103"/>
                    </a:cubicBezTo>
                    <a:lnTo>
                      <a:pt x="3285" y="103"/>
                    </a:lnTo>
                    <a:cubicBezTo>
                      <a:pt x="2858" y="439"/>
                      <a:pt x="2341" y="607"/>
                      <a:pt x="1812" y="607"/>
                    </a:cubicBezTo>
                    <a:cubicBezTo>
                      <a:pt x="1649" y="607"/>
                      <a:pt x="1484" y="592"/>
                      <a:pt x="1321" y="560"/>
                    </a:cubicBezTo>
                    <a:cubicBezTo>
                      <a:pt x="847" y="492"/>
                      <a:pt x="390" y="289"/>
                      <a:pt x="1"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9" name="Google Shape;11159;p61"/>
              <p:cNvSpPr/>
              <p:nvPr/>
            </p:nvSpPr>
            <p:spPr>
              <a:xfrm>
                <a:off x="1471529" y="3794126"/>
                <a:ext cx="1331972" cy="1042032"/>
              </a:xfrm>
              <a:custGeom>
                <a:rect b="b" l="l" r="r" t="t"/>
                <a:pathLst>
                  <a:path extrusionOk="0" h="16888" w="21587">
                    <a:moveTo>
                      <a:pt x="12106" y="0"/>
                    </a:moveTo>
                    <a:cubicBezTo>
                      <a:pt x="12089" y="51"/>
                      <a:pt x="12072" y="119"/>
                      <a:pt x="12055" y="170"/>
                    </a:cubicBezTo>
                    <a:cubicBezTo>
                      <a:pt x="11889" y="700"/>
                      <a:pt x="11805" y="1474"/>
                      <a:pt x="10784" y="1474"/>
                    </a:cubicBezTo>
                    <a:cubicBezTo>
                      <a:pt x="10762" y="1474"/>
                      <a:pt x="10740" y="1474"/>
                      <a:pt x="10718" y="1473"/>
                    </a:cubicBezTo>
                    <a:cubicBezTo>
                      <a:pt x="9448" y="1422"/>
                      <a:pt x="8991" y="440"/>
                      <a:pt x="8787" y="51"/>
                    </a:cubicBezTo>
                    <a:cubicBezTo>
                      <a:pt x="8787" y="51"/>
                      <a:pt x="6045" y="203"/>
                      <a:pt x="4233" y="1524"/>
                    </a:cubicBezTo>
                    <a:cubicBezTo>
                      <a:pt x="1643" y="3420"/>
                      <a:pt x="0" y="13155"/>
                      <a:pt x="204" y="14290"/>
                    </a:cubicBezTo>
                    <a:cubicBezTo>
                      <a:pt x="322" y="14916"/>
                      <a:pt x="2151" y="15695"/>
                      <a:pt x="4589" y="16237"/>
                    </a:cubicBezTo>
                    <a:cubicBezTo>
                      <a:pt x="6453" y="16664"/>
                      <a:pt x="8366" y="16887"/>
                      <a:pt x="10286" y="16887"/>
                    </a:cubicBezTo>
                    <a:cubicBezTo>
                      <a:pt x="10650" y="16887"/>
                      <a:pt x="11014" y="16879"/>
                      <a:pt x="11378" y="16863"/>
                    </a:cubicBezTo>
                    <a:cubicBezTo>
                      <a:pt x="14205" y="16694"/>
                      <a:pt x="16288" y="16203"/>
                      <a:pt x="17795" y="15661"/>
                    </a:cubicBezTo>
                    <a:cubicBezTo>
                      <a:pt x="20012" y="14848"/>
                      <a:pt x="20977" y="13866"/>
                      <a:pt x="21215" y="13511"/>
                    </a:cubicBezTo>
                    <a:cubicBezTo>
                      <a:pt x="21587" y="12884"/>
                      <a:pt x="19454" y="3099"/>
                      <a:pt x="16914" y="1135"/>
                    </a:cubicBezTo>
                    <a:cubicBezTo>
                      <a:pt x="16169" y="559"/>
                      <a:pt x="15170" y="271"/>
                      <a:pt x="14273" y="136"/>
                    </a:cubicBezTo>
                    <a:cubicBezTo>
                      <a:pt x="13752" y="59"/>
                      <a:pt x="13232" y="21"/>
                      <a:pt x="12711" y="21"/>
                    </a:cubicBezTo>
                    <a:cubicBezTo>
                      <a:pt x="12538" y="21"/>
                      <a:pt x="12364" y="26"/>
                      <a:pt x="12190" y="34"/>
                    </a:cubicBezTo>
                    <a:lnTo>
                      <a:pt x="12106" y="0"/>
                    </a:lnTo>
                    <a:close/>
                  </a:path>
                </a:pathLst>
              </a:custGeom>
              <a:solidFill>
                <a:srgbClr val="81C4AE"/>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0" name="Google Shape;11160;p61"/>
              <p:cNvSpPr/>
              <p:nvPr/>
            </p:nvSpPr>
            <p:spPr>
              <a:xfrm>
                <a:off x="1605237" y="2573908"/>
                <a:ext cx="1084113" cy="734507"/>
              </a:xfrm>
              <a:custGeom>
                <a:rect b="b" l="l" r="r" t="t"/>
                <a:pathLst>
                  <a:path extrusionOk="0" h="11904" w="17570">
                    <a:moveTo>
                      <a:pt x="13546" y="3775"/>
                    </a:moveTo>
                    <a:cubicBezTo>
                      <a:pt x="13557" y="3775"/>
                      <a:pt x="13568" y="3776"/>
                      <a:pt x="13579" y="3777"/>
                    </a:cubicBezTo>
                    <a:cubicBezTo>
                      <a:pt x="13951" y="3828"/>
                      <a:pt x="14866" y="4623"/>
                      <a:pt x="15272" y="5419"/>
                    </a:cubicBezTo>
                    <a:cubicBezTo>
                      <a:pt x="15204" y="5419"/>
                      <a:pt x="15153" y="5402"/>
                      <a:pt x="15086" y="5385"/>
                    </a:cubicBezTo>
                    <a:cubicBezTo>
                      <a:pt x="13426" y="5003"/>
                      <a:pt x="13019" y="3775"/>
                      <a:pt x="13546" y="3775"/>
                    </a:cubicBezTo>
                    <a:close/>
                    <a:moveTo>
                      <a:pt x="9681" y="1"/>
                    </a:moveTo>
                    <a:cubicBezTo>
                      <a:pt x="7684" y="1"/>
                      <a:pt x="5194" y="808"/>
                      <a:pt x="3810" y="1627"/>
                    </a:cubicBezTo>
                    <a:cubicBezTo>
                      <a:pt x="2151" y="2609"/>
                      <a:pt x="2405" y="4082"/>
                      <a:pt x="2405" y="4082"/>
                    </a:cubicBezTo>
                    <a:cubicBezTo>
                      <a:pt x="2354" y="4082"/>
                      <a:pt x="966" y="4132"/>
                      <a:pt x="542" y="5504"/>
                    </a:cubicBezTo>
                    <a:cubicBezTo>
                      <a:pt x="1" y="7298"/>
                      <a:pt x="1033" y="11480"/>
                      <a:pt x="1033" y="11480"/>
                    </a:cubicBezTo>
                    <a:cubicBezTo>
                      <a:pt x="1179" y="11432"/>
                      <a:pt x="1319" y="11412"/>
                      <a:pt x="1451" y="11412"/>
                    </a:cubicBezTo>
                    <a:cubicBezTo>
                      <a:pt x="2106" y="11412"/>
                      <a:pt x="2574" y="11903"/>
                      <a:pt x="2574" y="11903"/>
                    </a:cubicBezTo>
                    <a:cubicBezTo>
                      <a:pt x="2574" y="11903"/>
                      <a:pt x="3708" y="6604"/>
                      <a:pt x="3370" y="4708"/>
                    </a:cubicBezTo>
                    <a:cubicBezTo>
                      <a:pt x="3742" y="4691"/>
                      <a:pt x="4098" y="4589"/>
                      <a:pt x="4403" y="4386"/>
                    </a:cubicBezTo>
                    <a:cubicBezTo>
                      <a:pt x="5102" y="3947"/>
                      <a:pt x="5348" y="3180"/>
                      <a:pt x="6386" y="3180"/>
                    </a:cubicBezTo>
                    <a:cubicBezTo>
                      <a:pt x="6429" y="3180"/>
                      <a:pt x="6473" y="3182"/>
                      <a:pt x="6519" y="3184"/>
                    </a:cubicBezTo>
                    <a:cubicBezTo>
                      <a:pt x="7433" y="3252"/>
                      <a:pt x="8076" y="3811"/>
                      <a:pt x="8669" y="4454"/>
                    </a:cubicBezTo>
                    <a:cubicBezTo>
                      <a:pt x="9549" y="5385"/>
                      <a:pt x="10261" y="6553"/>
                      <a:pt x="11446" y="6655"/>
                    </a:cubicBezTo>
                    <a:cubicBezTo>
                      <a:pt x="11483" y="6658"/>
                      <a:pt x="11519" y="6659"/>
                      <a:pt x="11553" y="6659"/>
                    </a:cubicBezTo>
                    <a:cubicBezTo>
                      <a:pt x="11959" y="6659"/>
                      <a:pt x="12183" y="6480"/>
                      <a:pt x="12292" y="6215"/>
                    </a:cubicBezTo>
                    <a:cubicBezTo>
                      <a:pt x="11650" y="5507"/>
                      <a:pt x="11360" y="4638"/>
                      <a:pt x="11797" y="4638"/>
                    </a:cubicBezTo>
                    <a:cubicBezTo>
                      <a:pt x="11809" y="4638"/>
                      <a:pt x="11822" y="4639"/>
                      <a:pt x="11835" y="4640"/>
                    </a:cubicBezTo>
                    <a:cubicBezTo>
                      <a:pt x="12191" y="4691"/>
                      <a:pt x="12546" y="5639"/>
                      <a:pt x="12292" y="6215"/>
                    </a:cubicBezTo>
                    <a:cubicBezTo>
                      <a:pt x="12665" y="6570"/>
                      <a:pt x="13122" y="6807"/>
                      <a:pt x="13630" y="6909"/>
                    </a:cubicBezTo>
                    <a:cubicBezTo>
                      <a:pt x="13861" y="6967"/>
                      <a:pt x="14094" y="6999"/>
                      <a:pt x="14314" y="6999"/>
                    </a:cubicBezTo>
                    <a:cubicBezTo>
                      <a:pt x="14801" y="6999"/>
                      <a:pt x="15221" y="6842"/>
                      <a:pt x="15407" y="6469"/>
                    </a:cubicBezTo>
                    <a:cubicBezTo>
                      <a:pt x="15543" y="6164"/>
                      <a:pt x="15458" y="5792"/>
                      <a:pt x="15272" y="5419"/>
                    </a:cubicBezTo>
                    <a:lnTo>
                      <a:pt x="15272" y="5419"/>
                    </a:lnTo>
                    <a:cubicBezTo>
                      <a:pt x="15498" y="5461"/>
                      <a:pt x="15706" y="5481"/>
                      <a:pt x="15899" y="5481"/>
                    </a:cubicBezTo>
                    <a:cubicBezTo>
                      <a:pt x="17019" y="5481"/>
                      <a:pt x="17570" y="4814"/>
                      <a:pt x="17541" y="4048"/>
                    </a:cubicBezTo>
                    <a:cubicBezTo>
                      <a:pt x="17473" y="2693"/>
                      <a:pt x="16609" y="3320"/>
                      <a:pt x="15289" y="2778"/>
                    </a:cubicBezTo>
                    <a:cubicBezTo>
                      <a:pt x="14121" y="2287"/>
                      <a:pt x="12868" y="526"/>
                      <a:pt x="10802" y="103"/>
                    </a:cubicBezTo>
                    <a:cubicBezTo>
                      <a:pt x="10456" y="33"/>
                      <a:pt x="10078" y="1"/>
                      <a:pt x="9681"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1" name="Google Shape;11161;p61"/>
              <p:cNvSpPr/>
              <p:nvPr/>
            </p:nvSpPr>
            <p:spPr>
              <a:xfrm>
                <a:off x="2408534" y="2807882"/>
                <a:ext cx="138028" cy="101439"/>
              </a:xfrm>
              <a:custGeom>
                <a:rect b="b" l="l" r="r" t="t"/>
                <a:pathLst>
                  <a:path extrusionOk="0" h="1644" w="2237">
                    <a:moveTo>
                      <a:pt x="511" y="0"/>
                    </a:moveTo>
                    <a:cubicBezTo>
                      <a:pt x="0" y="0"/>
                      <a:pt x="407" y="1228"/>
                      <a:pt x="2067" y="1610"/>
                    </a:cubicBezTo>
                    <a:cubicBezTo>
                      <a:pt x="2118" y="1627"/>
                      <a:pt x="2185" y="1644"/>
                      <a:pt x="2236" y="1644"/>
                    </a:cubicBezTo>
                    <a:cubicBezTo>
                      <a:pt x="1830" y="831"/>
                      <a:pt x="932" y="36"/>
                      <a:pt x="543" y="2"/>
                    </a:cubicBezTo>
                    <a:cubicBezTo>
                      <a:pt x="532" y="1"/>
                      <a:pt x="522" y="0"/>
                      <a:pt x="511"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2" name="Google Shape;11162;p61"/>
              <p:cNvSpPr/>
              <p:nvPr/>
            </p:nvSpPr>
            <p:spPr>
              <a:xfrm>
                <a:off x="2306109" y="2860081"/>
                <a:ext cx="72254" cy="97305"/>
              </a:xfrm>
              <a:custGeom>
                <a:rect b="b" l="l" r="r" t="t"/>
                <a:pathLst>
                  <a:path extrusionOk="0" h="1577" w="1171">
                    <a:moveTo>
                      <a:pt x="438" y="0"/>
                    </a:moveTo>
                    <a:cubicBezTo>
                      <a:pt x="0" y="0"/>
                      <a:pt x="274" y="869"/>
                      <a:pt x="933" y="1577"/>
                    </a:cubicBezTo>
                    <a:cubicBezTo>
                      <a:pt x="1170" y="1001"/>
                      <a:pt x="832" y="36"/>
                      <a:pt x="476" y="2"/>
                    </a:cubicBezTo>
                    <a:cubicBezTo>
                      <a:pt x="463" y="1"/>
                      <a:pt x="450" y="0"/>
                      <a:pt x="438"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3" name="Google Shape;11163;p61"/>
              <p:cNvSpPr/>
              <p:nvPr/>
            </p:nvSpPr>
            <p:spPr>
              <a:xfrm>
                <a:off x="2214297" y="3722059"/>
                <a:ext cx="103475" cy="82558"/>
              </a:xfrm>
              <a:custGeom>
                <a:rect b="b" l="l" r="r" t="t"/>
                <a:pathLst>
                  <a:path extrusionOk="0" h="1338" w="1677">
                    <a:moveTo>
                      <a:pt x="0" y="0"/>
                    </a:moveTo>
                    <a:lnTo>
                      <a:pt x="17" y="1338"/>
                    </a:lnTo>
                    <a:cubicBezTo>
                      <a:pt x="34" y="1287"/>
                      <a:pt x="51" y="1236"/>
                      <a:pt x="68" y="1168"/>
                    </a:cubicBezTo>
                    <a:cubicBezTo>
                      <a:pt x="85" y="1134"/>
                      <a:pt x="102" y="1117"/>
                      <a:pt x="119" y="1084"/>
                    </a:cubicBezTo>
                    <a:cubicBezTo>
                      <a:pt x="356" y="660"/>
                      <a:pt x="1676" y="677"/>
                      <a:pt x="1625" y="356"/>
                    </a:cubicBezTo>
                    <a:cubicBezTo>
                      <a:pt x="1575" y="119"/>
                      <a:pt x="17" y="0"/>
                      <a:pt x="17"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4" name="Google Shape;11164;p61"/>
              <p:cNvSpPr/>
              <p:nvPr/>
            </p:nvSpPr>
            <p:spPr>
              <a:xfrm>
                <a:off x="1573152" y="2817137"/>
                <a:ext cx="912827" cy="1018030"/>
              </a:xfrm>
              <a:custGeom>
                <a:rect b="b" l="l" r="r" t="t"/>
                <a:pathLst>
                  <a:path extrusionOk="0" h="16499" w="14794">
                    <a:moveTo>
                      <a:pt x="7061" y="0"/>
                    </a:moveTo>
                    <a:cubicBezTo>
                      <a:pt x="5881" y="0"/>
                      <a:pt x="4988" y="412"/>
                      <a:pt x="4923" y="444"/>
                    </a:cubicBezTo>
                    <a:cubicBezTo>
                      <a:pt x="4601" y="647"/>
                      <a:pt x="4245" y="749"/>
                      <a:pt x="3890" y="766"/>
                    </a:cubicBezTo>
                    <a:cubicBezTo>
                      <a:pt x="4228" y="2662"/>
                      <a:pt x="3077" y="7961"/>
                      <a:pt x="3077" y="7961"/>
                    </a:cubicBezTo>
                    <a:cubicBezTo>
                      <a:pt x="3077" y="7961"/>
                      <a:pt x="2609" y="7470"/>
                      <a:pt x="1954" y="7470"/>
                    </a:cubicBezTo>
                    <a:cubicBezTo>
                      <a:pt x="1822" y="7470"/>
                      <a:pt x="1682" y="7490"/>
                      <a:pt x="1536" y="7538"/>
                    </a:cubicBezTo>
                    <a:cubicBezTo>
                      <a:pt x="1316" y="7623"/>
                      <a:pt x="1113" y="7741"/>
                      <a:pt x="944" y="7894"/>
                    </a:cubicBezTo>
                    <a:cubicBezTo>
                      <a:pt x="1" y="8744"/>
                      <a:pt x="851" y="11599"/>
                      <a:pt x="2668" y="11599"/>
                    </a:cubicBezTo>
                    <a:cubicBezTo>
                      <a:pt x="2841" y="11599"/>
                      <a:pt x="3023" y="11573"/>
                      <a:pt x="3213" y="11517"/>
                    </a:cubicBezTo>
                    <a:cubicBezTo>
                      <a:pt x="3213" y="11517"/>
                      <a:pt x="4432" y="13549"/>
                      <a:pt x="7327" y="14057"/>
                    </a:cubicBezTo>
                    <a:lnTo>
                      <a:pt x="7327" y="14158"/>
                    </a:lnTo>
                    <a:lnTo>
                      <a:pt x="7293" y="14531"/>
                    </a:lnTo>
                    <a:lnTo>
                      <a:pt x="7140" y="15885"/>
                    </a:lnTo>
                    <a:cubicBezTo>
                      <a:pt x="7513" y="16190"/>
                      <a:pt x="7970" y="16376"/>
                      <a:pt x="8461" y="16444"/>
                    </a:cubicBezTo>
                    <a:cubicBezTo>
                      <a:pt x="8626" y="16481"/>
                      <a:pt x="8792" y="16499"/>
                      <a:pt x="8958" y="16499"/>
                    </a:cubicBezTo>
                    <a:cubicBezTo>
                      <a:pt x="9475" y="16499"/>
                      <a:pt x="9985" y="16324"/>
                      <a:pt x="10408" y="16004"/>
                    </a:cubicBezTo>
                    <a:lnTo>
                      <a:pt x="10391" y="14649"/>
                    </a:lnTo>
                    <a:lnTo>
                      <a:pt x="10391" y="14073"/>
                    </a:lnTo>
                    <a:lnTo>
                      <a:pt x="10374" y="14006"/>
                    </a:lnTo>
                    <a:cubicBezTo>
                      <a:pt x="13540" y="13396"/>
                      <a:pt x="14505" y="11212"/>
                      <a:pt x="14590" y="10552"/>
                    </a:cubicBezTo>
                    <a:cubicBezTo>
                      <a:pt x="14793" y="9062"/>
                      <a:pt x="14099" y="8114"/>
                      <a:pt x="14048" y="7538"/>
                    </a:cubicBezTo>
                    <a:cubicBezTo>
                      <a:pt x="14014" y="7217"/>
                      <a:pt x="14099" y="4051"/>
                      <a:pt x="14133" y="2967"/>
                    </a:cubicBezTo>
                    <a:cubicBezTo>
                      <a:pt x="13642" y="2865"/>
                      <a:pt x="13168" y="2628"/>
                      <a:pt x="12812" y="2273"/>
                    </a:cubicBezTo>
                    <a:cubicBezTo>
                      <a:pt x="12703" y="2538"/>
                      <a:pt x="12479" y="2717"/>
                      <a:pt x="12073" y="2717"/>
                    </a:cubicBezTo>
                    <a:cubicBezTo>
                      <a:pt x="12039" y="2717"/>
                      <a:pt x="12003" y="2716"/>
                      <a:pt x="11966" y="2713"/>
                    </a:cubicBezTo>
                    <a:cubicBezTo>
                      <a:pt x="10764" y="2611"/>
                      <a:pt x="10053" y="1443"/>
                      <a:pt x="9189" y="512"/>
                    </a:cubicBezTo>
                    <a:cubicBezTo>
                      <a:pt x="8453" y="126"/>
                      <a:pt x="7713" y="0"/>
                      <a:pt x="706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5" name="Google Shape;11165;p61"/>
              <p:cNvSpPr/>
              <p:nvPr/>
            </p:nvSpPr>
            <p:spPr>
              <a:xfrm>
                <a:off x="2025180" y="3682322"/>
                <a:ext cx="189180" cy="43315"/>
              </a:xfrm>
              <a:custGeom>
                <a:rect b="b" l="l" r="r" t="t"/>
                <a:pathLst>
                  <a:path extrusionOk="0" h="702" w="3066">
                    <a:moveTo>
                      <a:pt x="3048" y="1"/>
                    </a:moveTo>
                    <a:cubicBezTo>
                      <a:pt x="2625" y="68"/>
                      <a:pt x="2202" y="119"/>
                      <a:pt x="1778" y="136"/>
                    </a:cubicBezTo>
                    <a:cubicBezTo>
                      <a:pt x="1630" y="145"/>
                      <a:pt x="1482" y="149"/>
                      <a:pt x="1334" y="149"/>
                    </a:cubicBezTo>
                    <a:cubicBezTo>
                      <a:pt x="890" y="149"/>
                      <a:pt x="445" y="111"/>
                      <a:pt x="1" y="35"/>
                    </a:cubicBezTo>
                    <a:lnTo>
                      <a:pt x="1" y="119"/>
                    </a:lnTo>
                    <a:cubicBezTo>
                      <a:pt x="618" y="539"/>
                      <a:pt x="1332" y="702"/>
                      <a:pt x="2065" y="702"/>
                    </a:cubicBezTo>
                    <a:cubicBezTo>
                      <a:pt x="2397" y="702"/>
                      <a:pt x="2733" y="668"/>
                      <a:pt x="3065" y="610"/>
                    </a:cubicBezTo>
                    <a:lnTo>
                      <a:pt x="3065" y="68"/>
                    </a:lnTo>
                    <a:lnTo>
                      <a:pt x="3048" y="1"/>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6" name="Google Shape;11166;p61"/>
              <p:cNvSpPr/>
              <p:nvPr/>
            </p:nvSpPr>
            <p:spPr>
              <a:xfrm>
                <a:off x="1876849" y="2769996"/>
                <a:ext cx="263346" cy="78794"/>
              </a:xfrm>
              <a:custGeom>
                <a:rect b="b" l="l" r="r" t="t"/>
                <a:pathLst>
                  <a:path extrusionOk="0" h="1277" w="4268">
                    <a:moveTo>
                      <a:pt x="1958" y="0"/>
                    </a:moveTo>
                    <a:cubicBezTo>
                      <a:pt x="942" y="0"/>
                      <a:pt x="694" y="773"/>
                      <a:pt x="1" y="1208"/>
                    </a:cubicBezTo>
                    <a:cubicBezTo>
                      <a:pt x="66" y="1176"/>
                      <a:pt x="966" y="764"/>
                      <a:pt x="2146" y="764"/>
                    </a:cubicBezTo>
                    <a:cubicBezTo>
                      <a:pt x="2799" y="764"/>
                      <a:pt x="3537" y="890"/>
                      <a:pt x="4267" y="1276"/>
                    </a:cubicBezTo>
                    <a:cubicBezTo>
                      <a:pt x="3674" y="616"/>
                      <a:pt x="3031" y="74"/>
                      <a:pt x="2117" y="6"/>
                    </a:cubicBezTo>
                    <a:cubicBezTo>
                      <a:pt x="2062" y="2"/>
                      <a:pt x="2009" y="0"/>
                      <a:pt x="1958" y="0"/>
                    </a:cubicBez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7" name="Google Shape;11167;p61"/>
              <p:cNvSpPr/>
              <p:nvPr/>
            </p:nvSpPr>
            <p:spPr>
              <a:xfrm>
                <a:off x="1839272" y="3712618"/>
                <a:ext cx="182825" cy="84656"/>
              </a:xfrm>
              <a:custGeom>
                <a:rect b="b" l="l" r="r" t="t"/>
                <a:pathLst>
                  <a:path extrusionOk="0" h="1372" w="2963">
                    <a:moveTo>
                      <a:pt x="2323" y="1"/>
                    </a:moveTo>
                    <a:cubicBezTo>
                      <a:pt x="1468" y="1"/>
                      <a:pt x="78" y="87"/>
                      <a:pt x="17" y="627"/>
                    </a:cubicBezTo>
                    <a:cubicBezTo>
                      <a:pt x="1" y="814"/>
                      <a:pt x="214" y="854"/>
                      <a:pt x="533" y="854"/>
                    </a:cubicBezTo>
                    <a:cubicBezTo>
                      <a:pt x="773" y="854"/>
                      <a:pt x="1074" y="831"/>
                      <a:pt x="1380" y="831"/>
                    </a:cubicBezTo>
                    <a:cubicBezTo>
                      <a:pt x="1953" y="831"/>
                      <a:pt x="2546" y="912"/>
                      <a:pt x="2811" y="1372"/>
                    </a:cubicBezTo>
                    <a:lnTo>
                      <a:pt x="2963" y="18"/>
                    </a:lnTo>
                    <a:cubicBezTo>
                      <a:pt x="2893" y="13"/>
                      <a:pt x="2646" y="1"/>
                      <a:pt x="2323"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8" name="Google Shape;11168;p61"/>
              <p:cNvSpPr/>
              <p:nvPr/>
            </p:nvSpPr>
            <p:spPr>
              <a:xfrm>
                <a:off x="1654352" y="3331176"/>
                <a:ext cx="111805" cy="66577"/>
              </a:xfrm>
              <a:custGeom>
                <a:rect b="b" l="l" r="r" t="t"/>
                <a:pathLst>
                  <a:path extrusionOk="0" h="1079" w="1812">
                    <a:moveTo>
                      <a:pt x="819" y="1"/>
                    </a:moveTo>
                    <a:cubicBezTo>
                      <a:pt x="800" y="1"/>
                      <a:pt x="781" y="2"/>
                      <a:pt x="762" y="3"/>
                    </a:cubicBezTo>
                    <a:cubicBezTo>
                      <a:pt x="627" y="3"/>
                      <a:pt x="525" y="37"/>
                      <a:pt x="407" y="88"/>
                    </a:cubicBezTo>
                    <a:cubicBezTo>
                      <a:pt x="288" y="138"/>
                      <a:pt x="187" y="240"/>
                      <a:pt x="119" y="359"/>
                    </a:cubicBezTo>
                    <a:cubicBezTo>
                      <a:pt x="17" y="562"/>
                      <a:pt x="0" y="782"/>
                      <a:pt x="51" y="1002"/>
                    </a:cubicBezTo>
                    <a:lnTo>
                      <a:pt x="68" y="1002"/>
                    </a:lnTo>
                    <a:cubicBezTo>
                      <a:pt x="85" y="1053"/>
                      <a:pt x="127" y="1078"/>
                      <a:pt x="170" y="1078"/>
                    </a:cubicBezTo>
                    <a:cubicBezTo>
                      <a:pt x="212" y="1078"/>
                      <a:pt x="254" y="1053"/>
                      <a:pt x="271" y="1002"/>
                    </a:cubicBezTo>
                    <a:cubicBezTo>
                      <a:pt x="305" y="849"/>
                      <a:pt x="356" y="697"/>
                      <a:pt x="457" y="579"/>
                    </a:cubicBezTo>
                    <a:cubicBezTo>
                      <a:pt x="491" y="528"/>
                      <a:pt x="542" y="494"/>
                      <a:pt x="593" y="477"/>
                    </a:cubicBezTo>
                    <a:cubicBezTo>
                      <a:pt x="661" y="443"/>
                      <a:pt x="728" y="426"/>
                      <a:pt x="796" y="426"/>
                    </a:cubicBezTo>
                    <a:cubicBezTo>
                      <a:pt x="807" y="426"/>
                      <a:pt x="818" y="425"/>
                      <a:pt x="829" y="425"/>
                    </a:cubicBezTo>
                    <a:cubicBezTo>
                      <a:pt x="1076" y="425"/>
                      <a:pt x="1367" y="605"/>
                      <a:pt x="1643" y="816"/>
                    </a:cubicBezTo>
                    <a:cubicBezTo>
                      <a:pt x="1655" y="828"/>
                      <a:pt x="1683" y="840"/>
                      <a:pt x="1711" y="840"/>
                    </a:cubicBezTo>
                    <a:cubicBezTo>
                      <a:pt x="1723" y="840"/>
                      <a:pt x="1734" y="838"/>
                      <a:pt x="1744" y="833"/>
                    </a:cubicBezTo>
                    <a:cubicBezTo>
                      <a:pt x="1795" y="799"/>
                      <a:pt x="1812" y="748"/>
                      <a:pt x="1795" y="697"/>
                    </a:cubicBezTo>
                    <a:cubicBezTo>
                      <a:pt x="1710" y="511"/>
                      <a:pt x="1575" y="342"/>
                      <a:pt x="1406" y="206"/>
                    </a:cubicBezTo>
                    <a:cubicBezTo>
                      <a:pt x="1235" y="82"/>
                      <a:pt x="1022" y="1"/>
                      <a:pt x="819"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9" name="Google Shape;11169;p61"/>
              <p:cNvSpPr/>
              <p:nvPr/>
            </p:nvSpPr>
            <p:spPr>
              <a:xfrm>
                <a:off x="1922817" y="3794435"/>
                <a:ext cx="112854" cy="415258"/>
              </a:xfrm>
              <a:custGeom>
                <a:rect b="b" l="l" r="r" t="t"/>
                <a:pathLst>
                  <a:path extrusionOk="0" h="6730" w="1829">
                    <a:moveTo>
                      <a:pt x="1467" y="1"/>
                    </a:moveTo>
                    <a:cubicBezTo>
                      <a:pt x="1431" y="1"/>
                      <a:pt x="1395" y="27"/>
                      <a:pt x="1406" y="80"/>
                    </a:cubicBezTo>
                    <a:cubicBezTo>
                      <a:pt x="1473" y="622"/>
                      <a:pt x="1457" y="1197"/>
                      <a:pt x="1304" y="1739"/>
                    </a:cubicBezTo>
                    <a:cubicBezTo>
                      <a:pt x="1219" y="2010"/>
                      <a:pt x="1101" y="2281"/>
                      <a:pt x="932" y="2518"/>
                    </a:cubicBezTo>
                    <a:cubicBezTo>
                      <a:pt x="796" y="2772"/>
                      <a:pt x="644" y="3026"/>
                      <a:pt x="508" y="3297"/>
                    </a:cubicBezTo>
                    <a:cubicBezTo>
                      <a:pt x="221" y="3838"/>
                      <a:pt x="51" y="4448"/>
                      <a:pt x="0" y="5057"/>
                    </a:cubicBezTo>
                    <a:cubicBezTo>
                      <a:pt x="0" y="5379"/>
                      <a:pt x="51" y="5701"/>
                      <a:pt x="170" y="5989"/>
                    </a:cubicBezTo>
                    <a:cubicBezTo>
                      <a:pt x="288" y="6293"/>
                      <a:pt x="491" y="6547"/>
                      <a:pt x="745" y="6717"/>
                    </a:cubicBezTo>
                    <a:cubicBezTo>
                      <a:pt x="762" y="6725"/>
                      <a:pt x="775" y="6729"/>
                      <a:pt x="786" y="6729"/>
                    </a:cubicBezTo>
                    <a:cubicBezTo>
                      <a:pt x="796" y="6729"/>
                      <a:pt x="805" y="6725"/>
                      <a:pt x="813" y="6717"/>
                    </a:cubicBezTo>
                    <a:cubicBezTo>
                      <a:pt x="847" y="6700"/>
                      <a:pt x="847" y="6666"/>
                      <a:pt x="830" y="6649"/>
                    </a:cubicBezTo>
                    <a:cubicBezTo>
                      <a:pt x="678" y="6412"/>
                      <a:pt x="559" y="6158"/>
                      <a:pt x="475" y="5887"/>
                    </a:cubicBezTo>
                    <a:cubicBezTo>
                      <a:pt x="407" y="5633"/>
                      <a:pt x="390" y="5362"/>
                      <a:pt x="407" y="5074"/>
                    </a:cubicBezTo>
                    <a:cubicBezTo>
                      <a:pt x="475" y="4516"/>
                      <a:pt x="627" y="3974"/>
                      <a:pt x="847" y="3449"/>
                    </a:cubicBezTo>
                    <a:cubicBezTo>
                      <a:pt x="966" y="3178"/>
                      <a:pt x="1084" y="2924"/>
                      <a:pt x="1219" y="2653"/>
                    </a:cubicBezTo>
                    <a:cubicBezTo>
                      <a:pt x="1372" y="2399"/>
                      <a:pt x="1490" y="2128"/>
                      <a:pt x="1609" y="1841"/>
                    </a:cubicBezTo>
                    <a:cubicBezTo>
                      <a:pt x="1829" y="1248"/>
                      <a:pt x="1795" y="588"/>
                      <a:pt x="1524" y="29"/>
                    </a:cubicBezTo>
                    <a:cubicBezTo>
                      <a:pt x="1512" y="10"/>
                      <a:pt x="1489" y="1"/>
                      <a:pt x="146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0" name="Google Shape;11170;p61"/>
              <p:cNvSpPr/>
              <p:nvPr/>
            </p:nvSpPr>
            <p:spPr>
              <a:xfrm>
                <a:off x="2211520" y="3801901"/>
                <a:ext cx="89530" cy="440926"/>
              </a:xfrm>
              <a:custGeom>
                <a:rect b="b" l="l" r="r" t="t"/>
                <a:pathLst>
                  <a:path extrusionOk="0" h="7146" w="1451">
                    <a:moveTo>
                      <a:pt x="77" y="1"/>
                    </a:moveTo>
                    <a:cubicBezTo>
                      <a:pt x="29" y="1"/>
                      <a:pt x="1" y="53"/>
                      <a:pt x="28" y="94"/>
                    </a:cubicBezTo>
                    <a:cubicBezTo>
                      <a:pt x="384" y="568"/>
                      <a:pt x="587" y="1144"/>
                      <a:pt x="587" y="1737"/>
                    </a:cubicBezTo>
                    <a:cubicBezTo>
                      <a:pt x="587" y="1872"/>
                      <a:pt x="553" y="2024"/>
                      <a:pt x="519" y="2160"/>
                    </a:cubicBezTo>
                    <a:cubicBezTo>
                      <a:pt x="468" y="2329"/>
                      <a:pt x="435" y="2482"/>
                      <a:pt x="418" y="2651"/>
                    </a:cubicBezTo>
                    <a:cubicBezTo>
                      <a:pt x="367" y="2973"/>
                      <a:pt x="367" y="3311"/>
                      <a:pt x="418" y="3650"/>
                    </a:cubicBezTo>
                    <a:cubicBezTo>
                      <a:pt x="468" y="3971"/>
                      <a:pt x="587" y="4276"/>
                      <a:pt x="739" y="4581"/>
                    </a:cubicBezTo>
                    <a:cubicBezTo>
                      <a:pt x="807" y="4716"/>
                      <a:pt x="875" y="4852"/>
                      <a:pt x="926" y="4987"/>
                    </a:cubicBezTo>
                    <a:cubicBezTo>
                      <a:pt x="976" y="5123"/>
                      <a:pt x="1027" y="5258"/>
                      <a:pt x="1044" y="5394"/>
                    </a:cubicBezTo>
                    <a:cubicBezTo>
                      <a:pt x="1078" y="5681"/>
                      <a:pt x="1044" y="5969"/>
                      <a:pt x="942" y="6223"/>
                    </a:cubicBezTo>
                    <a:cubicBezTo>
                      <a:pt x="824" y="6511"/>
                      <a:pt x="688" y="6799"/>
                      <a:pt x="536" y="7070"/>
                    </a:cubicBezTo>
                    <a:cubicBezTo>
                      <a:pt x="536" y="7087"/>
                      <a:pt x="536" y="7104"/>
                      <a:pt x="536" y="7121"/>
                    </a:cubicBezTo>
                    <a:cubicBezTo>
                      <a:pt x="553" y="7137"/>
                      <a:pt x="570" y="7146"/>
                      <a:pt x="585" y="7146"/>
                    </a:cubicBezTo>
                    <a:cubicBezTo>
                      <a:pt x="600" y="7146"/>
                      <a:pt x="612" y="7137"/>
                      <a:pt x="621" y="7121"/>
                    </a:cubicBezTo>
                    <a:cubicBezTo>
                      <a:pt x="875" y="6917"/>
                      <a:pt x="1078" y="6646"/>
                      <a:pt x="1213" y="6359"/>
                    </a:cubicBezTo>
                    <a:cubicBezTo>
                      <a:pt x="1383" y="6037"/>
                      <a:pt x="1450" y="5698"/>
                      <a:pt x="1433" y="5343"/>
                    </a:cubicBezTo>
                    <a:cubicBezTo>
                      <a:pt x="1383" y="5004"/>
                      <a:pt x="1281" y="4683"/>
                      <a:pt x="1112" y="4395"/>
                    </a:cubicBezTo>
                    <a:cubicBezTo>
                      <a:pt x="976" y="4124"/>
                      <a:pt x="858" y="3853"/>
                      <a:pt x="790" y="3565"/>
                    </a:cubicBezTo>
                    <a:cubicBezTo>
                      <a:pt x="705" y="3277"/>
                      <a:pt x="688" y="2989"/>
                      <a:pt x="722" y="2685"/>
                    </a:cubicBezTo>
                    <a:cubicBezTo>
                      <a:pt x="739" y="2532"/>
                      <a:pt x="756" y="2397"/>
                      <a:pt x="790" y="2244"/>
                    </a:cubicBezTo>
                    <a:cubicBezTo>
                      <a:pt x="841" y="2075"/>
                      <a:pt x="875" y="1923"/>
                      <a:pt x="892" y="1754"/>
                    </a:cubicBezTo>
                    <a:cubicBezTo>
                      <a:pt x="959" y="1076"/>
                      <a:pt x="672" y="399"/>
                      <a:pt x="96" y="10"/>
                    </a:cubicBezTo>
                    <a:lnTo>
                      <a:pt x="113" y="10"/>
                    </a:lnTo>
                    <a:cubicBezTo>
                      <a:pt x="100" y="3"/>
                      <a:pt x="88" y="1"/>
                      <a:pt x="77"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1" name="Google Shape;11171;p61"/>
              <p:cNvSpPr/>
              <p:nvPr/>
            </p:nvSpPr>
            <p:spPr>
              <a:xfrm>
                <a:off x="1917572" y="3192408"/>
                <a:ext cx="91998" cy="78177"/>
              </a:xfrm>
              <a:custGeom>
                <a:rect b="b" l="l" r="r" t="t"/>
                <a:pathLst>
                  <a:path extrusionOk="0" h="1267" w="1491">
                    <a:moveTo>
                      <a:pt x="847" y="0"/>
                    </a:moveTo>
                    <a:cubicBezTo>
                      <a:pt x="289" y="0"/>
                      <a:pt x="1" y="677"/>
                      <a:pt x="407" y="1084"/>
                    </a:cubicBezTo>
                    <a:cubicBezTo>
                      <a:pt x="533" y="1210"/>
                      <a:pt x="690" y="1266"/>
                      <a:pt x="846" y="1266"/>
                    </a:cubicBezTo>
                    <a:cubicBezTo>
                      <a:pt x="1173" y="1266"/>
                      <a:pt x="1491" y="1016"/>
                      <a:pt x="1491" y="627"/>
                    </a:cubicBezTo>
                    <a:cubicBezTo>
                      <a:pt x="1491" y="288"/>
                      <a:pt x="1203" y="0"/>
                      <a:pt x="8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2" name="Google Shape;11172;p61"/>
              <p:cNvSpPr/>
              <p:nvPr/>
            </p:nvSpPr>
            <p:spPr>
              <a:xfrm>
                <a:off x="2250824" y="3189262"/>
                <a:ext cx="91998" cy="78671"/>
              </a:xfrm>
              <a:custGeom>
                <a:rect b="b" l="l" r="r" t="t"/>
                <a:pathLst>
                  <a:path extrusionOk="0" h="1275" w="1491">
                    <a:moveTo>
                      <a:pt x="847" y="0"/>
                    </a:moveTo>
                    <a:cubicBezTo>
                      <a:pt x="289" y="0"/>
                      <a:pt x="1" y="695"/>
                      <a:pt x="407" y="1084"/>
                    </a:cubicBezTo>
                    <a:cubicBezTo>
                      <a:pt x="534" y="1216"/>
                      <a:pt x="692" y="1275"/>
                      <a:pt x="849" y="1275"/>
                    </a:cubicBezTo>
                    <a:cubicBezTo>
                      <a:pt x="1174" y="1275"/>
                      <a:pt x="1491" y="1021"/>
                      <a:pt x="1491" y="644"/>
                    </a:cubicBezTo>
                    <a:cubicBezTo>
                      <a:pt x="1491" y="288"/>
                      <a:pt x="1203" y="0"/>
                      <a:pt x="84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3" name="Google Shape;11173;p61"/>
              <p:cNvSpPr/>
              <p:nvPr/>
            </p:nvSpPr>
            <p:spPr>
              <a:xfrm>
                <a:off x="1964589" y="3357153"/>
                <a:ext cx="323938" cy="128033"/>
              </a:xfrm>
              <a:custGeom>
                <a:rect b="b" l="l" r="r" t="t"/>
                <a:pathLst>
                  <a:path extrusionOk="0" h="2075" w="5250">
                    <a:moveTo>
                      <a:pt x="5138" y="1"/>
                    </a:moveTo>
                    <a:cubicBezTo>
                      <a:pt x="5097" y="1"/>
                      <a:pt x="5060" y="31"/>
                      <a:pt x="5046" y="73"/>
                    </a:cubicBezTo>
                    <a:cubicBezTo>
                      <a:pt x="4860" y="564"/>
                      <a:pt x="4555" y="970"/>
                      <a:pt x="4132" y="1258"/>
                    </a:cubicBezTo>
                    <a:cubicBezTo>
                      <a:pt x="3766" y="1517"/>
                      <a:pt x="3332" y="1653"/>
                      <a:pt x="2879" y="1653"/>
                    </a:cubicBezTo>
                    <a:cubicBezTo>
                      <a:pt x="2828" y="1653"/>
                      <a:pt x="2778" y="1651"/>
                      <a:pt x="2727" y="1647"/>
                    </a:cubicBezTo>
                    <a:cubicBezTo>
                      <a:pt x="2236" y="1647"/>
                      <a:pt x="1745" y="1495"/>
                      <a:pt x="1304" y="1241"/>
                    </a:cubicBezTo>
                    <a:cubicBezTo>
                      <a:pt x="864" y="970"/>
                      <a:pt x="492" y="615"/>
                      <a:pt x="187" y="191"/>
                    </a:cubicBezTo>
                    <a:lnTo>
                      <a:pt x="204" y="191"/>
                    </a:lnTo>
                    <a:cubicBezTo>
                      <a:pt x="179" y="167"/>
                      <a:pt x="145" y="151"/>
                      <a:pt x="109" y="151"/>
                    </a:cubicBezTo>
                    <a:cubicBezTo>
                      <a:pt x="96" y="151"/>
                      <a:pt x="82" y="153"/>
                      <a:pt x="68" y="158"/>
                    </a:cubicBezTo>
                    <a:cubicBezTo>
                      <a:pt x="18" y="191"/>
                      <a:pt x="1" y="242"/>
                      <a:pt x="35" y="293"/>
                    </a:cubicBezTo>
                    <a:cubicBezTo>
                      <a:pt x="272" y="801"/>
                      <a:pt x="644" y="1241"/>
                      <a:pt x="1118" y="1563"/>
                    </a:cubicBezTo>
                    <a:cubicBezTo>
                      <a:pt x="1355" y="1732"/>
                      <a:pt x="1609" y="1851"/>
                      <a:pt x="1880" y="1935"/>
                    </a:cubicBezTo>
                    <a:cubicBezTo>
                      <a:pt x="2032" y="1986"/>
                      <a:pt x="2168" y="2020"/>
                      <a:pt x="2303" y="2037"/>
                    </a:cubicBezTo>
                    <a:cubicBezTo>
                      <a:pt x="2388" y="2054"/>
                      <a:pt x="2456" y="2071"/>
                      <a:pt x="2523" y="2071"/>
                    </a:cubicBezTo>
                    <a:lnTo>
                      <a:pt x="2727" y="2071"/>
                    </a:lnTo>
                    <a:cubicBezTo>
                      <a:pt x="2764" y="2073"/>
                      <a:pt x="2802" y="2074"/>
                      <a:pt x="2840" y="2074"/>
                    </a:cubicBezTo>
                    <a:cubicBezTo>
                      <a:pt x="3090" y="2074"/>
                      <a:pt x="3338" y="2028"/>
                      <a:pt x="3573" y="1969"/>
                    </a:cubicBezTo>
                    <a:cubicBezTo>
                      <a:pt x="3861" y="1885"/>
                      <a:pt x="4115" y="1749"/>
                      <a:pt x="4352" y="1563"/>
                    </a:cubicBezTo>
                    <a:cubicBezTo>
                      <a:pt x="4809" y="1207"/>
                      <a:pt x="5114" y="699"/>
                      <a:pt x="5232" y="124"/>
                    </a:cubicBezTo>
                    <a:cubicBezTo>
                      <a:pt x="5249" y="73"/>
                      <a:pt x="5215" y="22"/>
                      <a:pt x="5165" y="5"/>
                    </a:cubicBezTo>
                    <a:cubicBezTo>
                      <a:pt x="5156" y="2"/>
                      <a:pt x="5147" y="1"/>
                      <a:pt x="513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4" name="Google Shape;11174;p61"/>
              <p:cNvSpPr/>
              <p:nvPr/>
            </p:nvSpPr>
            <p:spPr>
              <a:xfrm>
                <a:off x="1887276" y="3040251"/>
                <a:ext cx="126490" cy="97181"/>
              </a:xfrm>
              <a:custGeom>
                <a:rect b="b" l="l" r="r" t="t"/>
                <a:pathLst>
                  <a:path extrusionOk="0" h="1575" w="2050">
                    <a:moveTo>
                      <a:pt x="1410" y="0"/>
                    </a:moveTo>
                    <a:cubicBezTo>
                      <a:pt x="1257" y="0"/>
                      <a:pt x="1091" y="32"/>
                      <a:pt x="932" y="96"/>
                    </a:cubicBezTo>
                    <a:cubicBezTo>
                      <a:pt x="458" y="248"/>
                      <a:pt x="119" y="655"/>
                      <a:pt x="52" y="1146"/>
                    </a:cubicBezTo>
                    <a:cubicBezTo>
                      <a:pt x="1" y="1332"/>
                      <a:pt x="119" y="1518"/>
                      <a:pt x="323" y="1569"/>
                    </a:cubicBezTo>
                    <a:cubicBezTo>
                      <a:pt x="340" y="1573"/>
                      <a:pt x="359" y="1575"/>
                      <a:pt x="379" y="1575"/>
                    </a:cubicBezTo>
                    <a:cubicBezTo>
                      <a:pt x="611" y="1575"/>
                      <a:pt x="994" y="1325"/>
                      <a:pt x="1118" y="1247"/>
                    </a:cubicBezTo>
                    <a:cubicBezTo>
                      <a:pt x="1558" y="959"/>
                      <a:pt x="2049" y="926"/>
                      <a:pt x="2033" y="468"/>
                    </a:cubicBezTo>
                    <a:cubicBezTo>
                      <a:pt x="2021" y="154"/>
                      <a:pt x="1746" y="0"/>
                      <a:pt x="141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5" name="Google Shape;11175;p61"/>
              <p:cNvSpPr/>
              <p:nvPr/>
            </p:nvSpPr>
            <p:spPr>
              <a:xfrm>
                <a:off x="2240397" y="3037351"/>
                <a:ext cx="126428" cy="96194"/>
              </a:xfrm>
              <a:custGeom>
                <a:rect b="b" l="l" r="r" t="t"/>
                <a:pathLst>
                  <a:path extrusionOk="0" h="1559" w="2049">
                    <a:moveTo>
                      <a:pt x="628" y="0"/>
                    </a:moveTo>
                    <a:cubicBezTo>
                      <a:pt x="281" y="0"/>
                      <a:pt x="0" y="163"/>
                      <a:pt x="0" y="482"/>
                    </a:cubicBezTo>
                    <a:cubicBezTo>
                      <a:pt x="0" y="939"/>
                      <a:pt x="474" y="973"/>
                      <a:pt x="915" y="1260"/>
                    </a:cubicBezTo>
                    <a:cubicBezTo>
                      <a:pt x="1051" y="1321"/>
                      <a:pt x="1405" y="1558"/>
                      <a:pt x="1648" y="1558"/>
                    </a:cubicBezTo>
                    <a:cubicBezTo>
                      <a:pt x="1676" y="1558"/>
                      <a:pt x="1703" y="1555"/>
                      <a:pt x="1727" y="1548"/>
                    </a:cubicBezTo>
                    <a:cubicBezTo>
                      <a:pt x="1914" y="1514"/>
                      <a:pt x="2049" y="1311"/>
                      <a:pt x="1998" y="1125"/>
                    </a:cubicBezTo>
                    <a:cubicBezTo>
                      <a:pt x="1914" y="634"/>
                      <a:pt x="1558" y="244"/>
                      <a:pt x="1101" y="92"/>
                    </a:cubicBezTo>
                    <a:cubicBezTo>
                      <a:pt x="942" y="31"/>
                      <a:pt x="779" y="0"/>
                      <a:pt x="62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76" name="Google Shape;11176;p61"/>
            <p:cNvSpPr/>
            <p:nvPr/>
          </p:nvSpPr>
          <p:spPr>
            <a:xfrm flipH="1">
              <a:off x="6398312" y="32391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sp>
        <p:nvSpPr>
          <p:cNvPr id="11177" name="Google Shape;11177;p61"/>
          <p:cNvSpPr/>
          <p:nvPr/>
        </p:nvSpPr>
        <p:spPr>
          <a:xfrm>
            <a:off x="7615487" y="33936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sp>
        <p:nvSpPr>
          <p:cNvPr id="11178" name="Google Shape;11178;p61"/>
          <p:cNvSpPr txBox="1"/>
          <p:nvPr>
            <p:ph type="title"/>
          </p:nvPr>
        </p:nvSpPr>
        <p:spPr>
          <a:xfrm>
            <a:off x="-1664675" y="351663"/>
            <a:ext cx="8561400" cy="825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Thank you!</a:t>
            </a:r>
            <a:endParaRPr sz="5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2" name="Shape 11182"/>
        <p:cNvGrpSpPr/>
        <p:nvPr/>
      </p:nvGrpSpPr>
      <p:grpSpPr>
        <a:xfrm>
          <a:off x="0" y="0"/>
          <a:ext cx="0" cy="0"/>
          <a:chOff x="0" y="0"/>
          <a:chExt cx="0" cy="0"/>
        </a:xfrm>
      </p:grpSpPr>
      <p:sp>
        <p:nvSpPr>
          <p:cNvPr id="11183" name="Google Shape;11183;p62"/>
          <p:cNvSpPr txBox="1"/>
          <p:nvPr>
            <p:ph idx="1" type="subTitle"/>
          </p:nvPr>
        </p:nvSpPr>
        <p:spPr>
          <a:xfrm>
            <a:off x="246325" y="1122325"/>
            <a:ext cx="7715400" cy="3498600"/>
          </a:xfrm>
          <a:prstGeom prst="rect">
            <a:avLst/>
          </a:prstGeom>
        </p:spPr>
        <p:txBody>
          <a:bodyPr anchorCtr="0" anchor="t" bIns="91425" lIns="91425" spcFirstLastPara="1" rIns="91425" wrap="square" tIns="91425">
            <a:noAutofit/>
          </a:bodyPr>
          <a:lstStyle/>
          <a:p>
            <a:pPr indent="-349250" lvl="0" marL="457200" rtl="0" algn="l">
              <a:lnSpc>
                <a:spcPct val="200000"/>
              </a:lnSpc>
              <a:spcBef>
                <a:spcPts val="0"/>
              </a:spcBef>
              <a:spcAft>
                <a:spcPts val="0"/>
              </a:spcAft>
              <a:buSzPts val="1900"/>
              <a:buChar char="●"/>
            </a:pPr>
            <a:r>
              <a:rPr i="1" lang="en" sz="1700">
                <a:solidFill>
                  <a:srgbClr val="000000"/>
                </a:solidFill>
                <a:latin typeface="Times New Roman"/>
                <a:ea typeface="Times New Roman"/>
                <a:cs typeface="Times New Roman"/>
                <a:sym typeface="Times New Roman"/>
              </a:rPr>
              <a:t>Predict people personality types</a:t>
            </a:r>
            <a:r>
              <a:rPr lang="en" sz="1700">
                <a:solidFill>
                  <a:srgbClr val="000000"/>
                </a:solidFill>
                <a:latin typeface="Times New Roman"/>
                <a:ea typeface="Times New Roman"/>
                <a:cs typeface="Times New Roman"/>
                <a:sym typeface="Times New Roman"/>
              </a:rPr>
              <a:t>. (2025, January 7). Kaggle. </a:t>
            </a:r>
            <a:r>
              <a:rPr lang="en" sz="1700" u="sng">
                <a:solidFill>
                  <a:schemeClr val="hlink"/>
                </a:solidFill>
                <a:latin typeface="Times New Roman"/>
                <a:ea typeface="Times New Roman"/>
                <a:cs typeface="Times New Roman"/>
                <a:sym typeface="Times New Roman"/>
                <a:hlinkClick r:id="rId3"/>
              </a:rPr>
              <a:t>https://www.kaggle.com/datasets/stealthtechnologies/predict-people-personality-types</a:t>
            </a:r>
            <a:r>
              <a:rPr lang="en" sz="1700">
                <a:solidFill>
                  <a:srgbClr val="000000"/>
                </a:solidFill>
                <a:latin typeface="Times New Roman"/>
                <a:ea typeface="Times New Roman"/>
                <a:cs typeface="Times New Roman"/>
                <a:sym typeface="Times New Roman"/>
              </a:rPr>
              <a:t> </a:t>
            </a:r>
            <a:endParaRPr sz="1700">
              <a:solidFill>
                <a:srgbClr val="000000"/>
              </a:solidFill>
              <a:latin typeface="Times New Roman"/>
              <a:ea typeface="Times New Roman"/>
              <a:cs typeface="Times New Roman"/>
              <a:sym typeface="Times New Roman"/>
            </a:endParaRPr>
          </a:p>
          <a:p>
            <a:pPr indent="-317500" lvl="0" marL="457200" rtl="0" algn="l">
              <a:spcBef>
                <a:spcPts val="0"/>
              </a:spcBef>
              <a:spcAft>
                <a:spcPts val="0"/>
              </a:spcAft>
              <a:buSzPts val="1400"/>
              <a:buChar char="●"/>
            </a:pPr>
            <a:r>
              <a:t/>
            </a:r>
            <a:endParaRPr/>
          </a:p>
        </p:txBody>
      </p:sp>
      <p:sp>
        <p:nvSpPr>
          <p:cNvPr id="11184" name="Google Shape;11184;p62"/>
          <p:cNvSpPr/>
          <p:nvPr/>
        </p:nvSpPr>
        <p:spPr>
          <a:xfrm>
            <a:off x="4265562" y="652412"/>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1185" name="Google Shape;11185;p62"/>
          <p:cNvSpPr/>
          <p:nvPr/>
        </p:nvSpPr>
        <p:spPr>
          <a:xfrm>
            <a:off x="6827787" y="25455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1186" name="Google Shape;11186;p62"/>
          <p:cNvSpPr/>
          <p:nvPr/>
        </p:nvSpPr>
        <p:spPr>
          <a:xfrm>
            <a:off x="5399037" y="4129037"/>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1187" name="Google Shape;11187;p62"/>
          <p:cNvSpPr txBox="1"/>
          <p:nvPr>
            <p:ph type="title"/>
          </p:nvPr>
        </p:nvSpPr>
        <p:spPr>
          <a:xfrm>
            <a:off x="714300" y="506875"/>
            <a:ext cx="77154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5" name="Shape 10045"/>
        <p:cNvGrpSpPr/>
        <p:nvPr/>
      </p:nvGrpSpPr>
      <p:grpSpPr>
        <a:xfrm>
          <a:off x="0" y="0"/>
          <a:ext cx="0" cy="0"/>
          <a:chOff x="0" y="0"/>
          <a:chExt cx="0" cy="0"/>
        </a:xfrm>
      </p:grpSpPr>
      <p:sp>
        <p:nvSpPr>
          <p:cNvPr id="10046" name="Google Shape;10046;p28"/>
          <p:cNvSpPr txBox="1"/>
          <p:nvPr>
            <p:ph type="title"/>
          </p:nvPr>
        </p:nvSpPr>
        <p:spPr>
          <a:xfrm>
            <a:off x="15962" y="289725"/>
            <a:ext cx="5067900" cy="65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800"/>
              <a:t>Background &amp; Motivations</a:t>
            </a:r>
            <a:endParaRPr sz="2800"/>
          </a:p>
        </p:txBody>
      </p:sp>
      <p:sp>
        <p:nvSpPr>
          <p:cNvPr id="10047" name="Google Shape;10047;p28"/>
          <p:cNvSpPr txBox="1"/>
          <p:nvPr>
            <p:ph idx="1" type="subTitle"/>
          </p:nvPr>
        </p:nvSpPr>
        <p:spPr>
          <a:xfrm>
            <a:off x="18550" y="1014000"/>
            <a:ext cx="8422200" cy="4129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500">
                <a:solidFill>
                  <a:srgbClr val="000000"/>
                </a:solidFill>
              </a:rPr>
              <a:t>Background:</a:t>
            </a:r>
            <a:endParaRPr b="1" sz="1500">
              <a:solidFill>
                <a:srgbClr val="000000"/>
              </a:solidFill>
            </a:endParaRPr>
          </a:p>
          <a:p>
            <a:pPr indent="0" lvl="0" marL="0" rtl="0" algn="l">
              <a:lnSpc>
                <a:spcPct val="115000"/>
              </a:lnSpc>
              <a:spcBef>
                <a:spcPts val="1200"/>
              </a:spcBef>
              <a:spcAft>
                <a:spcPts val="0"/>
              </a:spcAft>
              <a:buNone/>
            </a:pPr>
            <a:r>
              <a:rPr lang="en" sz="1500">
                <a:solidFill>
                  <a:srgbClr val="000000"/>
                </a:solidFill>
              </a:rPr>
              <a:t>The </a:t>
            </a:r>
            <a:r>
              <a:rPr b="1" lang="en" sz="1500">
                <a:solidFill>
                  <a:srgbClr val="000000"/>
                </a:solidFill>
              </a:rPr>
              <a:t>Myers-Briggs Type Indicator (MBTI)</a:t>
            </a:r>
            <a:r>
              <a:rPr lang="en" sz="1500">
                <a:solidFill>
                  <a:srgbClr val="000000"/>
                </a:solidFill>
              </a:rPr>
              <a:t> is a widely used framework for classifying individuals into one of 16 personality types based on four key dimensions: Extraversion vs. Introversion, Sensing vs. Intuition, Thinking vs. Feeling, and Judging vs. Perceiving. </a:t>
            </a:r>
            <a:endParaRPr sz="1500">
              <a:solidFill>
                <a:srgbClr val="000000"/>
              </a:solidFill>
            </a:endParaRPr>
          </a:p>
          <a:p>
            <a:pPr indent="0" lvl="0" marL="0" rtl="0" algn="l">
              <a:lnSpc>
                <a:spcPct val="115000"/>
              </a:lnSpc>
              <a:spcBef>
                <a:spcPts val="1200"/>
              </a:spcBef>
              <a:spcAft>
                <a:spcPts val="0"/>
              </a:spcAft>
              <a:buNone/>
            </a:pPr>
            <a:r>
              <a:rPr b="1" lang="en" sz="1500">
                <a:solidFill>
                  <a:srgbClr val="000000"/>
                </a:solidFill>
              </a:rPr>
              <a:t>Motivations:</a:t>
            </a:r>
            <a:endParaRPr sz="1500">
              <a:solidFill>
                <a:srgbClr val="000000"/>
              </a:solidFill>
            </a:endParaRPr>
          </a:p>
          <a:p>
            <a:pPr indent="-323850" lvl="0" marL="457200" rtl="0" algn="l">
              <a:lnSpc>
                <a:spcPct val="115000"/>
              </a:lnSpc>
              <a:spcBef>
                <a:spcPts val="1200"/>
              </a:spcBef>
              <a:spcAft>
                <a:spcPts val="0"/>
              </a:spcAft>
              <a:buClr>
                <a:srgbClr val="000000"/>
              </a:buClr>
              <a:buSzPts val="1500"/>
              <a:buFont typeface="Arial"/>
              <a:buChar char="●"/>
            </a:pPr>
            <a:r>
              <a:rPr b="1" lang="en" sz="1500">
                <a:solidFill>
                  <a:srgbClr val="000000"/>
                </a:solidFill>
              </a:rPr>
              <a:t>Advancing Machine Learning Techniques</a:t>
            </a:r>
            <a:r>
              <a:rPr lang="en" sz="1500">
                <a:solidFill>
                  <a:srgbClr val="000000"/>
                </a:solidFill>
              </a:rPr>
              <a:t>: The project offers an opportunity to experiment with different machine learning models, data preprocessing, feature selection, and hyperparameter tuning to improve prediction accuracy.</a:t>
            </a:r>
            <a:endParaRPr sz="1500">
              <a:solidFill>
                <a:srgbClr val="000000"/>
              </a:solidFill>
            </a:endParaRPr>
          </a:p>
          <a:p>
            <a:pPr indent="-323850" lvl="0" marL="457200" rtl="0" algn="l">
              <a:lnSpc>
                <a:spcPct val="115000"/>
              </a:lnSpc>
              <a:spcBef>
                <a:spcPts val="0"/>
              </a:spcBef>
              <a:spcAft>
                <a:spcPts val="0"/>
              </a:spcAft>
              <a:buClr>
                <a:srgbClr val="000000"/>
              </a:buClr>
              <a:buSzPts val="1500"/>
              <a:buFont typeface="Arial"/>
              <a:buChar char="●"/>
            </a:pPr>
            <a:r>
              <a:rPr b="1" lang="en" sz="1500">
                <a:solidFill>
                  <a:srgbClr val="000000"/>
                </a:solidFill>
              </a:rPr>
              <a:t>Data-Driven Insights</a:t>
            </a:r>
            <a:r>
              <a:rPr lang="en" sz="1500">
                <a:solidFill>
                  <a:srgbClr val="000000"/>
                </a:solidFill>
              </a:rPr>
              <a:t>: By automating personality prediction, we can uncover valuable insights into which features (demographic or behavioral) are most predictive of personality types, enhancing our understanding of human behavior.</a:t>
            </a:r>
            <a:endParaRPr sz="1500">
              <a:solidFill>
                <a:srgbClr val="000000"/>
              </a:solidFill>
            </a:endParaRPr>
          </a:p>
          <a:p>
            <a:pPr indent="0" lvl="0" marL="0" rtl="0" algn="l">
              <a:spcBef>
                <a:spcPts val="1200"/>
              </a:spcBef>
              <a:spcAft>
                <a:spcPts val="0"/>
              </a:spcAft>
              <a:buNone/>
            </a:pPr>
            <a:r>
              <a:t/>
            </a:r>
            <a:endParaRPr sz="1500"/>
          </a:p>
        </p:txBody>
      </p:sp>
      <p:sp>
        <p:nvSpPr>
          <p:cNvPr id="10048" name="Google Shape;10048;p28"/>
          <p:cNvSpPr/>
          <p:nvPr/>
        </p:nvSpPr>
        <p:spPr>
          <a:xfrm>
            <a:off x="2948662" y="40853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049" name="Google Shape;10049;p28"/>
          <p:cNvSpPr/>
          <p:nvPr/>
        </p:nvSpPr>
        <p:spPr>
          <a:xfrm>
            <a:off x="2177375" y="8204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050" name="Google Shape;10050;p28"/>
          <p:cNvSpPr/>
          <p:nvPr/>
        </p:nvSpPr>
        <p:spPr>
          <a:xfrm>
            <a:off x="7897100" y="8204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051" name="Google Shape;10051;p28"/>
          <p:cNvSpPr/>
          <p:nvPr/>
        </p:nvSpPr>
        <p:spPr>
          <a:xfrm>
            <a:off x="5893875" y="41829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052" name="Google Shape;10052;p28"/>
          <p:cNvSpPr/>
          <p:nvPr/>
        </p:nvSpPr>
        <p:spPr>
          <a:xfrm>
            <a:off x="4849100" y="1014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grpSp>
        <p:nvGrpSpPr>
          <p:cNvPr id="10053" name="Google Shape;10053;p28"/>
          <p:cNvGrpSpPr/>
          <p:nvPr/>
        </p:nvGrpSpPr>
        <p:grpSpPr>
          <a:xfrm rot="8100000">
            <a:off x="2426551" y="1710232"/>
            <a:ext cx="246729" cy="390602"/>
            <a:chOff x="-1621788" y="2432386"/>
            <a:chExt cx="315201" cy="499001"/>
          </a:xfrm>
        </p:grpSpPr>
        <p:sp>
          <p:nvSpPr>
            <p:cNvPr id="10054" name="Google Shape;10054;p28"/>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055" name="Google Shape;10055;p28"/>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056" name="Google Shape;10056;p28"/>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057" name="Google Shape;10057;p28"/>
          <p:cNvSpPr/>
          <p:nvPr/>
        </p:nvSpPr>
        <p:spPr>
          <a:xfrm>
            <a:off x="8777440" y="872776"/>
            <a:ext cx="285423" cy="249145"/>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lt2"/>
            </a:solidFill>
            <a:prstDash val="solid"/>
            <a:round/>
            <a:headEnd len="med" w="med" type="none"/>
            <a:tailEnd len="med" w="med" type="none"/>
          </a:ln>
        </p:spPr>
      </p:sp>
      <p:sp>
        <p:nvSpPr>
          <p:cNvPr id="10058" name="Google Shape;10058;p28"/>
          <p:cNvSpPr/>
          <p:nvPr/>
        </p:nvSpPr>
        <p:spPr>
          <a:xfrm flipH="1">
            <a:off x="2132164" y="2647293"/>
            <a:ext cx="133970" cy="160235"/>
          </a:xfrm>
          <a:custGeom>
            <a:rect b="b" l="l" r="r" t="t"/>
            <a:pathLst>
              <a:path extrusionOk="0" h="7699" w="6437">
                <a:moveTo>
                  <a:pt x="3717" y="0"/>
                </a:moveTo>
                <a:cubicBezTo>
                  <a:pt x="3825" y="134"/>
                  <a:pt x="6503" y="2325"/>
                  <a:pt x="6371" y="2655"/>
                </a:cubicBezTo>
                <a:cubicBezTo>
                  <a:pt x="5365" y="5170"/>
                  <a:pt x="1502" y="5445"/>
                  <a:pt x="0" y="7699"/>
                </a:cubicBezTo>
              </a:path>
            </a:pathLst>
          </a:custGeom>
          <a:noFill/>
          <a:ln cap="rnd" cmpd="sng" w="9525">
            <a:solidFill>
              <a:schemeClr val="dk1"/>
            </a:solidFill>
            <a:prstDash val="solid"/>
            <a:round/>
            <a:headEnd len="med" w="med" type="none"/>
            <a:tailEnd len="med" w="med" type="none"/>
          </a:ln>
        </p:spPr>
      </p:sp>
      <p:sp>
        <p:nvSpPr>
          <p:cNvPr id="10059" name="Google Shape;10059;p28"/>
          <p:cNvSpPr/>
          <p:nvPr/>
        </p:nvSpPr>
        <p:spPr>
          <a:xfrm rot="281625">
            <a:off x="5487437" y="514265"/>
            <a:ext cx="178337" cy="867064"/>
          </a:xfrm>
          <a:custGeom>
            <a:rect b="b" l="l" r="r" t="t"/>
            <a:pathLst>
              <a:path extrusionOk="0" h="29969" w="6164">
                <a:moveTo>
                  <a:pt x="6164" y="236"/>
                </a:moveTo>
                <a:cubicBezTo>
                  <a:pt x="4734" y="58"/>
                  <a:pt x="1520" y="-353"/>
                  <a:pt x="1916" y="1032"/>
                </a:cubicBezTo>
                <a:cubicBezTo>
                  <a:pt x="2349" y="2547"/>
                  <a:pt x="5540" y="3340"/>
                  <a:pt x="4836" y="4749"/>
                </a:cubicBezTo>
                <a:cubicBezTo>
                  <a:pt x="4211" y="6001"/>
                  <a:pt x="894" y="5828"/>
                  <a:pt x="1385" y="7138"/>
                </a:cubicBezTo>
                <a:cubicBezTo>
                  <a:pt x="1816" y="8289"/>
                  <a:pt x="3959" y="9324"/>
                  <a:pt x="3244" y="10324"/>
                </a:cubicBezTo>
                <a:cubicBezTo>
                  <a:pt x="2573" y="11263"/>
                  <a:pt x="917" y="11193"/>
                  <a:pt x="323" y="12182"/>
                </a:cubicBezTo>
                <a:cubicBezTo>
                  <a:pt x="-1060" y="14486"/>
                  <a:pt x="2713" y="17194"/>
                  <a:pt x="2713" y="19881"/>
                </a:cubicBezTo>
                <a:cubicBezTo>
                  <a:pt x="2713" y="23337"/>
                  <a:pt x="2011" y="28424"/>
                  <a:pt x="5102" y="29969"/>
                </a:cubicBezTo>
              </a:path>
            </a:pathLst>
          </a:custGeom>
          <a:noFill/>
          <a:ln cap="flat" cmpd="sng" w="9525">
            <a:solidFill>
              <a:schemeClr val="dk2"/>
            </a:solidFill>
            <a:prstDash val="solid"/>
            <a:round/>
            <a:headEnd len="med" w="med" type="none"/>
            <a:tailEnd len="med" w="med" type="none"/>
          </a:ln>
        </p:spPr>
      </p:sp>
      <p:grpSp>
        <p:nvGrpSpPr>
          <p:cNvPr id="10060" name="Google Shape;10060;p28"/>
          <p:cNvGrpSpPr/>
          <p:nvPr/>
        </p:nvGrpSpPr>
        <p:grpSpPr>
          <a:xfrm>
            <a:off x="4013348" y="2532120"/>
            <a:ext cx="246708" cy="390568"/>
            <a:chOff x="-1621788" y="2432386"/>
            <a:chExt cx="315201" cy="499001"/>
          </a:xfrm>
        </p:grpSpPr>
        <p:sp>
          <p:nvSpPr>
            <p:cNvPr id="10061" name="Google Shape;10061;p28"/>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062" name="Google Shape;10062;p28"/>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063" name="Google Shape;10063;p28"/>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064" name="Google Shape;10064;p28"/>
          <p:cNvSpPr/>
          <p:nvPr/>
        </p:nvSpPr>
        <p:spPr>
          <a:xfrm rot="2076004">
            <a:off x="-36094" y="162277"/>
            <a:ext cx="254561" cy="392813"/>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dk1"/>
            </a:solidFill>
            <a:prstDash val="solid"/>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8" name="Shape 10068"/>
        <p:cNvGrpSpPr/>
        <p:nvPr/>
      </p:nvGrpSpPr>
      <p:grpSpPr>
        <a:xfrm>
          <a:off x="0" y="0"/>
          <a:ext cx="0" cy="0"/>
          <a:chOff x="0" y="0"/>
          <a:chExt cx="0" cy="0"/>
        </a:xfrm>
      </p:grpSpPr>
      <p:pic>
        <p:nvPicPr>
          <p:cNvPr id="10069" name="Google Shape;10069;p29" title="Image 1.jpeg"/>
          <p:cNvPicPr preferRelativeResize="0"/>
          <p:nvPr/>
        </p:nvPicPr>
        <p:blipFill>
          <a:blip r:embed="rId3">
            <a:alphaModFix/>
          </a:blip>
          <a:stretch>
            <a:fillRect/>
          </a:stretch>
        </p:blipFill>
        <p:spPr>
          <a:xfrm>
            <a:off x="4650175" y="-20025"/>
            <a:ext cx="4493824" cy="5068301"/>
          </a:xfrm>
          <a:prstGeom prst="rect">
            <a:avLst/>
          </a:prstGeom>
          <a:noFill/>
          <a:ln>
            <a:noFill/>
          </a:ln>
        </p:spPr>
      </p:pic>
      <p:pic>
        <p:nvPicPr>
          <p:cNvPr id="10070" name="Google Shape;10070;p29" title="Image.jpeg"/>
          <p:cNvPicPr preferRelativeResize="0"/>
          <p:nvPr/>
        </p:nvPicPr>
        <p:blipFill>
          <a:blip r:embed="rId4">
            <a:alphaModFix/>
          </a:blip>
          <a:stretch>
            <a:fillRect/>
          </a:stretch>
        </p:blipFill>
        <p:spPr>
          <a:xfrm>
            <a:off x="69925" y="259525"/>
            <a:ext cx="4841976" cy="4841976"/>
          </a:xfrm>
          <a:prstGeom prst="rect">
            <a:avLst/>
          </a:prstGeom>
          <a:noFill/>
          <a:ln>
            <a:noFill/>
          </a:ln>
        </p:spPr>
      </p:pic>
      <p:sp>
        <p:nvSpPr>
          <p:cNvPr id="10071" name="Google Shape;10071;p29"/>
          <p:cNvSpPr txBox="1"/>
          <p:nvPr>
            <p:ph type="title"/>
          </p:nvPr>
        </p:nvSpPr>
        <p:spPr>
          <a:xfrm>
            <a:off x="0" y="259525"/>
            <a:ext cx="7387500" cy="651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t>Pop Quiz! What is your MBTI?</a:t>
            </a:r>
            <a:endParaRPr sz="2600"/>
          </a:p>
        </p:txBody>
      </p:sp>
      <p:sp>
        <p:nvSpPr>
          <p:cNvPr id="10072" name="Google Shape;10072;p29"/>
          <p:cNvSpPr/>
          <p:nvPr/>
        </p:nvSpPr>
        <p:spPr>
          <a:xfrm>
            <a:off x="2948662" y="40853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073" name="Google Shape;10073;p29"/>
          <p:cNvSpPr/>
          <p:nvPr/>
        </p:nvSpPr>
        <p:spPr>
          <a:xfrm>
            <a:off x="2177375" y="8204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074" name="Google Shape;10074;p29"/>
          <p:cNvSpPr/>
          <p:nvPr/>
        </p:nvSpPr>
        <p:spPr>
          <a:xfrm>
            <a:off x="7897100" y="8204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075" name="Google Shape;10075;p29"/>
          <p:cNvSpPr/>
          <p:nvPr/>
        </p:nvSpPr>
        <p:spPr>
          <a:xfrm>
            <a:off x="5893875" y="41829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076" name="Google Shape;10076;p29"/>
          <p:cNvSpPr/>
          <p:nvPr/>
        </p:nvSpPr>
        <p:spPr>
          <a:xfrm>
            <a:off x="4849100" y="1014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grpSp>
        <p:nvGrpSpPr>
          <p:cNvPr id="10077" name="Google Shape;10077;p29"/>
          <p:cNvGrpSpPr/>
          <p:nvPr/>
        </p:nvGrpSpPr>
        <p:grpSpPr>
          <a:xfrm rot="8100000">
            <a:off x="1703976" y="979432"/>
            <a:ext cx="246729" cy="390602"/>
            <a:chOff x="-1621788" y="2432386"/>
            <a:chExt cx="315201" cy="499001"/>
          </a:xfrm>
        </p:grpSpPr>
        <p:sp>
          <p:nvSpPr>
            <p:cNvPr id="10078" name="Google Shape;10078;p29"/>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079" name="Google Shape;10079;p29"/>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080" name="Google Shape;10080;p29"/>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081" name="Google Shape;10081;p29"/>
          <p:cNvSpPr/>
          <p:nvPr/>
        </p:nvSpPr>
        <p:spPr>
          <a:xfrm>
            <a:off x="8777440" y="872776"/>
            <a:ext cx="285423" cy="249145"/>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lt2"/>
            </a:solidFill>
            <a:prstDash val="solid"/>
            <a:round/>
            <a:headEnd len="med" w="med" type="none"/>
            <a:tailEnd len="med" w="med" type="none"/>
          </a:ln>
        </p:spPr>
      </p:sp>
      <p:sp>
        <p:nvSpPr>
          <p:cNvPr id="10082" name="Google Shape;10082;p29"/>
          <p:cNvSpPr/>
          <p:nvPr/>
        </p:nvSpPr>
        <p:spPr>
          <a:xfrm flipH="1">
            <a:off x="2132166" y="2647293"/>
            <a:ext cx="133968" cy="160233"/>
          </a:xfrm>
          <a:custGeom>
            <a:rect b="b" l="l" r="r" t="t"/>
            <a:pathLst>
              <a:path extrusionOk="0" h="7699" w="6437">
                <a:moveTo>
                  <a:pt x="3717" y="0"/>
                </a:moveTo>
                <a:cubicBezTo>
                  <a:pt x="3825" y="134"/>
                  <a:pt x="6503" y="2325"/>
                  <a:pt x="6371" y="2655"/>
                </a:cubicBezTo>
                <a:cubicBezTo>
                  <a:pt x="5365" y="5170"/>
                  <a:pt x="1502" y="5445"/>
                  <a:pt x="0" y="7699"/>
                </a:cubicBezTo>
              </a:path>
            </a:pathLst>
          </a:custGeom>
          <a:noFill/>
          <a:ln cap="rnd" cmpd="sng" w="9525">
            <a:solidFill>
              <a:schemeClr val="dk1"/>
            </a:solidFill>
            <a:prstDash val="solid"/>
            <a:round/>
            <a:headEnd len="med" w="med" type="none"/>
            <a:tailEnd len="med" w="med" type="none"/>
          </a:ln>
        </p:spPr>
      </p:sp>
      <p:sp>
        <p:nvSpPr>
          <p:cNvPr id="10083" name="Google Shape;10083;p29"/>
          <p:cNvSpPr/>
          <p:nvPr/>
        </p:nvSpPr>
        <p:spPr>
          <a:xfrm rot="281625">
            <a:off x="8747287" y="2392403"/>
            <a:ext cx="178337" cy="867064"/>
          </a:xfrm>
          <a:custGeom>
            <a:rect b="b" l="l" r="r" t="t"/>
            <a:pathLst>
              <a:path extrusionOk="0" h="29969" w="6164">
                <a:moveTo>
                  <a:pt x="6164" y="236"/>
                </a:moveTo>
                <a:cubicBezTo>
                  <a:pt x="4734" y="58"/>
                  <a:pt x="1520" y="-353"/>
                  <a:pt x="1916" y="1032"/>
                </a:cubicBezTo>
                <a:cubicBezTo>
                  <a:pt x="2349" y="2547"/>
                  <a:pt x="5540" y="3340"/>
                  <a:pt x="4836" y="4749"/>
                </a:cubicBezTo>
                <a:cubicBezTo>
                  <a:pt x="4211" y="6001"/>
                  <a:pt x="894" y="5828"/>
                  <a:pt x="1385" y="7138"/>
                </a:cubicBezTo>
                <a:cubicBezTo>
                  <a:pt x="1816" y="8289"/>
                  <a:pt x="3959" y="9324"/>
                  <a:pt x="3244" y="10324"/>
                </a:cubicBezTo>
                <a:cubicBezTo>
                  <a:pt x="2573" y="11263"/>
                  <a:pt x="917" y="11193"/>
                  <a:pt x="323" y="12182"/>
                </a:cubicBezTo>
                <a:cubicBezTo>
                  <a:pt x="-1060" y="14486"/>
                  <a:pt x="2713" y="17194"/>
                  <a:pt x="2713" y="19881"/>
                </a:cubicBezTo>
                <a:cubicBezTo>
                  <a:pt x="2713" y="23337"/>
                  <a:pt x="2011" y="28424"/>
                  <a:pt x="5102" y="29969"/>
                </a:cubicBezTo>
              </a:path>
            </a:pathLst>
          </a:custGeom>
          <a:noFill/>
          <a:ln cap="flat" cmpd="sng" w="9525">
            <a:solidFill>
              <a:schemeClr val="dk2"/>
            </a:solidFill>
            <a:prstDash val="solid"/>
            <a:round/>
            <a:headEnd len="med" w="med" type="none"/>
            <a:tailEnd len="med" w="med" type="none"/>
          </a:ln>
        </p:spPr>
      </p:sp>
      <p:grpSp>
        <p:nvGrpSpPr>
          <p:cNvPr id="10084" name="Google Shape;10084;p29"/>
          <p:cNvGrpSpPr/>
          <p:nvPr/>
        </p:nvGrpSpPr>
        <p:grpSpPr>
          <a:xfrm>
            <a:off x="4757148" y="4428920"/>
            <a:ext cx="246708" cy="390568"/>
            <a:chOff x="-1621788" y="2432386"/>
            <a:chExt cx="315201" cy="499001"/>
          </a:xfrm>
        </p:grpSpPr>
        <p:sp>
          <p:nvSpPr>
            <p:cNvPr id="10085" name="Google Shape;10085;p29"/>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086" name="Google Shape;10086;p29"/>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087" name="Google Shape;10087;p29"/>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088" name="Google Shape;10088;p29"/>
          <p:cNvSpPr/>
          <p:nvPr/>
        </p:nvSpPr>
        <p:spPr>
          <a:xfrm rot="2076004">
            <a:off x="89006" y="37527"/>
            <a:ext cx="254561" cy="392813"/>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dk1"/>
            </a:solidFill>
            <a:prstDash val="solid"/>
            <a:round/>
            <a:headEnd len="med" w="med" type="none"/>
            <a:tailEnd len="med" w="med" type="none"/>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2" name="Shape 10092"/>
        <p:cNvGrpSpPr/>
        <p:nvPr/>
      </p:nvGrpSpPr>
      <p:grpSpPr>
        <a:xfrm>
          <a:off x="0" y="0"/>
          <a:ext cx="0" cy="0"/>
          <a:chOff x="0" y="0"/>
          <a:chExt cx="0" cy="0"/>
        </a:xfrm>
      </p:grpSpPr>
      <p:sp>
        <p:nvSpPr>
          <p:cNvPr id="10093" name="Google Shape;10093;p30"/>
          <p:cNvSpPr/>
          <p:nvPr/>
        </p:nvSpPr>
        <p:spPr>
          <a:xfrm>
            <a:off x="855225" y="974424"/>
            <a:ext cx="1617254" cy="97410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1800">
              <a:solidFill>
                <a:schemeClr val="dk1"/>
              </a:solidFill>
              <a:latin typeface="Amatic SC"/>
              <a:ea typeface="Amatic SC"/>
              <a:cs typeface="Amatic SC"/>
              <a:sym typeface="Amatic SC"/>
            </a:endParaRPr>
          </a:p>
        </p:txBody>
      </p:sp>
      <p:sp>
        <p:nvSpPr>
          <p:cNvPr id="10094" name="Google Shape;10094;p30"/>
          <p:cNvSpPr txBox="1"/>
          <p:nvPr>
            <p:ph type="title"/>
          </p:nvPr>
        </p:nvSpPr>
        <p:spPr>
          <a:xfrm>
            <a:off x="0" y="2046600"/>
            <a:ext cx="4811400" cy="14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600"/>
              <a:t>Research</a:t>
            </a:r>
            <a:r>
              <a:rPr lang="en" sz="3600"/>
              <a:t> Questions</a:t>
            </a:r>
            <a:r>
              <a:rPr lang="en" sz="3600"/>
              <a:t> </a:t>
            </a:r>
            <a:endParaRPr sz="3600"/>
          </a:p>
          <a:p>
            <a:pPr indent="0" lvl="0" marL="0" rtl="0" algn="l">
              <a:spcBef>
                <a:spcPts val="0"/>
              </a:spcBef>
              <a:spcAft>
                <a:spcPts val="0"/>
              </a:spcAft>
              <a:buNone/>
            </a:pPr>
            <a:r>
              <a:rPr lang="en" sz="3600">
                <a:solidFill>
                  <a:schemeClr val="accent1"/>
                </a:solidFill>
              </a:rPr>
              <a:t>&amp; Methodology</a:t>
            </a:r>
            <a:endParaRPr sz="3600">
              <a:solidFill>
                <a:schemeClr val="accent1"/>
              </a:solidFill>
            </a:endParaRPr>
          </a:p>
        </p:txBody>
      </p:sp>
      <p:sp>
        <p:nvSpPr>
          <p:cNvPr id="10095" name="Google Shape;10095;p30"/>
          <p:cNvSpPr txBox="1"/>
          <p:nvPr>
            <p:ph idx="2" type="title"/>
          </p:nvPr>
        </p:nvSpPr>
        <p:spPr>
          <a:xfrm>
            <a:off x="1154450" y="1035599"/>
            <a:ext cx="1018800" cy="51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0096" name="Google Shape;10096;p30"/>
          <p:cNvSpPr txBox="1"/>
          <p:nvPr>
            <p:ph idx="1" type="subTitle"/>
          </p:nvPr>
        </p:nvSpPr>
        <p:spPr>
          <a:xfrm>
            <a:off x="-2" y="3665425"/>
            <a:ext cx="3716700" cy="33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What is our project about?</a:t>
            </a:r>
            <a:endParaRPr/>
          </a:p>
        </p:txBody>
      </p:sp>
      <p:sp>
        <p:nvSpPr>
          <p:cNvPr id="10097" name="Google Shape;10097;p30"/>
          <p:cNvSpPr/>
          <p:nvPr/>
        </p:nvSpPr>
        <p:spPr>
          <a:xfrm>
            <a:off x="5385632" y="1664584"/>
            <a:ext cx="1051166" cy="63722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128000" lIns="0" spcFirstLastPara="1" rIns="0" wrap="square" tIns="0">
            <a:noAutofit/>
          </a:bodyPr>
          <a:lstStyle/>
          <a:p>
            <a:pPr indent="0" lvl="0" marL="0" rtl="0" algn="ctr">
              <a:spcBef>
                <a:spcPts val="0"/>
              </a:spcBef>
              <a:spcAft>
                <a:spcPts val="0"/>
              </a:spcAft>
              <a:buNone/>
            </a:pPr>
            <a:r>
              <a:rPr b="1" lang="en" sz="1800">
                <a:solidFill>
                  <a:schemeClr val="dk1"/>
                </a:solidFill>
                <a:latin typeface="Amatic SC"/>
                <a:ea typeface="Amatic SC"/>
                <a:cs typeface="Amatic SC"/>
                <a:sym typeface="Amatic SC"/>
              </a:rPr>
              <a:t>MBTI</a:t>
            </a:r>
            <a:endParaRPr b="1" sz="1800">
              <a:solidFill>
                <a:schemeClr val="dk1"/>
              </a:solidFill>
              <a:latin typeface="Amatic SC"/>
              <a:ea typeface="Amatic SC"/>
              <a:cs typeface="Amatic SC"/>
              <a:sym typeface="Amatic SC"/>
            </a:endParaRPr>
          </a:p>
        </p:txBody>
      </p:sp>
      <p:sp>
        <p:nvSpPr>
          <p:cNvPr id="10098" name="Google Shape;10098;p30"/>
          <p:cNvSpPr/>
          <p:nvPr/>
        </p:nvSpPr>
        <p:spPr>
          <a:xfrm flipH="1">
            <a:off x="7208524" y="1605776"/>
            <a:ext cx="1051166" cy="63722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128000" lIns="0" spcFirstLastPara="1" rIns="0" wrap="square" tIns="0">
            <a:noAutofit/>
          </a:bodyPr>
          <a:lstStyle/>
          <a:p>
            <a:pPr indent="0" lvl="0" marL="0" rtl="0" algn="ctr">
              <a:spcBef>
                <a:spcPts val="0"/>
              </a:spcBef>
              <a:spcAft>
                <a:spcPts val="0"/>
              </a:spcAft>
              <a:buNone/>
            </a:pPr>
            <a:r>
              <a:rPr b="1" lang="en" sz="1800">
                <a:solidFill>
                  <a:schemeClr val="dk1"/>
                </a:solidFill>
                <a:latin typeface="Amatic SC"/>
                <a:ea typeface="Amatic SC"/>
                <a:cs typeface="Amatic SC"/>
                <a:sym typeface="Amatic SC"/>
              </a:rPr>
              <a:t>MYERS BRIGGS</a:t>
            </a:r>
            <a:endParaRPr>
              <a:solidFill>
                <a:schemeClr val="dk1"/>
              </a:solidFill>
            </a:endParaRPr>
          </a:p>
        </p:txBody>
      </p:sp>
      <p:sp>
        <p:nvSpPr>
          <p:cNvPr id="10099" name="Google Shape;10099;p30"/>
          <p:cNvSpPr/>
          <p:nvPr/>
        </p:nvSpPr>
        <p:spPr>
          <a:xfrm rot="3078595">
            <a:off x="5496295" y="1336875"/>
            <a:ext cx="266835" cy="411796"/>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dk1"/>
            </a:solidFill>
            <a:prstDash val="solid"/>
            <a:round/>
            <a:headEnd len="med" w="med" type="none"/>
            <a:tailEnd len="med" w="med" type="none"/>
          </a:ln>
        </p:spPr>
      </p:sp>
      <p:sp>
        <p:nvSpPr>
          <p:cNvPr id="10100" name="Google Shape;10100;p30"/>
          <p:cNvSpPr/>
          <p:nvPr/>
        </p:nvSpPr>
        <p:spPr>
          <a:xfrm rot="281395">
            <a:off x="5834454" y="2434389"/>
            <a:ext cx="186964" cy="909006"/>
          </a:xfrm>
          <a:custGeom>
            <a:rect b="b" l="l" r="r" t="t"/>
            <a:pathLst>
              <a:path extrusionOk="0" h="29969" w="6164">
                <a:moveTo>
                  <a:pt x="6164" y="236"/>
                </a:moveTo>
                <a:cubicBezTo>
                  <a:pt x="4734" y="58"/>
                  <a:pt x="1520" y="-353"/>
                  <a:pt x="1916" y="1032"/>
                </a:cubicBezTo>
                <a:cubicBezTo>
                  <a:pt x="2349" y="2547"/>
                  <a:pt x="5540" y="3340"/>
                  <a:pt x="4836" y="4749"/>
                </a:cubicBezTo>
                <a:cubicBezTo>
                  <a:pt x="4211" y="6001"/>
                  <a:pt x="894" y="5828"/>
                  <a:pt x="1385" y="7138"/>
                </a:cubicBezTo>
                <a:cubicBezTo>
                  <a:pt x="1816" y="8289"/>
                  <a:pt x="3959" y="9324"/>
                  <a:pt x="3244" y="10324"/>
                </a:cubicBezTo>
                <a:cubicBezTo>
                  <a:pt x="2573" y="11263"/>
                  <a:pt x="917" y="11193"/>
                  <a:pt x="323" y="12182"/>
                </a:cubicBezTo>
                <a:cubicBezTo>
                  <a:pt x="-1060" y="14486"/>
                  <a:pt x="2713" y="17194"/>
                  <a:pt x="2713" y="19881"/>
                </a:cubicBezTo>
                <a:cubicBezTo>
                  <a:pt x="2713" y="23337"/>
                  <a:pt x="2011" y="28424"/>
                  <a:pt x="5102" y="29969"/>
                </a:cubicBezTo>
              </a:path>
            </a:pathLst>
          </a:custGeom>
          <a:noFill/>
          <a:ln cap="flat" cmpd="sng" w="9525">
            <a:solidFill>
              <a:schemeClr val="dk2"/>
            </a:solidFill>
            <a:prstDash val="solid"/>
            <a:round/>
            <a:headEnd len="med" w="med" type="none"/>
            <a:tailEnd len="med" w="med" type="none"/>
          </a:ln>
        </p:spPr>
      </p:sp>
      <p:sp>
        <p:nvSpPr>
          <p:cNvPr id="10101" name="Google Shape;10101;p30"/>
          <p:cNvSpPr/>
          <p:nvPr/>
        </p:nvSpPr>
        <p:spPr>
          <a:xfrm>
            <a:off x="8094855" y="1572033"/>
            <a:ext cx="258648" cy="481981"/>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dk2"/>
            </a:solidFill>
            <a:prstDash val="solid"/>
            <a:round/>
            <a:headEnd len="med" w="med" type="none"/>
            <a:tailEnd len="med" w="med" type="none"/>
          </a:ln>
        </p:spPr>
      </p:sp>
      <p:sp>
        <p:nvSpPr>
          <p:cNvPr id="10102" name="Google Shape;10102;p30"/>
          <p:cNvSpPr/>
          <p:nvPr/>
        </p:nvSpPr>
        <p:spPr>
          <a:xfrm>
            <a:off x="6673062" y="1852590"/>
            <a:ext cx="299236" cy="261202"/>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sp>
        <p:nvSpPr>
          <p:cNvPr id="10103" name="Google Shape;10103;p30"/>
          <p:cNvSpPr/>
          <p:nvPr/>
        </p:nvSpPr>
        <p:spPr>
          <a:xfrm flipH="1">
            <a:off x="7918070" y="3122423"/>
            <a:ext cx="140439" cy="167973"/>
          </a:xfrm>
          <a:custGeom>
            <a:rect b="b" l="l" r="r" t="t"/>
            <a:pathLst>
              <a:path extrusionOk="0" h="7699" w="6437">
                <a:moveTo>
                  <a:pt x="3717" y="0"/>
                </a:moveTo>
                <a:cubicBezTo>
                  <a:pt x="3825" y="134"/>
                  <a:pt x="6503" y="2325"/>
                  <a:pt x="6371" y="2655"/>
                </a:cubicBezTo>
                <a:cubicBezTo>
                  <a:pt x="5365" y="5170"/>
                  <a:pt x="1502" y="5445"/>
                  <a:pt x="0" y="7699"/>
                </a:cubicBezTo>
              </a:path>
            </a:pathLst>
          </a:custGeom>
          <a:noFill/>
          <a:ln cap="rnd" cmpd="sng" w="9525">
            <a:solidFill>
              <a:schemeClr val="dk1"/>
            </a:solidFill>
            <a:prstDash val="solid"/>
            <a:round/>
            <a:headEnd len="med" w="med" type="none"/>
            <a:tailEnd len="med" w="med" type="none"/>
          </a:ln>
        </p:spPr>
      </p:sp>
      <p:sp>
        <p:nvSpPr>
          <p:cNvPr id="10104" name="Google Shape;10104;p30"/>
          <p:cNvSpPr/>
          <p:nvPr/>
        </p:nvSpPr>
        <p:spPr>
          <a:xfrm>
            <a:off x="307025" y="2707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105" name="Google Shape;10105;p30"/>
          <p:cNvSpPr/>
          <p:nvPr/>
        </p:nvSpPr>
        <p:spPr>
          <a:xfrm>
            <a:off x="8763450" y="11971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106" name="Google Shape;10106;p30"/>
          <p:cNvSpPr/>
          <p:nvPr/>
        </p:nvSpPr>
        <p:spPr>
          <a:xfrm>
            <a:off x="2473925" y="44890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107" name="Google Shape;10107;p30"/>
          <p:cNvSpPr/>
          <p:nvPr/>
        </p:nvSpPr>
        <p:spPr>
          <a:xfrm>
            <a:off x="855225" y="6758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108" name="Google Shape;10108;p30"/>
          <p:cNvSpPr/>
          <p:nvPr/>
        </p:nvSpPr>
        <p:spPr>
          <a:xfrm>
            <a:off x="6744575" y="8329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109" name="Google Shape;10109;p30"/>
          <p:cNvSpPr/>
          <p:nvPr/>
        </p:nvSpPr>
        <p:spPr>
          <a:xfrm>
            <a:off x="4265125" y="9220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110" name="Google Shape;10110;p30"/>
          <p:cNvSpPr/>
          <p:nvPr/>
        </p:nvSpPr>
        <p:spPr>
          <a:xfrm>
            <a:off x="4963362" y="3157537"/>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111" name="Google Shape;10111;p30"/>
          <p:cNvSpPr/>
          <p:nvPr/>
        </p:nvSpPr>
        <p:spPr>
          <a:xfrm>
            <a:off x="7485925" y="44366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grpSp>
        <p:nvGrpSpPr>
          <p:cNvPr id="10112" name="Google Shape;10112;p30"/>
          <p:cNvGrpSpPr/>
          <p:nvPr/>
        </p:nvGrpSpPr>
        <p:grpSpPr>
          <a:xfrm rot="1225063">
            <a:off x="3838927" y="1918138"/>
            <a:ext cx="915191" cy="492624"/>
            <a:chOff x="-1654688" y="1521350"/>
            <a:chExt cx="1194892" cy="643287"/>
          </a:xfrm>
        </p:grpSpPr>
        <p:sp>
          <p:nvSpPr>
            <p:cNvPr id="10113" name="Google Shape;10113;p30"/>
            <p:cNvSpPr/>
            <p:nvPr/>
          </p:nvSpPr>
          <p:spPr>
            <a:xfrm>
              <a:off x="-1619125" y="1786825"/>
              <a:ext cx="172550" cy="66350"/>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sp>
          <p:nvSpPr>
            <p:cNvPr id="10114" name="Google Shape;10114;p30"/>
            <p:cNvSpPr/>
            <p:nvPr/>
          </p:nvSpPr>
          <p:spPr>
            <a:xfrm rot="2700000">
              <a:off x="-1403800" y="1669200"/>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115" name="Google Shape;10115;p30"/>
            <p:cNvSpPr/>
            <p:nvPr/>
          </p:nvSpPr>
          <p:spPr>
            <a:xfrm flipH="1">
              <a:off x="-683600" y="1786825"/>
              <a:ext cx="172550" cy="66350"/>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116" name="Google Shape;10116;p30"/>
            <p:cNvSpPr/>
            <p:nvPr/>
          </p:nvSpPr>
          <p:spPr>
            <a:xfrm flipH="1" rot="-2700000">
              <a:off x="-882449" y="1636025"/>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sp>
          <p:nvSpPr>
            <p:cNvPr id="10117" name="Google Shape;10117;p30"/>
            <p:cNvSpPr/>
            <p:nvPr/>
          </p:nvSpPr>
          <p:spPr>
            <a:xfrm>
              <a:off x="-1088425" y="1521350"/>
              <a:ext cx="19900" cy="165900"/>
            </a:xfrm>
            <a:custGeom>
              <a:rect b="b" l="l" r="r" t="t"/>
              <a:pathLst>
                <a:path extrusionOk="0" h="6636" w="796">
                  <a:moveTo>
                    <a:pt x="796" y="6636"/>
                  </a:moveTo>
                  <a:cubicBezTo>
                    <a:pt x="796" y="4408"/>
                    <a:pt x="0" y="2228"/>
                    <a:pt x="0" y="0"/>
                  </a:cubicBezTo>
                </a:path>
              </a:pathLst>
            </a:custGeom>
            <a:noFill/>
            <a:ln cap="rnd" cmpd="sng" w="9525">
              <a:solidFill>
                <a:schemeClr val="dk2"/>
              </a:solidFill>
              <a:prstDash val="solid"/>
              <a:round/>
              <a:headEnd len="med" w="med" type="none"/>
              <a:tailEnd len="med" w="med" type="none"/>
            </a:ln>
          </p:spPr>
        </p:sp>
        <p:sp>
          <p:nvSpPr>
            <p:cNvPr id="10118" name="Google Shape;10118;p30"/>
            <p:cNvSpPr/>
            <p:nvPr/>
          </p:nvSpPr>
          <p:spPr>
            <a:xfrm rot="-2700000">
              <a:off x="-1656500" y="2047000"/>
              <a:ext cx="172548" cy="66349"/>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119" name="Google Shape;10119;p30"/>
            <p:cNvSpPr/>
            <p:nvPr/>
          </p:nvSpPr>
          <p:spPr>
            <a:xfrm flipH="1" rot="1800044">
              <a:off x="-637371" y="2007199"/>
              <a:ext cx="172546" cy="66349"/>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grpSp>
      <p:grpSp>
        <p:nvGrpSpPr>
          <p:cNvPr id="10120" name="Google Shape;10120;p30"/>
          <p:cNvGrpSpPr/>
          <p:nvPr/>
        </p:nvGrpSpPr>
        <p:grpSpPr>
          <a:xfrm flipH="1">
            <a:off x="7132624" y="2290780"/>
            <a:ext cx="1018812" cy="1543542"/>
            <a:chOff x="4160231" y="2863423"/>
            <a:chExt cx="874066" cy="1324247"/>
          </a:xfrm>
        </p:grpSpPr>
        <p:grpSp>
          <p:nvGrpSpPr>
            <p:cNvPr id="10121" name="Google Shape;10121;p30"/>
            <p:cNvGrpSpPr/>
            <p:nvPr/>
          </p:nvGrpSpPr>
          <p:grpSpPr>
            <a:xfrm>
              <a:off x="4160231" y="2863423"/>
              <a:ext cx="874066" cy="1324247"/>
              <a:chOff x="116375" y="3130780"/>
              <a:chExt cx="1107535" cy="1678174"/>
            </a:xfrm>
          </p:grpSpPr>
          <p:sp>
            <p:nvSpPr>
              <p:cNvPr id="10122" name="Google Shape;10122;p30"/>
              <p:cNvSpPr/>
              <p:nvPr/>
            </p:nvSpPr>
            <p:spPr>
              <a:xfrm>
                <a:off x="1019355" y="3548606"/>
                <a:ext cx="31725" cy="155844"/>
              </a:xfrm>
              <a:custGeom>
                <a:rect b="b" l="l" r="r" t="t"/>
                <a:pathLst>
                  <a:path extrusionOk="0" h="3252" w="662">
                    <a:moveTo>
                      <a:pt x="610" y="1"/>
                    </a:moveTo>
                    <a:lnTo>
                      <a:pt x="610" y="1"/>
                    </a:lnTo>
                    <a:cubicBezTo>
                      <a:pt x="390" y="68"/>
                      <a:pt x="187" y="136"/>
                      <a:pt x="1" y="204"/>
                    </a:cubicBezTo>
                    <a:cubicBezTo>
                      <a:pt x="1" y="847"/>
                      <a:pt x="18" y="2473"/>
                      <a:pt x="136" y="3116"/>
                    </a:cubicBezTo>
                    <a:cubicBezTo>
                      <a:pt x="136" y="3167"/>
                      <a:pt x="153" y="3201"/>
                      <a:pt x="170" y="3251"/>
                    </a:cubicBezTo>
                    <a:cubicBezTo>
                      <a:pt x="509" y="2202"/>
                      <a:pt x="661" y="1101"/>
                      <a:pt x="61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3" name="Google Shape;10123;p30"/>
              <p:cNvSpPr/>
              <p:nvPr/>
            </p:nvSpPr>
            <p:spPr>
              <a:xfrm>
                <a:off x="116375" y="3130780"/>
                <a:ext cx="410312" cy="307567"/>
              </a:xfrm>
              <a:custGeom>
                <a:rect b="b" l="l" r="r" t="t"/>
                <a:pathLst>
                  <a:path extrusionOk="0" h="6418" w="8562">
                    <a:moveTo>
                      <a:pt x="5596" y="0"/>
                    </a:moveTo>
                    <a:cubicBezTo>
                      <a:pt x="5576" y="0"/>
                      <a:pt x="5556" y="0"/>
                      <a:pt x="5536" y="0"/>
                    </a:cubicBezTo>
                    <a:cubicBezTo>
                      <a:pt x="1998" y="34"/>
                      <a:pt x="0" y="5537"/>
                      <a:pt x="4656" y="6417"/>
                    </a:cubicBezTo>
                    <a:cubicBezTo>
                      <a:pt x="5350" y="5113"/>
                      <a:pt x="6518" y="4741"/>
                      <a:pt x="6637" y="4741"/>
                    </a:cubicBezTo>
                    <a:cubicBezTo>
                      <a:pt x="6925" y="3911"/>
                      <a:pt x="7433" y="3166"/>
                      <a:pt x="8127" y="2625"/>
                    </a:cubicBezTo>
                    <a:cubicBezTo>
                      <a:pt x="8144" y="2524"/>
                      <a:pt x="8561" y="0"/>
                      <a:pt x="559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4" name="Google Shape;10124;p30"/>
              <p:cNvSpPr/>
              <p:nvPr/>
            </p:nvSpPr>
            <p:spPr>
              <a:xfrm>
                <a:off x="285920" y="3198589"/>
                <a:ext cx="840609" cy="578089"/>
              </a:xfrm>
              <a:custGeom>
                <a:rect b="b" l="l" r="r" t="t"/>
                <a:pathLst>
                  <a:path extrusionOk="0" h="12063" w="17541">
                    <a:moveTo>
                      <a:pt x="10148" y="1"/>
                    </a:moveTo>
                    <a:cubicBezTo>
                      <a:pt x="8210" y="1"/>
                      <a:pt x="6315" y="398"/>
                      <a:pt x="5401" y="753"/>
                    </a:cubicBezTo>
                    <a:cubicBezTo>
                      <a:pt x="5114" y="854"/>
                      <a:pt x="4843" y="1007"/>
                      <a:pt x="4589" y="1210"/>
                    </a:cubicBezTo>
                    <a:cubicBezTo>
                      <a:pt x="3895" y="1751"/>
                      <a:pt x="3387" y="2496"/>
                      <a:pt x="3099" y="3326"/>
                    </a:cubicBezTo>
                    <a:cubicBezTo>
                      <a:pt x="2980" y="3326"/>
                      <a:pt x="1812" y="3698"/>
                      <a:pt x="1118" y="5002"/>
                    </a:cubicBezTo>
                    <a:cubicBezTo>
                      <a:pt x="983" y="5256"/>
                      <a:pt x="881" y="5527"/>
                      <a:pt x="796" y="5815"/>
                    </a:cubicBezTo>
                    <a:cubicBezTo>
                      <a:pt x="1" y="8693"/>
                      <a:pt x="1372" y="11588"/>
                      <a:pt x="1372" y="11588"/>
                    </a:cubicBezTo>
                    <a:cubicBezTo>
                      <a:pt x="1464" y="11568"/>
                      <a:pt x="1555" y="11560"/>
                      <a:pt x="1643" y="11560"/>
                    </a:cubicBezTo>
                    <a:cubicBezTo>
                      <a:pt x="2312" y="11560"/>
                      <a:pt x="2828" y="12062"/>
                      <a:pt x="2828" y="12062"/>
                    </a:cubicBezTo>
                    <a:cubicBezTo>
                      <a:pt x="3912" y="10759"/>
                      <a:pt x="4098" y="7203"/>
                      <a:pt x="4132" y="6221"/>
                    </a:cubicBezTo>
                    <a:cubicBezTo>
                      <a:pt x="4386" y="7051"/>
                      <a:pt x="4640" y="8100"/>
                      <a:pt x="4843" y="8185"/>
                    </a:cubicBezTo>
                    <a:cubicBezTo>
                      <a:pt x="4997" y="8267"/>
                      <a:pt x="5920" y="8334"/>
                      <a:pt x="6811" y="8334"/>
                    </a:cubicBezTo>
                    <a:cubicBezTo>
                      <a:pt x="7578" y="8334"/>
                      <a:pt x="8322" y="8284"/>
                      <a:pt x="8534" y="8151"/>
                    </a:cubicBezTo>
                    <a:cubicBezTo>
                      <a:pt x="8991" y="7880"/>
                      <a:pt x="8669" y="5528"/>
                      <a:pt x="8669" y="5527"/>
                    </a:cubicBezTo>
                    <a:lnTo>
                      <a:pt x="8669" y="5527"/>
                    </a:lnTo>
                    <a:cubicBezTo>
                      <a:pt x="8669" y="5528"/>
                      <a:pt x="9025" y="7728"/>
                      <a:pt x="9414" y="8050"/>
                    </a:cubicBezTo>
                    <a:cubicBezTo>
                      <a:pt x="9523" y="8139"/>
                      <a:pt x="9828" y="8174"/>
                      <a:pt x="10217" y="8174"/>
                    </a:cubicBezTo>
                    <a:cubicBezTo>
                      <a:pt x="11224" y="8174"/>
                      <a:pt x="12796" y="7944"/>
                      <a:pt x="13003" y="7846"/>
                    </a:cubicBezTo>
                    <a:cubicBezTo>
                      <a:pt x="13291" y="7694"/>
                      <a:pt x="13139" y="5341"/>
                      <a:pt x="13139" y="5341"/>
                    </a:cubicBezTo>
                    <a:lnTo>
                      <a:pt x="13139" y="5341"/>
                    </a:lnTo>
                    <a:cubicBezTo>
                      <a:pt x="13139" y="5341"/>
                      <a:pt x="13494" y="7593"/>
                      <a:pt x="13816" y="7762"/>
                    </a:cubicBezTo>
                    <a:cubicBezTo>
                      <a:pt x="13844" y="7779"/>
                      <a:pt x="13894" y="7787"/>
                      <a:pt x="13962" y="7787"/>
                    </a:cubicBezTo>
                    <a:cubicBezTo>
                      <a:pt x="14221" y="7787"/>
                      <a:pt x="14742" y="7669"/>
                      <a:pt x="15306" y="7508"/>
                    </a:cubicBezTo>
                    <a:cubicBezTo>
                      <a:pt x="15509" y="7440"/>
                      <a:pt x="15712" y="7372"/>
                      <a:pt x="15915" y="7305"/>
                    </a:cubicBezTo>
                    <a:cubicBezTo>
                      <a:pt x="16609" y="7068"/>
                      <a:pt x="17219" y="6797"/>
                      <a:pt x="17321" y="6627"/>
                    </a:cubicBezTo>
                    <a:cubicBezTo>
                      <a:pt x="17541" y="6238"/>
                      <a:pt x="17219" y="3377"/>
                      <a:pt x="14832" y="1311"/>
                    </a:cubicBezTo>
                    <a:cubicBezTo>
                      <a:pt x="13704" y="328"/>
                      <a:pt x="11908" y="1"/>
                      <a:pt x="1014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5" name="Google Shape;10125;p30"/>
              <p:cNvSpPr/>
              <p:nvPr/>
            </p:nvSpPr>
            <p:spPr>
              <a:xfrm>
                <a:off x="581259" y="4084079"/>
                <a:ext cx="249101" cy="95078"/>
              </a:xfrm>
              <a:custGeom>
                <a:rect b="b" l="l" r="r" t="t"/>
                <a:pathLst>
                  <a:path extrusionOk="0" h="1984" w="5198">
                    <a:moveTo>
                      <a:pt x="220" y="1"/>
                    </a:moveTo>
                    <a:cubicBezTo>
                      <a:pt x="203" y="492"/>
                      <a:pt x="136" y="983"/>
                      <a:pt x="0" y="1457"/>
                    </a:cubicBezTo>
                    <a:cubicBezTo>
                      <a:pt x="0" y="1457"/>
                      <a:pt x="1242" y="1984"/>
                      <a:pt x="2782" y="1984"/>
                    </a:cubicBezTo>
                    <a:cubicBezTo>
                      <a:pt x="3552" y="1984"/>
                      <a:pt x="4397" y="1852"/>
                      <a:pt x="5198" y="1457"/>
                    </a:cubicBezTo>
                    <a:cubicBezTo>
                      <a:pt x="4978" y="1152"/>
                      <a:pt x="4927" y="543"/>
                      <a:pt x="4927" y="102"/>
                    </a:cubicBezTo>
                    <a:cubicBezTo>
                      <a:pt x="4024" y="325"/>
                      <a:pt x="3233" y="402"/>
                      <a:pt x="2571" y="402"/>
                    </a:cubicBezTo>
                    <a:cubicBezTo>
                      <a:pt x="1063" y="402"/>
                      <a:pt x="220" y="1"/>
                      <a:pt x="220"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6" name="Google Shape;10126;p30"/>
              <p:cNvSpPr/>
              <p:nvPr/>
            </p:nvSpPr>
            <p:spPr>
              <a:xfrm>
                <a:off x="201531" y="4153853"/>
                <a:ext cx="1022379" cy="655101"/>
              </a:xfrm>
              <a:custGeom>
                <a:rect b="b" l="l" r="r" t="t"/>
                <a:pathLst>
                  <a:path extrusionOk="0" h="13670" w="21334">
                    <a:moveTo>
                      <a:pt x="7907" y="1"/>
                    </a:moveTo>
                    <a:cubicBezTo>
                      <a:pt x="7890" y="69"/>
                      <a:pt x="7857" y="136"/>
                      <a:pt x="7823" y="204"/>
                    </a:cubicBezTo>
                    <a:cubicBezTo>
                      <a:pt x="7450" y="712"/>
                      <a:pt x="3133" y="1423"/>
                      <a:pt x="1643" y="3980"/>
                    </a:cubicBezTo>
                    <a:cubicBezTo>
                      <a:pt x="153" y="6536"/>
                      <a:pt x="1" y="10786"/>
                      <a:pt x="1" y="10786"/>
                    </a:cubicBezTo>
                    <a:cubicBezTo>
                      <a:pt x="1" y="10786"/>
                      <a:pt x="1811" y="13670"/>
                      <a:pt x="10747" y="13670"/>
                    </a:cubicBezTo>
                    <a:cubicBezTo>
                      <a:pt x="11199" y="13670"/>
                      <a:pt x="11668" y="13662"/>
                      <a:pt x="12157" y="13647"/>
                    </a:cubicBezTo>
                    <a:cubicBezTo>
                      <a:pt x="21096" y="13376"/>
                      <a:pt x="21333" y="9533"/>
                      <a:pt x="21333" y="9533"/>
                    </a:cubicBezTo>
                    <a:cubicBezTo>
                      <a:pt x="21333" y="9533"/>
                      <a:pt x="20419" y="4488"/>
                      <a:pt x="18133" y="1897"/>
                    </a:cubicBezTo>
                    <a:cubicBezTo>
                      <a:pt x="16660" y="221"/>
                      <a:pt x="13494" y="526"/>
                      <a:pt x="13122" y="1"/>
                    </a:cubicBezTo>
                    <a:cubicBezTo>
                      <a:pt x="12321" y="396"/>
                      <a:pt x="11474" y="528"/>
                      <a:pt x="10702" y="528"/>
                    </a:cubicBezTo>
                    <a:cubicBezTo>
                      <a:pt x="9156" y="528"/>
                      <a:pt x="7907" y="1"/>
                      <a:pt x="7907"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7" name="Google Shape;10127;p30"/>
              <p:cNvSpPr/>
              <p:nvPr/>
            </p:nvSpPr>
            <p:spPr>
              <a:xfrm>
                <a:off x="591802" y="4041909"/>
                <a:ext cx="226434" cy="61437"/>
              </a:xfrm>
              <a:custGeom>
                <a:rect b="b" l="l" r="r" t="t"/>
                <a:pathLst>
                  <a:path extrusionOk="0" h="1282" w="4725">
                    <a:moveTo>
                      <a:pt x="34" y="1"/>
                    </a:moveTo>
                    <a:cubicBezTo>
                      <a:pt x="34" y="1"/>
                      <a:pt x="34" y="390"/>
                      <a:pt x="0" y="881"/>
                    </a:cubicBezTo>
                    <a:cubicBezTo>
                      <a:pt x="0" y="881"/>
                      <a:pt x="843" y="1282"/>
                      <a:pt x="2351" y="1282"/>
                    </a:cubicBezTo>
                    <a:cubicBezTo>
                      <a:pt x="3013" y="1282"/>
                      <a:pt x="3804" y="1205"/>
                      <a:pt x="4707" y="982"/>
                    </a:cubicBezTo>
                    <a:cubicBezTo>
                      <a:pt x="4707" y="644"/>
                      <a:pt x="4724" y="407"/>
                      <a:pt x="4724" y="407"/>
                    </a:cubicBezTo>
                    <a:lnTo>
                      <a:pt x="4724" y="407"/>
                    </a:lnTo>
                    <a:cubicBezTo>
                      <a:pt x="4470" y="458"/>
                      <a:pt x="4182" y="491"/>
                      <a:pt x="3894" y="525"/>
                    </a:cubicBezTo>
                    <a:cubicBezTo>
                      <a:pt x="3588" y="561"/>
                      <a:pt x="3279" y="579"/>
                      <a:pt x="2970" y="579"/>
                    </a:cubicBezTo>
                    <a:cubicBezTo>
                      <a:pt x="1968" y="579"/>
                      <a:pt x="966" y="389"/>
                      <a:pt x="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8" name="Google Shape;10128;p30"/>
              <p:cNvSpPr/>
              <p:nvPr/>
            </p:nvSpPr>
            <p:spPr>
              <a:xfrm>
                <a:off x="249692" y="3454489"/>
                <a:ext cx="832222" cy="615229"/>
              </a:xfrm>
              <a:custGeom>
                <a:rect b="b" l="l" r="r" t="t"/>
                <a:pathLst>
                  <a:path extrusionOk="0" h="12838" w="17366">
                    <a:moveTo>
                      <a:pt x="13895" y="1"/>
                    </a:moveTo>
                    <a:cubicBezTo>
                      <a:pt x="13895" y="1"/>
                      <a:pt x="14030" y="2354"/>
                      <a:pt x="13742" y="2490"/>
                    </a:cubicBezTo>
                    <a:cubicBezTo>
                      <a:pt x="13534" y="2600"/>
                      <a:pt x="11966" y="2833"/>
                      <a:pt x="10964" y="2833"/>
                    </a:cubicBezTo>
                    <a:cubicBezTo>
                      <a:pt x="10579" y="2833"/>
                      <a:pt x="10278" y="2799"/>
                      <a:pt x="10170" y="2710"/>
                    </a:cubicBezTo>
                    <a:cubicBezTo>
                      <a:pt x="9781" y="2388"/>
                      <a:pt x="9425" y="188"/>
                      <a:pt x="9425" y="187"/>
                    </a:cubicBezTo>
                    <a:lnTo>
                      <a:pt x="9425" y="187"/>
                    </a:lnTo>
                    <a:cubicBezTo>
                      <a:pt x="9425" y="188"/>
                      <a:pt x="9730" y="2523"/>
                      <a:pt x="9273" y="2811"/>
                    </a:cubicBezTo>
                    <a:cubicBezTo>
                      <a:pt x="9061" y="2944"/>
                      <a:pt x="8317" y="2994"/>
                      <a:pt x="7550" y="2994"/>
                    </a:cubicBezTo>
                    <a:cubicBezTo>
                      <a:pt x="6659" y="2994"/>
                      <a:pt x="5736" y="2927"/>
                      <a:pt x="5582" y="2845"/>
                    </a:cubicBezTo>
                    <a:cubicBezTo>
                      <a:pt x="5396" y="2744"/>
                      <a:pt x="5125" y="1711"/>
                      <a:pt x="4871" y="881"/>
                    </a:cubicBezTo>
                    <a:cubicBezTo>
                      <a:pt x="4837" y="1863"/>
                      <a:pt x="4668" y="5419"/>
                      <a:pt x="3567" y="6722"/>
                    </a:cubicBezTo>
                    <a:cubicBezTo>
                      <a:pt x="3567" y="6722"/>
                      <a:pt x="3051" y="6220"/>
                      <a:pt x="2382" y="6220"/>
                    </a:cubicBezTo>
                    <a:cubicBezTo>
                      <a:pt x="2294" y="6220"/>
                      <a:pt x="2204" y="6228"/>
                      <a:pt x="2111" y="6248"/>
                    </a:cubicBezTo>
                    <a:cubicBezTo>
                      <a:pt x="1908" y="6282"/>
                      <a:pt x="1722" y="6384"/>
                      <a:pt x="1552" y="6502"/>
                    </a:cubicBezTo>
                    <a:cubicBezTo>
                      <a:pt x="1" y="7638"/>
                      <a:pt x="761" y="9998"/>
                      <a:pt x="3349" y="9998"/>
                    </a:cubicBezTo>
                    <a:cubicBezTo>
                      <a:pt x="3500" y="9998"/>
                      <a:pt x="3657" y="9990"/>
                      <a:pt x="3821" y="9973"/>
                    </a:cubicBezTo>
                    <a:cubicBezTo>
                      <a:pt x="4752" y="10972"/>
                      <a:pt x="5903" y="11751"/>
                      <a:pt x="7173" y="12259"/>
                    </a:cubicBezTo>
                    <a:cubicBezTo>
                      <a:pt x="8105" y="12647"/>
                      <a:pt x="9107" y="12837"/>
                      <a:pt x="10109" y="12837"/>
                    </a:cubicBezTo>
                    <a:cubicBezTo>
                      <a:pt x="10418" y="12837"/>
                      <a:pt x="10727" y="12819"/>
                      <a:pt x="11033" y="12783"/>
                    </a:cubicBezTo>
                    <a:cubicBezTo>
                      <a:pt x="11321" y="12749"/>
                      <a:pt x="11609" y="12716"/>
                      <a:pt x="11863" y="12665"/>
                    </a:cubicBezTo>
                    <a:cubicBezTo>
                      <a:pt x="15605" y="11988"/>
                      <a:pt x="17095" y="10058"/>
                      <a:pt x="17230" y="8195"/>
                    </a:cubicBezTo>
                    <a:cubicBezTo>
                      <a:pt x="17365" y="6333"/>
                      <a:pt x="16451" y="5926"/>
                      <a:pt x="16231" y="5215"/>
                    </a:cubicBezTo>
                    <a:cubicBezTo>
                      <a:pt x="16214" y="5165"/>
                      <a:pt x="16197" y="5131"/>
                      <a:pt x="16180" y="5080"/>
                    </a:cubicBezTo>
                    <a:cubicBezTo>
                      <a:pt x="16079" y="4437"/>
                      <a:pt x="16045" y="2794"/>
                      <a:pt x="16045" y="2168"/>
                    </a:cubicBezTo>
                    <a:cubicBezTo>
                      <a:pt x="15495" y="2329"/>
                      <a:pt x="14976" y="2447"/>
                      <a:pt x="14709" y="2447"/>
                    </a:cubicBezTo>
                    <a:cubicBezTo>
                      <a:pt x="14639" y="2447"/>
                      <a:pt x="14587" y="2439"/>
                      <a:pt x="14555" y="2422"/>
                    </a:cubicBezTo>
                    <a:cubicBezTo>
                      <a:pt x="14233" y="2253"/>
                      <a:pt x="13895" y="1"/>
                      <a:pt x="1389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9" name="Google Shape;10129;p30"/>
              <p:cNvSpPr/>
              <p:nvPr/>
            </p:nvSpPr>
            <p:spPr>
              <a:xfrm>
                <a:off x="319609" y="3805704"/>
                <a:ext cx="95366" cy="46389"/>
              </a:xfrm>
              <a:custGeom>
                <a:rect b="b" l="l" r="r" t="t"/>
                <a:pathLst>
                  <a:path extrusionOk="0" h="968" w="1990">
                    <a:moveTo>
                      <a:pt x="987" y="0"/>
                    </a:moveTo>
                    <a:cubicBezTo>
                      <a:pt x="774" y="0"/>
                      <a:pt x="566" y="69"/>
                      <a:pt x="398" y="206"/>
                    </a:cubicBezTo>
                    <a:cubicBezTo>
                      <a:pt x="229" y="341"/>
                      <a:pt x="93" y="511"/>
                      <a:pt x="9" y="714"/>
                    </a:cubicBezTo>
                    <a:lnTo>
                      <a:pt x="26" y="714"/>
                    </a:lnTo>
                    <a:cubicBezTo>
                      <a:pt x="0" y="790"/>
                      <a:pt x="60" y="857"/>
                      <a:pt x="128" y="857"/>
                    </a:cubicBezTo>
                    <a:cubicBezTo>
                      <a:pt x="150" y="857"/>
                      <a:pt x="174" y="849"/>
                      <a:pt x="195" y="832"/>
                    </a:cubicBezTo>
                    <a:cubicBezTo>
                      <a:pt x="330" y="714"/>
                      <a:pt x="466" y="612"/>
                      <a:pt x="618" y="528"/>
                    </a:cubicBezTo>
                    <a:cubicBezTo>
                      <a:pt x="686" y="494"/>
                      <a:pt x="754" y="460"/>
                      <a:pt x="838" y="443"/>
                    </a:cubicBezTo>
                    <a:cubicBezTo>
                      <a:pt x="886" y="431"/>
                      <a:pt x="934" y="419"/>
                      <a:pt x="982" y="419"/>
                    </a:cubicBezTo>
                    <a:cubicBezTo>
                      <a:pt x="1002" y="419"/>
                      <a:pt x="1022" y="421"/>
                      <a:pt x="1041" y="426"/>
                    </a:cubicBezTo>
                    <a:cubicBezTo>
                      <a:pt x="1194" y="426"/>
                      <a:pt x="1346" y="460"/>
                      <a:pt x="1465" y="544"/>
                    </a:cubicBezTo>
                    <a:cubicBezTo>
                      <a:pt x="1600" y="629"/>
                      <a:pt x="1719" y="765"/>
                      <a:pt x="1786" y="900"/>
                    </a:cubicBezTo>
                    <a:lnTo>
                      <a:pt x="1786" y="917"/>
                    </a:lnTo>
                    <a:cubicBezTo>
                      <a:pt x="1820" y="951"/>
                      <a:pt x="1854" y="968"/>
                      <a:pt x="1888" y="968"/>
                    </a:cubicBezTo>
                    <a:cubicBezTo>
                      <a:pt x="1939" y="968"/>
                      <a:pt x="1990" y="917"/>
                      <a:pt x="1990" y="866"/>
                    </a:cubicBezTo>
                    <a:cubicBezTo>
                      <a:pt x="1973" y="629"/>
                      <a:pt x="1871" y="409"/>
                      <a:pt x="1685" y="257"/>
                    </a:cubicBezTo>
                    <a:cubicBezTo>
                      <a:pt x="1515" y="104"/>
                      <a:pt x="1295" y="3"/>
                      <a:pt x="1058" y="3"/>
                    </a:cubicBezTo>
                    <a:cubicBezTo>
                      <a:pt x="1035" y="1"/>
                      <a:pt x="1011" y="0"/>
                      <a:pt x="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0" name="Google Shape;10130;p30"/>
              <p:cNvSpPr/>
              <p:nvPr/>
            </p:nvSpPr>
            <p:spPr>
              <a:xfrm>
                <a:off x="608814" y="4105692"/>
                <a:ext cx="10639" cy="47635"/>
              </a:xfrm>
              <a:custGeom>
                <a:rect b="b" l="l" r="r" t="t"/>
                <a:pathLst>
                  <a:path extrusionOk="0" h="994" w="222">
                    <a:moveTo>
                      <a:pt x="146" y="0"/>
                    </a:moveTo>
                    <a:cubicBezTo>
                      <a:pt x="127" y="0"/>
                      <a:pt x="115" y="16"/>
                      <a:pt x="102" y="41"/>
                    </a:cubicBezTo>
                    <a:cubicBezTo>
                      <a:pt x="69" y="109"/>
                      <a:pt x="52" y="193"/>
                      <a:pt x="35" y="261"/>
                    </a:cubicBezTo>
                    <a:cubicBezTo>
                      <a:pt x="18" y="346"/>
                      <a:pt x="18" y="413"/>
                      <a:pt x="18" y="498"/>
                    </a:cubicBezTo>
                    <a:cubicBezTo>
                      <a:pt x="1" y="650"/>
                      <a:pt x="1" y="803"/>
                      <a:pt x="18" y="955"/>
                    </a:cubicBezTo>
                    <a:cubicBezTo>
                      <a:pt x="26" y="981"/>
                      <a:pt x="47" y="993"/>
                      <a:pt x="69" y="993"/>
                    </a:cubicBezTo>
                    <a:cubicBezTo>
                      <a:pt x="90" y="993"/>
                      <a:pt x="111" y="981"/>
                      <a:pt x="119" y="955"/>
                    </a:cubicBezTo>
                    <a:cubicBezTo>
                      <a:pt x="170" y="803"/>
                      <a:pt x="204" y="650"/>
                      <a:pt x="221" y="498"/>
                    </a:cubicBezTo>
                    <a:cubicBezTo>
                      <a:pt x="221" y="413"/>
                      <a:pt x="221" y="329"/>
                      <a:pt x="221" y="261"/>
                    </a:cubicBezTo>
                    <a:cubicBezTo>
                      <a:pt x="221" y="176"/>
                      <a:pt x="204" y="109"/>
                      <a:pt x="187" y="24"/>
                    </a:cubicBezTo>
                    <a:cubicBezTo>
                      <a:pt x="187" y="24"/>
                      <a:pt x="187" y="7"/>
                      <a:pt x="170" y="7"/>
                    </a:cubicBezTo>
                    <a:cubicBezTo>
                      <a:pt x="161" y="2"/>
                      <a:pt x="153" y="0"/>
                      <a:pt x="1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1" name="Google Shape;10131;p30"/>
              <p:cNvSpPr/>
              <p:nvPr/>
            </p:nvSpPr>
            <p:spPr>
              <a:xfrm>
                <a:off x="646959" y="4108232"/>
                <a:ext cx="10591" cy="54919"/>
              </a:xfrm>
              <a:custGeom>
                <a:rect b="b" l="l" r="r" t="t"/>
                <a:pathLst>
                  <a:path extrusionOk="0" h="1146" w="221">
                    <a:moveTo>
                      <a:pt x="142" y="1"/>
                    </a:moveTo>
                    <a:cubicBezTo>
                      <a:pt x="119" y="1"/>
                      <a:pt x="94" y="13"/>
                      <a:pt x="85" y="39"/>
                    </a:cubicBezTo>
                    <a:cubicBezTo>
                      <a:pt x="68" y="123"/>
                      <a:pt x="51" y="208"/>
                      <a:pt x="35" y="310"/>
                    </a:cubicBezTo>
                    <a:cubicBezTo>
                      <a:pt x="18" y="394"/>
                      <a:pt x="18" y="479"/>
                      <a:pt x="18" y="564"/>
                    </a:cubicBezTo>
                    <a:cubicBezTo>
                      <a:pt x="1" y="750"/>
                      <a:pt x="18" y="919"/>
                      <a:pt x="51" y="1105"/>
                    </a:cubicBezTo>
                    <a:cubicBezTo>
                      <a:pt x="51" y="1122"/>
                      <a:pt x="68" y="1139"/>
                      <a:pt x="85" y="1139"/>
                    </a:cubicBezTo>
                    <a:cubicBezTo>
                      <a:pt x="90" y="1144"/>
                      <a:pt x="96" y="1146"/>
                      <a:pt x="102" y="1146"/>
                    </a:cubicBezTo>
                    <a:cubicBezTo>
                      <a:pt x="119" y="1146"/>
                      <a:pt x="141" y="1130"/>
                      <a:pt x="153" y="1105"/>
                    </a:cubicBezTo>
                    <a:cubicBezTo>
                      <a:pt x="187" y="936"/>
                      <a:pt x="221" y="750"/>
                      <a:pt x="221" y="580"/>
                    </a:cubicBezTo>
                    <a:cubicBezTo>
                      <a:pt x="221" y="496"/>
                      <a:pt x="221" y="394"/>
                      <a:pt x="221" y="310"/>
                    </a:cubicBezTo>
                    <a:cubicBezTo>
                      <a:pt x="221" y="225"/>
                      <a:pt x="204" y="123"/>
                      <a:pt x="187" y="39"/>
                    </a:cubicBezTo>
                    <a:cubicBezTo>
                      <a:pt x="187" y="13"/>
                      <a:pt x="166" y="1"/>
                      <a:pt x="1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2" name="Google Shape;10132;p30"/>
              <p:cNvSpPr/>
              <p:nvPr/>
            </p:nvSpPr>
            <p:spPr>
              <a:xfrm>
                <a:off x="693203" y="4112976"/>
                <a:ext cx="9776" cy="56357"/>
              </a:xfrm>
              <a:custGeom>
                <a:rect b="b" l="l" r="r" t="t"/>
                <a:pathLst>
                  <a:path extrusionOk="0" h="1176" w="204">
                    <a:moveTo>
                      <a:pt x="95" y="1"/>
                    </a:moveTo>
                    <a:cubicBezTo>
                      <a:pt x="76" y="1"/>
                      <a:pt x="64" y="16"/>
                      <a:pt x="51" y="41"/>
                    </a:cubicBezTo>
                    <a:cubicBezTo>
                      <a:pt x="35" y="126"/>
                      <a:pt x="18" y="227"/>
                      <a:pt x="18" y="312"/>
                    </a:cubicBezTo>
                    <a:cubicBezTo>
                      <a:pt x="1" y="414"/>
                      <a:pt x="1" y="498"/>
                      <a:pt x="1" y="583"/>
                    </a:cubicBezTo>
                    <a:cubicBezTo>
                      <a:pt x="1" y="769"/>
                      <a:pt x="18" y="956"/>
                      <a:pt x="51" y="1142"/>
                    </a:cubicBezTo>
                    <a:cubicBezTo>
                      <a:pt x="51" y="1159"/>
                      <a:pt x="68" y="1159"/>
                      <a:pt x="85" y="1176"/>
                    </a:cubicBezTo>
                    <a:cubicBezTo>
                      <a:pt x="119" y="1176"/>
                      <a:pt x="136" y="1159"/>
                      <a:pt x="153" y="1142"/>
                    </a:cubicBezTo>
                    <a:cubicBezTo>
                      <a:pt x="187" y="956"/>
                      <a:pt x="204" y="769"/>
                      <a:pt x="204" y="600"/>
                    </a:cubicBezTo>
                    <a:lnTo>
                      <a:pt x="204" y="329"/>
                    </a:lnTo>
                    <a:cubicBezTo>
                      <a:pt x="204" y="227"/>
                      <a:pt x="187" y="143"/>
                      <a:pt x="170" y="41"/>
                    </a:cubicBezTo>
                    <a:lnTo>
                      <a:pt x="153" y="41"/>
                    </a:lnTo>
                    <a:cubicBezTo>
                      <a:pt x="153" y="24"/>
                      <a:pt x="136" y="7"/>
                      <a:pt x="119" y="7"/>
                    </a:cubicBezTo>
                    <a:cubicBezTo>
                      <a:pt x="110" y="3"/>
                      <a:pt x="10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3" name="Google Shape;10133;p30"/>
              <p:cNvSpPr/>
              <p:nvPr/>
            </p:nvSpPr>
            <p:spPr>
              <a:xfrm>
                <a:off x="741077" y="4110532"/>
                <a:ext cx="11406" cy="56357"/>
              </a:xfrm>
              <a:custGeom>
                <a:rect b="b" l="l" r="r" t="t"/>
                <a:pathLst>
                  <a:path extrusionOk="0" h="1176" w="238">
                    <a:moveTo>
                      <a:pt x="76" y="1"/>
                    </a:moveTo>
                    <a:cubicBezTo>
                      <a:pt x="53" y="1"/>
                      <a:pt x="34" y="17"/>
                      <a:pt x="34" y="41"/>
                    </a:cubicBezTo>
                    <a:cubicBezTo>
                      <a:pt x="18" y="126"/>
                      <a:pt x="1" y="228"/>
                      <a:pt x="1" y="312"/>
                    </a:cubicBezTo>
                    <a:cubicBezTo>
                      <a:pt x="1" y="414"/>
                      <a:pt x="1" y="499"/>
                      <a:pt x="1" y="600"/>
                    </a:cubicBezTo>
                    <a:cubicBezTo>
                      <a:pt x="18" y="786"/>
                      <a:pt x="68" y="973"/>
                      <a:pt x="136" y="1142"/>
                    </a:cubicBezTo>
                    <a:cubicBezTo>
                      <a:pt x="136" y="1159"/>
                      <a:pt x="153" y="1176"/>
                      <a:pt x="187" y="1176"/>
                    </a:cubicBezTo>
                    <a:cubicBezTo>
                      <a:pt x="204" y="1176"/>
                      <a:pt x="238" y="1142"/>
                      <a:pt x="238" y="1125"/>
                    </a:cubicBezTo>
                    <a:cubicBezTo>
                      <a:pt x="238" y="939"/>
                      <a:pt x="238" y="753"/>
                      <a:pt x="221" y="583"/>
                    </a:cubicBezTo>
                    <a:cubicBezTo>
                      <a:pt x="204" y="482"/>
                      <a:pt x="187" y="397"/>
                      <a:pt x="187" y="312"/>
                    </a:cubicBezTo>
                    <a:cubicBezTo>
                      <a:pt x="170" y="211"/>
                      <a:pt x="153" y="126"/>
                      <a:pt x="119" y="41"/>
                    </a:cubicBezTo>
                    <a:cubicBezTo>
                      <a:pt x="119" y="25"/>
                      <a:pt x="102" y="8"/>
                      <a:pt x="102" y="8"/>
                    </a:cubicBezTo>
                    <a:cubicBezTo>
                      <a:pt x="93" y="3"/>
                      <a:pt x="84" y="1"/>
                      <a:pt x="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4" name="Google Shape;10134;p30"/>
              <p:cNvSpPr/>
              <p:nvPr/>
            </p:nvSpPr>
            <p:spPr>
              <a:xfrm>
                <a:off x="780851" y="4107609"/>
                <a:ext cx="12220" cy="44903"/>
              </a:xfrm>
              <a:custGeom>
                <a:rect b="b" l="l" r="r" t="t"/>
                <a:pathLst>
                  <a:path extrusionOk="0" h="937" w="255">
                    <a:moveTo>
                      <a:pt x="68" y="1"/>
                    </a:moveTo>
                    <a:cubicBezTo>
                      <a:pt x="34" y="1"/>
                      <a:pt x="17" y="18"/>
                      <a:pt x="0" y="52"/>
                    </a:cubicBezTo>
                    <a:cubicBezTo>
                      <a:pt x="0" y="119"/>
                      <a:pt x="0" y="204"/>
                      <a:pt x="0" y="272"/>
                    </a:cubicBezTo>
                    <a:cubicBezTo>
                      <a:pt x="0" y="339"/>
                      <a:pt x="0" y="407"/>
                      <a:pt x="17" y="492"/>
                    </a:cubicBezTo>
                    <a:cubicBezTo>
                      <a:pt x="34" y="627"/>
                      <a:pt x="68" y="763"/>
                      <a:pt x="136" y="915"/>
                    </a:cubicBezTo>
                    <a:cubicBezTo>
                      <a:pt x="136" y="915"/>
                      <a:pt x="153" y="932"/>
                      <a:pt x="170" y="932"/>
                    </a:cubicBezTo>
                    <a:cubicBezTo>
                      <a:pt x="176" y="935"/>
                      <a:pt x="182" y="937"/>
                      <a:pt x="187" y="937"/>
                    </a:cubicBezTo>
                    <a:cubicBezTo>
                      <a:pt x="210" y="937"/>
                      <a:pt x="224" y="912"/>
                      <a:pt x="237" y="898"/>
                    </a:cubicBezTo>
                    <a:cubicBezTo>
                      <a:pt x="254" y="746"/>
                      <a:pt x="254" y="593"/>
                      <a:pt x="237" y="441"/>
                    </a:cubicBezTo>
                    <a:cubicBezTo>
                      <a:pt x="220" y="373"/>
                      <a:pt x="203" y="306"/>
                      <a:pt x="186" y="238"/>
                    </a:cubicBezTo>
                    <a:cubicBezTo>
                      <a:pt x="170" y="170"/>
                      <a:pt x="153" y="86"/>
                      <a:pt x="119" y="18"/>
                    </a:cubicBezTo>
                    <a:cubicBezTo>
                      <a:pt x="102" y="18"/>
                      <a:pt x="85"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5" name="Google Shape;10135;p30"/>
              <p:cNvSpPr/>
              <p:nvPr/>
            </p:nvSpPr>
            <p:spPr>
              <a:xfrm rot="-1071615">
                <a:off x="731181" y="3835489"/>
                <a:ext cx="224179" cy="96850"/>
              </a:xfrm>
              <a:custGeom>
                <a:rect b="b" l="l" r="r" t="t"/>
                <a:pathLst>
                  <a:path extrusionOk="0" h="2021" w="4678">
                    <a:moveTo>
                      <a:pt x="85" y="1"/>
                    </a:moveTo>
                    <a:cubicBezTo>
                      <a:pt x="34" y="18"/>
                      <a:pt x="0" y="69"/>
                      <a:pt x="17" y="119"/>
                    </a:cubicBezTo>
                    <a:cubicBezTo>
                      <a:pt x="119" y="627"/>
                      <a:pt x="390" y="1101"/>
                      <a:pt x="796" y="1457"/>
                    </a:cubicBezTo>
                    <a:cubicBezTo>
                      <a:pt x="1186" y="1796"/>
                      <a:pt x="1710" y="1999"/>
                      <a:pt x="2252" y="2016"/>
                    </a:cubicBezTo>
                    <a:cubicBezTo>
                      <a:pt x="2301" y="2019"/>
                      <a:pt x="2349" y="2020"/>
                      <a:pt x="2398" y="2020"/>
                    </a:cubicBezTo>
                    <a:cubicBezTo>
                      <a:pt x="2874" y="2020"/>
                      <a:pt x="3344" y="1872"/>
                      <a:pt x="3759" y="1626"/>
                    </a:cubicBezTo>
                    <a:cubicBezTo>
                      <a:pt x="4199" y="1321"/>
                      <a:pt x="4521" y="881"/>
                      <a:pt x="4656" y="356"/>
                    </a:cubicBezTo>
                    <a:cubicBezTo>
                      <a:pt x="4678" y="281"/>
                      <a:pt x="4611" y="227"/>
                      <a:pt x="4551" y="227"/>
                    </a:cubicBezTo>
                    <a:cubicBezTo>
                      <a:pt x="4516" y="227"/>
                      <a:pt x="4483" y="245"/>
                      <a:pt x="4470" y="289"/>
                    </a:cubicBezTo>
                    <a:lnTo>
                      <a:pt x="4470" y="306"/>
                    </a:lnTo>
                    <a:cubicBezTo>
                      <a:pt x="4267" y="712"/>
                      <a:pt x="3962" y="1068"/>
                      <a:pt x="3556" y="1288"/>
                    </a:cubicBezTo>
                    <a:cubicBezTo>
                      <a:pt x="3194" y="1492"/>
                      <a:pt x="2774" y="1594"/>
                      <a:pt x="2364" y="1594"/>
                    </a:cubicBezTo>
                    <a:cubicBezTo>
                      <a:pt x="2332" y="1594"/>
                      <a:pt x="2301" y="1594"/>
                      <a:pt x="2269" y="1592"/>
                    </a:cubicBezTo>
                    <a:cubicBezTo>
                      <a:pt x="1812" y="1592"/>
                      <a:pt x="1372" y="1440"/>
                      <a:pt x="1016" y="1169"/>
                    </a:cubicBezTo>
                    <a:cubicBezTo>
                      <a:pt x="661" y="881"/>
                      <a:pt x="373" y="492"/>
                      <a:pt x="204" y="69"/>
                    </a:cubicBezTo>
                    <a:cubicBezTo>
                      <a:pt x="187" y="18"/>
                      <a:pt x="13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6" name="Google Shape;10136;p30"/>
              <p:cNvSpPr/>
              <p:nvPr/>
            </p:nvSpPr>
            <p:spPr>
              <a:xfrm>
                <a:off x="889073" y="3668283"/>
                <a:ext cx="67379" cy="57651"/>
              </a:xfrm>
              <a:custGeom>
                <a:rect b="b" l="l" r="r" t="t"/>
                <a:pathLst>
                  <a:path extrusionOk="0" h="1203" w="1406">
                    <a:moveTo>
                      <a:pt x="610" y="1"/>
                    </a:moveTo>
                    <a:cubicBezTo>
                      <a:pt x="271" y="18"/>
                      <a:pt x="0" y="305"/>
                      <a:pt x="17" y="644"/>
                    </a:cubicBezTo>
                    <a:cubicBezTo>
                      <a:pt x="39" y="989"/>
                      <a:pt x="317" y="1202"/>
                      <a:pt x="611" y="1202"/>
                    </a:cubicBezTo>
                    <a:cubicBezTo>
                      <a:pt x="764" y="1202"/>
                      <a:pt x="922" y="1144"/>
                      <a:pt x="1050" y="1016"/>
                    </a:cubicBezTo>
                    <a:cubicBezTo>
                      <a:pt x="1405" y="627"/>
                      <a:pt x="1134" y="1"/>
                      <a:pt x="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7" name="Google Shape;10137;p30"/>
              <p:cNvSpPr/>
              <p:nvPr/>
            </p:nvSpPr>
            <p:spPr>
              <a:xfrm>
                <a:off x="646965" y="3688714"/>
                <a:ext cx="66612" cy="57411"/>
              </a:xfrm>
              <a:custGeom>
                <a:rect b="b" l="l" r="r" t="t"/>
                <a:pathLst>
                  <a:path extrusionOk="0" h="1198" w="1390">
                    <a:moveTo>
                      <a:pt x="780" y="0"/>
                    </a:moveTo>
                    <a:cubicBezTo>
                      <a:pt x="272" y="17"/>
                      <a:pt x="1" y="627"/>
                      <a:pt x="356" y="1016"/>
                    </a:cubicBezTo>
                    <a:cubicBezTo>
                      <a:pt x="476" y="1142"/>
                      <a:pt x="627" y="1198"/>
                      <a:pt x="776" y="1198"/>
                    </a:cubicBezTo>
                    <a:cubicBezTo>
                      <a:pt x="1069" y="1198"/>
                      <a:pt x="1355" y="980"/>
                      <a:pt x="1389" y="644"/>
                    </a:cubicBezTo>
                    <a:cubicBezTo>
                      <a:pt x="1389" y="305"/>
                      <a:pt x="1118" y="17"/>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38" name="Google Shape;10138;p30"/>
            <p:cNvSpPr/>
            <p:nvPr/>
          </p:nvSpPr>
          <p:spPr>
            <a:xfrm flipH="1">
              <a:off x="4718262" y="33605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grpSp>
        <p:nvGrpSpPr>
          <p:cNvPr id="10139" name="Google Shape;10139;p30"/>
          <p:cNvGrpSpPr/>
          <p:nvPr/>
        </p:nvGrpSpPr>
        <p:grpSpPr>
          <a:xfrm flipH="1">
            <a:off x="5986408" y="2266985"/>
            <a:ext cx="1060341" cy="1566609"/>
            <a:chOff x="4047213" y="2428207"/>
            <a:chExt cx="940435" cy="1389331"/>
          </a:xfrm>
        </p:grpSpPr>
        <p:grpSp>
          <p:nvGrpSpPr>
            <p:cNvPr id="10140" name="Google Shape;10140;p30"/>
            <p:cNvGrpSpPr/>
            <p:nvPr/>
          </p:nvGrpSpPr>
          <p:grpSpPr>
            <a:xfrm>
              <a:off x="4047213" y="2428207"/>
              <a:ext cx="940435" cy="1389331"/>
              <a:chOff x="1859894" y="3105238"/>
              <a:chExt cx="1166793" cy="1723735"/>
            </a:xfrm>
          </p:grpSpPr>
          <p:sp>
            <p:nvSpPr>
              <p:cNvPr id="10141" name="Google Shape;10141;p30"/>
              <p:cNvSpPr/>
              <p:nvPr/>
            </p:nvSpPr>
            <p:spPr>
              <a:xfrm>
                <a:off x="2063560" y="4654487"/>
                <a:ext cx="760290" cy="174486"/>
              </a:xfrm>
              <a:custGeom>
                <a:rect b="b" l="l" r="r" t="t"/>
                <a:pathLst>
                  <a:path extrusionOk="0" h="3641" w="15865">
                    <a:moveTo>
                      <a:pt x="15255" y="0"/>
                    </a:moveTo>
                    <a:cubicBezTo>
                      <a:pt x="15103" y="101"/>
                      <a:pt x="12791" y="1643"/>
                      <a:pt x="7419" y="1643"/>
                    </a:cubicBezTo>
                    <a:cubicBezTo>
                      <a:pt x="7390" y="1643"/>
                      <a:pt x="7361" y="1642"/>
                      <a:pt x="7331" y="1642"/>
                    </a:cubicBezTo>
                    <a:cubicBezTo>
                      <a:pt x="3031" y="1625"/>
                      <a:pt x="322" y="576"/>
                      <a:pt x="322" y="576"/>
                    </a:cubicBezTo>
                    <a:lnTo>
                      <a:pt x="238" y="576"/>
                    </a:lnTo>
                    <a:cubicBezTo>
                      <a:pt x="136" y="1253"/>
                      <a:pt x="68" y="1930"/>
                      <a:pt x="0" y="2624"/>
                    </a:cubicBezTo>
                    <a:cubicBezTo>
                      <a:pt x="1931" y="3166"/>
                      <a:pt x="4606" y="3623"/>
                      <a:pt x="8195" y="3640"/>
                    </a:cubicBezTo>
                    <a:cubicBezTo>
                      <a:pt x="10819" y="3623"/>
                      <a:pt x="13410" y="3149"/>
                      <a:pt x="15864" y="2252"/>
                    </a:cubicBezTo>
                    <a:cubicBezTo>
                      <a:pt x="15695" y="1558"/>
                      <a:pt x="15492" y="796"/>
                      <a:pt x="1525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2" name="Google Shape;10142;p30"/>
              <p:cNvSpPr/>
              <p:nvPr/>
            </p:nvSpPr>
            <p:spPr>
              <a:xfrm>
                <a:off x="2779983" y="4465438"/>
                <a:ext cx="246705" cy="296976"/>
              </a:xfrm>
              <a:custGeom>
                <a:rect b="b" l="l" r="r" t="t"/>
                <a:pathLst>
                  <a:path extrusionOk="0" h="6197" w="5148">
                    <a:moveTo>
                      <a:pt x="4216" y="0"/>
                    </a:moveTo>
                    <a:lnTo>
                      <a:pt x="4064" y="34"/>
                    </a:lnTo>
                    <a:cubicBezTo>
                      <a:pt x="4064" y="34"/>
                      <a:pt x="3505" y="1524"/>
                      <a:pt x="0" y="2997"/>
                    </a:cubicBezTo>
                    <a:cubicBezTo>
                      <a:pt x="102" y="3319"/>
                      <a:pt x="203" y="3640"/>
                      <a:pt x="305" y="3945"/>
                    </a:cubicBezTo>
                    <a:cubicBezTo>
                      <a:pt x="542" y="4741"/>
                      <a:pt x="745" y="5503"/>
                      <a:pt x="914" y="6197"/>
                    </a:cubicBezTo>
                    <a:cubicBezTo>
                      <a:pt x="3285" y="5350"/>
                      <a:pt x="4927" y="4351"/>
                      <a:pt x="5046" y="3928"/>
                    </a:cubicBezTo>
                    <a:cubicBezTo>
                      <a:pt x="5147" y="3556"/>
                      <a:pt x="4808" y="1863"/>
                      <a:pt x="421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3" name="Google Shape;10143;p30"/>
              <p:cNvSpPr/>
              <p:nvPr/>
            </p:nvSpPr>
            <p:spPr>
              <a:xfrm>
                <a:off x="1859894" y="4508423"/>
                <a:ext cx="225619" cy="271864"/>
              </a:xfrm>
              <a:custGeom>
                <a:rect b="b" l="l" r="r" t="t"/>
                <a:pathLst>
                  <a:path extrusionOk="0" h="5673" w="4708">
                    <a:moveTo>
                      <a:pt x="695" y="1"/>
                    </a:moveTo>
                    <a:cubicBezTo>
                      <a:pt x="356" y="1203"/>
                      <a:pt x="119" y="2422"/>
                      <a:pt x="1" y="3675"/>
                    </a:cubicBezTo>
                    <a:cubicBezTo>
                      <a:pt x="1" y="3675"/>
                      <a:pt x="1186" y="4792"/>
                      <a:pt x="4250" y="5672"/>
                    </a:cubicBezTo>
                    <a:cubicBezTo>
                      <a:pt x="4318" y="4978"/>
                      <a:pt x="4386" y="4301"/>
                      <a:pt x="4488" y="3624"/>
                    </a:cubicBezTo>
                    <a:cubicBezTo>
                      <a:pt x="4555" y="3133"/>
                      <a:pt x="4640" y="2659"/>
                      <a:pt x="4708" y="2185"/>
                    </a:cubicBezTo>
                    <a:cubicBezTo>
                      <a:pt x="3269" y="1660"/>
                      <a:pt x="1914" y="915"/>
                      <a:pt x="69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4" name="Google Shape;10144;p30"/>
              <p:cNvSpPr/>
              <p:nvPr/>
            </p:nvSpPr>
            <p:spPr>
              <a:xfrm>
                <a:off x="2074917" y="4394849"/>
                <a:ext cx="718933" cy="339195"/>
              </a:xfrm>
              <a:custGeom>
                <a:rect b="b" l="l" r="r" t="t"/>
                <a:pathLst>
                  <a:path extrusionOk="0" h="7078" w="15002">
                    <a:moveTo>
                      <a:pt x="13122" y="0"/>
                    </a:moveTo>
                    <a:cubicBezTo>
                      <a:pt x="11159" y="743"/>
                      <a:pt x="9133" y="985"/>
                      <a:pt x="7326" y="985"/>
                    </a:cubicBezTo>
                    <a:cubicBezTo>
                      <a:pt x="3940" y="985"/>
                      <a:pt x="1321" y="136"/>
                      <a:pt x="1321" y="136"/>
                    </a:cubicBezTo>
                    <a:lnTo>
                      <a:pt x="1186" y="102"/>
                    </a:lnTo>
                    <a:cubicBezTo>
                      <a:pt x="881" y="1321"/>
                      <a:pt x="525" y="2862"/>
                      <a:pt x="221" y="4555"/>
                    </a:cubicBezTo>
                    <a:cubicBezTo>
                      <a:pt x="153" y="5029"/>
                      <a:pt x="68" y="5503"/>
                      <a:pt x="1" y="6011"/>
                    </a:cubicBezTo>
                    <a:lnTo>
                      <a:pt x="85" y="6011"/>
                    </a:lnTo>
                    <a:cubicBezTo>
                      <a:pt x="85" y="6011"/>
                      <a:pt x="2794" y="7060"/>
                      <a:pt x="7094" y="7077"/>
                    </a:cubicBezTo>
                    <a:cubicBezTo>
                      <a:pt x="7123" y="7077"/>
                      <a:pt x="7152" y="7077"/>
                      <a:pt x="7181" y="7077"/>
                    </a:cubicBezTo>
                    <a:cubicBezTo>
                      <a:pt x="12554" y="7077"/>
                      <a:pt x="14866" y="5519"/>
                      <a:pt x="15001" y="5418"/>
                    </a:cubicBezTo>
                    <a:cubicBezTo>
                      <a:pt x="14916" y="5113"/>
                      <a:pt x="14798" y="4792"/>
                      <a:pt x="14696" y="4470"/>
                    </a:cubicBezTo>
                    <a:cubicBezTo>
                      <a:pt x="14171" y="2811"/>
                      <a:pt x="13562" y="1169"/>
                      <a:pt x="1312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5" name="Google Shape;10145;p30"/>
              <p:cNvSpPr/>
              <p:nvPr/>
            </p:nvSpPr>
            <p:spPr>
              <a:xfrm>
                <a:off x="2698852" y="4226070"/>
                <a:ext cx="283174" cy="383811"/>
              </a:xfrm>
              <a:custGeom>
                <a:rect b="b" l="l" r="r" t="t"/>
                <a:pathLst>
                  <a:path extrusionOk="0" h="8009" w="5909">
                    <a:moveTo>
                      <a:pt x="3488" y="1"/>
                    </a:moveTo>
                    <a:cubicBezTo>
                      <a:pt x="3488" y="1"/>
                      <a:pt x="2658" y="2066"/>
                      <a:pt x="0" y="3234"/>
                    </a:cubicBezTo>
                    <a:lnTo>
                      <a:pt x="102" y="3522"/>
                    </a:lnTo>
                    <a:cubicBezTo>
                      <a:pt x="559" y="4691"/>
                      <a:pt x="1151" y="6350"/>
                      <a:pt x="1693" y="8009"/>
                    </a:cubicBezTo>
                    <a:cubicBezTo>
                      <a:pt x="5198" y="6519"/>
                      <a:pt x="5757" y="5046"/>
                      <a:pt x="5757" y="5046"/>
                    </a:cubicBezTo>
                    <a:lnTo>
                      <a:pt x="5909" y="5012"/>
                    </a:lnTo>
                    <a:cubicBezTo>
                      <a:pt x="5299" y="3116"/>
                      <a:pt x="4436" y="1050"/>
                      <a:pt x="348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6" name="Google Shape;10146;p30"/>
              <p:cNvSpPr/>
              <p:nvPr/>
            </p:nvSpPr>
            <p:spPr>
              <a:xfrm>
                <a:off x="1893200" y="4276388"/>
                <a:ext cx="244261" cy="336751"/>
              </a:xfrm>
              <a:custGeom>
                <a:rect b="b" l="l" r="r" t="t"/>
                <a:pathLst>
                  <a:path extrusionOk="0" h="7027" w="5097">
                    <a:moveTo>
                      <a:pt x="2201" y="0"/>
                    </a:moveTo>
                    <a:cubicBezTo>
                      <a:pt x="1117" y="1524"/>
                      <a:pt x="423" y="3302"/>
                      <a:pt x="0" y="4843"/>
                    </a:cubicBezTo>
                    <a:cubicBezTo>
                      <a:pt x="1219" y="5757"/>
                      <a:pt x="2574" y="6502"/>
                      <a:pt x="4013" y="7027"/>
                    </a:cubicBezTo>
                    <a:cubicBezTo>
                      <a:pt x="4300" y="5351"/>
                      <a:pt x="4673" y="3793"/>
                      <a:pt x="4978" y="2574"/>
                    </a:cubicBezTo>
                    <a:cubicBezTo>
                      <a:pt x="5012" y="2388"/>
                      <a:pt x="5062" y="2235"/>
                      <a:pt x="5096" y="2066"/>
                    </a:cubicBezTo>
                    <a:cubicBezTo>
                      <a:pt x="4046" y="1524"/>
                      <a:pt x="3064" y="813"/>
                      <a:pt x="220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7" name="Google Shape;10147;p30"/>
              <p:cNvSpPr/>
              <p:nvPr/>
            </p:nvSpPr>
            <p:spPr>
              <a:xfrm>
                <a:off x="1998674" y="4065438"/>
                <a:ext cx="867349" cy="375808"/>
              </a:xfrm>
              <a:custGeom>
                <a:rect b="b" l="l" r="r" t="t"/>
                <a:pathLst>
                  <a:path extrusionOk="0" h="7842" w="18099">
                    <a:moveTo>
                      <a:pt x="11123" y="0"/>
                    </a:moveTo>
                    <a:cubicBezTo>
                      <a:pt x="10514" y="305"/>
                      <a:pt x="9854" y="475"/>
                      <a:pt x="9176" y="491"/>
                    </a:cubicBezTo>
                    <a:cubicBezTo>
                      <a:pt x="9038" y="501"/>
                      <a:pt x="8900" y="506"/>
                      <a:pt x="8762" y="506"/>
                    </a:cubicBezTo>
                    <a:cubicBezTo>
                      <a:pt x="8173" y="506"/>
                      <a:pt x="7589" y="419"/>
                      <a:pt x="7026" y="254"/>
                    </a:cubicBezTo>
                    <a:lnTo>
                      <a:pt x="7026" y="356"/>
                    </a:lnTo>
                    <a:cubicBezTo>
                      <a:pt x="7026" y="356"/>
                      <a:pt x="3488" y="779"/>
                      <a:pt x="1151" y="3065"/>
                    </a:cubicBezTo>
                    <a:cubicBezTo>
                      <a:pt x="728" y="3471"/>
                      <a:pt x="339" y="3928"/>
                      <a:pt x="0" y="4402"/>
                    </a:cubicBezTo>
                    <a:cubicBezTo>
                      <a:pt x="863" y="5215"/>
                      <a:pt x="1845" y="5926"/>
                      <a:pt x="2895" y="6468"/>
                    </a:cubicBezTo>
                    <a:cubicBezTo>
                      <a:pt x="2861" y="6637"/>
                      <a:pt x="2811" y="6790"/>
                      <a:pt x="2777" y="6959"/>
                    </a:cubicBezTo>
                    <a:lnTo>
                      <a:pt x="2929" y="6993"/>
                    </a:lnTo>
                    <a:cubicBezTo>
                      <a:pt x="2929" y="6993"/>
                      <a:pt x="5548" y="7842"/>
                      <a:pt x="8929" y="7842"/>
                    </a:cubicBezTo>
                    <a:cubicBezTo>
                      <a:pt x="10734" y="7842"/>
                      <a:pt x="12756" y="7600"/>
                      <a:pt x="14713" y="6857"/>
                    </a:cubicBezTo>
                    <a:lnTo>
                      <a:pt x="14611" y="6570"/>
                    </a:lnTo>
                    <a:cubicBezTo>
                      <a:pt x="17269" y="5401"/>
                      <a:pt x="18099" y="3336"/>
                      <a:pt x="18099" y="3336"/>
                    </a:cubicBezTo>
                    <a:cubicBezTo>
                      <a:pt x="18014" y="3234"/>
                      <a:pt x="17896" y="3133"/>
                      <a:pt x="17794" y="3031"/>
                    </a:cubicBezTo>
                    <a:cubicBezTo>
                      <a:pt x="15407" y="949"/>
                      <a:pt x="11123" y="85"/>
                      <a:pt x="11123" y="85"/>
                    </a:cubicBezTo>
                    <a:lnTo>
                      <a:pt x="11123"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8" name="Google Shape;10148;p30"/>
              <p:cNvSpPr/>
              <p:nvPr/>
            </p:nvSpPr>
            <p:spPr>
              <a:xfrm>
                <a:off x="2679348" y="3474999"/>
                <a:ext cx="107969" cy="117458"/>
              </a:xfrm>
              <a:custGeom>
                <a:rect b="b" l="l" r="r" t="t"/>
                <a:pathLst>
                  <a:path extrusionOk="0" h="2451" w="2253">
                    <a:moveTo>
                      <a:pt x="670" y="0"/>
                    </a:moveTo>
                    <a:cubicBezTo>
                      <a:pt x="449" y="0"/>
                      <a:pt x="229" y="38"/>
                      <a:pt x="18" y="115"/>
                    </a:cubicBezTo>
                    <a:cubicBezTo>
                      <a:pt x="1" y="927"/>
                      <a:pt x="170" y="1723"/>
                      <a:pt x="526" y="2451"/>
                    </a:cubicBezTo>
                    <a:cubicBezTo>
                      <a:pt x="946" y="2212"/>
                      <a:pt x="1320" y="2111"/>
                      <a:pt x="1644" y="2111"/>
                    </a:cubicBezTo>
                    <a:cubicBezTo>
                      <a:pt x="1803" y="2111"/>
                      <a:pt x="1950" y="2135"/>
                      <a:pt x="2083" y="2180"/>
                    </a:cubicBezTo>
                    <a:lnTo>
                      <a:pt x="2100" y="2129"/>
                    </a:lnTo>
                    <a:lnTo>
                      <a:pt x="2253" y="1435"/>
                    </a:lnTo>
                    <a:lnTo>
                      <a:pt x="2253" y="1435"/>
                    </a:lnTo>
                    <a:cubicBezTo>
                      <a:pt x="1965" y="1587"/>
                      <a:pt x="1660" y="1689"/>
                      <a:pt x="1338" y="1774"/>
                    </a:cubicBezTo>
                    <a:cubicBezTo>
                      <a:pt x="1338" y="1774"/>
                      <a:pt x="2236" y="419"/>
                      <a:pt x="1321" y="115"/>
                    </a:cubicBezTo>
                    <a:cubicBezTo>
                      <a:pt x="1110" y="38"/>
                      <a:pt x="890" y="0"/>
                      <a:pt x="670"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9" name="Google Shape;10149;p30"/>
              <p:cNvSpPr/>
              <p:nvPr/>
            </p:nvSpPr>
            <p:spPr>
              <a:xfrm>
                <a:off x="2255868" y="3214882"/>
                <a:ext cx="214214" cy="74951"/>
              </a:xfrm>
              <a:custGeom>
                <a:rect b="b" l="l" r="r" t="t"/>
                <a:pathLst>
                  <a:path extrusionOk="0" h="1564" w="4470">
                    <a:moveTo>
                      <a:pt x="3009" y="1"/>
                    </a:moveTo>
                    <a:cubicBezTo>
                      <a:pt x="2828" y="1"/>
                      <a:pt x="2648" y="14"/>
                      <a:pt x="2472" y="40"/>
                    </a:cubicBezTo>
                    <a:cubicBezTo>
                      <a:pt x="2472" y="40"/>
                      <a:pt x="0" y="802"/>
                      <a:pt x="965" y="1530"/>
                    </a:cubicBezTo>
                    <a:cubicBezTo>
                      <a:pt x="1434" y="1401"/>
                      <a:pt x="1914" y="1337"/>
                      <a:pt x="2393" y="1337"/>
                    </a:cubicBezTo>
                    <a:cubicBezTo>
                      <a:pt x="2917" y="1337"/>
                      <a:pt x="3440" y="1413"/>
                      <a:pt x="3945" y="1564"/>
                    </a:cubicBezTo>
                    <a:cubicBezTo>
                      <a:pt x="4013" y="1242"/>
                      <a:pt x="4470" y="311"/>
                      <a:pt x="4216" y="209"/>
                    </a:cubicBezTo>
                    <a:cubicBezTo>
                      <a:pt x="3828" y="69"/>
                      <a:pt x="3417" y="1"/>
                      <a:pt x="3009"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0" name="Google Shape;10150;p30"/>
              <p:cNvSpPr/>
              <p:nvPr/>
            </p:nvSpPr>
            <p:spPr>
              <a:xfrm>
                <a:off x="1915914" y="3105238"/>
                <a:ext cx="963913" cy="492116"/>
              </a:xfrm>
              <a:custGeom>
                <a:rect b="b" l="l" r="r" t="t"/>
                <a:pathLst>
                  <a:path extrusionOk="0" h="10269" w="20114">
                    <a:moveTo>
                      <a:pt x="7982" y="1"/>
                    </a:moveTo>
                    <a:cubicBezTo>
                      <a:pt x="6793" y="1"/>
                      <a:pt x="5579" y="339"/>
                      <a:pt x="4893" y="1143"/>
                    </a:cubicBezTo>
                    <a:cubicBezTo>
                      <a:pt x="3437" y="2853"/>
                      <a:pt x="4791" y="3208"/>
                      <a:pt x="4267" y="4123"/>
                    </a:cubicBezTo>
                    <a:cubicBezTo>
                      <a:pt x="3742" y="5037"/>
                      <a:pt x="1795" y="4106"/>
                      <a:pt x="897" y="7153"/>
                    </a:cubicBezTo>
                    <a:cubicBezTo>
                      <a:pt x="0" y="10184"/>
                      <a:pt x="3386" y="10269"/>
                      <a:pt x="3386" y="10269"/>
                    </a:cubicBezTo>
                    <a:cubicBezTo>
                      <a:pt x="2523" y="9388"/>
                      <a:pt x="2743" y="8440"/>
                      <a:pt x="3742" y="7695"/>
                    </a:cubicBezTo>
                    <a:lnTo>
                      <a:pt x="3793" y="7644"/>
                    </a:lnTo>
                    <a:cubicBezTo>
                      <a:pt x="3955" y="7532"/>
                      <a:pt x="4163" y="7466"/>
                      <a:pt x="4370" y="7466"/>
                    </a:cubicBezTo>
                    <a:cubicBezTo>
                      <a:pt x="4443" y="7466"/>
                      <a:pt x="4517" y="7474"/>
                      <a:pt x="4588" y="7492"/>
                    </a:cubicBezTo>
                    <a:cubicBezTo>
                      <a:pt x="5265" y="7601"/>
                      <a:pt x="6054" y="8132"/>
                      <a:pt x="6837" y="8132"/>
                    </a:cubicBezTo>
                    <a:cubicBezTo>
                      <a:pt x="7152" y="8132"/>
                      <a:pt x="7466" y="8046"/>
                      <a:pt x="7771" y="7814"/>
                    </a:cubicBezTo>
                    <a:cubicBezTo>
                      <a:pt x="9160" y="6747"/>
                      <a:pt x="7754" y="4715"/>
                      <a:pt x="8059" y="3818"/>
                    </a:cubicBezTo>
                    <a:cubicBezTo>
                      <a:pt x="8215" y="3357"/>
                      <a:pt x="8482" y="3219"/>
                      <a:pt x="8746" y="3219"/>
                    </a:cubicBezTo>
                    <a:cubicBezTo>
                      <a:pt x="9142" y="3219"/>
                      <a:pt x="9532" y="3530"/>
                      <a:pt x="9532" y="3530"/>
                    </a:cubicBezTo>
                    <a:cubicBezTo>
                      <a:pt x="9746" y="3244"/>
                      <a:pt x="10070" y="3092"/>
                      <a:pt x="10408" y="3092"/>
                    </a:cubicBezTo>
                    <a:cubicBezTo>
                      <a:pt x="10550" y="3092"/>
                      <a:pt x="10695" y="3119"/>
                      <a:pt x="10836" y="3175"/>
                    </a:cubicBezTo>
                    <a:cubicBezTo>
                      <a:pt x="11073" y="3276"/>
                      <a:pt x="11090" y="3530"/>
                      <a:pt x="11039" y="3852"/>
                    </a:cubicBezTo>
                    <a:cubicBezTo>
                      <a:pt x="10920" y="4563"/>
                      <a:pt x="10412" y="5562"/>
                      <a:pt x="11140" y="5833"/>
                    </a:cubicBezTo>
                    <a:cubicBezTo>
                      <a:pt x="11348" y="5908"/>
                      <a:pt x="11534" y="5933"/>
                      <a:pt x="11704" y="5933"/>
                    </a:cubicBezTo>
                    <a:cubicBezTo>
                      <a:pt x="12072" y="5933"/>
                      <a:pt x="12366" y="5813"/>
                      <a:pt x="12650" y="5813"/>
                    </a:cubicBezTo>
                    <a:cubicBezTo>
                      <a:pt x="12887" y="5813"/>
                      <a:pt x="13117" y="5897"/>
                      <a:pt x="13375" y="6205"/>
                    </a:cubicBezTo>
                    <a:cubicBezTo>
                      <a:pt x="14069" y="7052"/>
                      <a:pt x="11784" y="8169"/>
                      <a:pt x="13375" y="8575"/>
                    </a:cubicBezTo>
                    <a:cubicBezTo>
                      <a:pt x="13543" y="8617"/>
                      <a:pt x="13699" y="8635"/>
                      <a:pt x="13848" y="8635"/>
                    </a:cubicBezTo>
                    <a:cubicBezTo>
                      <a:pt x="14672" y="8635"/>
                      <a:pt x="15231" y="8075"/>
                      <a:pt x="15949" y="7831"/>
                    </a:cubicBezTo>
                    <a:cubicBezTo>
                      <a:pt x="16160" y="7754"/>
                      <a:pt x="16380" y="7716"/>
                      <a:pt x="16601" y="7716"/>
                    </a:cubicBezTo>
                    <a:cubicBezTo>
                      <a:pt x="16821" y="7716"/>
                      <a:pt x="17041" y="7754"/>
                      <a:pt x="17252" y="7831"/>
                    </a:cubicBezTo>
                    <a:cubicBezTo>
                      <a:pt x="18167" y="8135"/>
                      <a:pt x="17269" y="9473"/>
                      <a:pt x="17269" y="9473"/>
                    </a:cubicBezTo>
                    <a:cubicBezTo>
                      <a:pt x="17591" y="9405"/>
                      <a:pt x="17896" y="9303"/>
                      <a:pt x="18184" y="9151"/>
                    </a:cubicBezTo>
                    <a:cubicBezTo>
                      <a:pt x="18912" y="8796"/>
                      <a:pt x="19843" y="8068"/>
                      <a:pt x="19978" y="6662"/>
                    </a:cubicBezTo>
                    <a:cubicBezTo>
                      <a:pt x="20114" y="5359"/>
                      <a:pt x="18234" y="5494"/>
                      <a:pt x="17963" y="4935"/>
                    </a:cubicBezTo>
                    <a:cubicBezTo>
                      <a:pt x="17676" y="4377"/>
                      <a:pt x="19199" y="3293"/>
                      <a:pt x="17219" y="1600"/>
                    </a:cubicBezTo>
                    <a:cubicBezTo>
                      <a:pt x="16415" y="906"/>
                      <a:pt x="15263" y="700"/>
                      <a:pt x="14178" y="700"/>
                    </a:cubicBezTo>
                    <a:cubicBezTo>
                      <a:pt x="12588" y="700"/>
                      <a:pt x="11140" y="1143"/>
                      <a:pt x="11140" y="1143"/>
                    </a:cubicBezTo>
                    <a:cubicBezTo>
                      <a:pt x="10679" y="446"/>
                      <a:pt x="9347" y="1"/>
                      <a:pt x="7982"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1" name="Google Shape;10151;p30"/>
              <p:cNvSpPr/>
              <p:nvPr/>
            </p:nvSpPr>
            <p:spPr>
              <a:xfrm>
                <a:off x="2079805" y="3279336"/>
                <a:ext cx="763501" cy="810465"/>
              </a:xfrm>
              <a:custGeom>
                <a:rect b="b" l="l" r="r" t="t"/>
                <a:pathLst>
                  <a:path extrusionOk="0" h="16912" w="15932">
                    <a:moveTo>
                      <a:pt x="6067" y="0"/>
                    </a:moveTo>
                    <a:cubicBezTo>
                      <a:pt x="5588" y="0"/>
                      <a:pt x="5108" y="64"/>
                      <a:pt x="4639" y="185"/>
                    </a:cubicBezTo>
                    <a:cubicBezTo>
                      <a:pt x="4334" y="1099"/>
                      <a:pt x="5740" y="3114"/>
                      <a:pt x="4351" y="4181"/>
                    </a:cubicBezTo>
                    <a:cubicBezTo>
                      <a:pt x="4037" y="4416"/>
                      <a:pt x="3718" y="4502"/>
                      <a:pt x="3399" y="4502"/>
                    </a:cubicBezTo>
                    <a:cubicBezTo>
                      <a:pt x="2618" y="4502"/>
                      <a:pt x="1842" y="3984"/>
                      <a:pt x="1168" y="3876"/>
                    </a:cubicBezTo>
                    <a:cubicBezTo>
                      <a:pt x="1084" y="4756"/>
                      <a:pt x="914" y="6483"/>
                      <a:pt x="796" y="7584"/>
                    </a:cubicBezTo>
                    <a:cubicBezTo>
                      <a:pt x="728" y="8125"/>
                      <a:pt x="677" y="8515"/>
                      <a:pt x="643" y="8599"/>
                    </a:cubicBezTo>
                    <a:cubicBezTo>
                      <a:pt x="440" y="9311"/>
                      <a:pt x="0" y="10056"/>
                      <a:pt x="356" y="11325"/>
                    </a:cubicBezTo>
                    <a:cubicBezTo>
                      <a:pt x="711" y="12561"/>
                      <a:pt x="2590" y="14457"/>
                      <a:pt x="5503" y="14948"/>
                    </a:cubicBezTo>
                    <a:lnTo>
                      <a:pt x="5350" y="16675"/>
                    </a:lnTo>
                    <a:cubicBezTo>
                      <a:pt x="5898" y="16836"/>
                      <a:pt x="6466" y="16912"/>
                      <a:pt x="7040" y="16912"/>
                    </a:cubicBezTo>
                    <a:cubicBezTo>
                      <a:pt x="7193" y="16912"/>
                      <a:pt x="7347" y="16906"/>
                      <a:pt x="7500" y="16895"/>
                    </a:cubicBezTo>
                    <a:cubicBezTo>
                      <a:pt x="8178" y="16895"/>
                      <a:pt x="8838" y="16726"/>
                      <a:pt x="9447" y="16421"/>
                    </a:cubicBezTo>
                    <a:lnTo>
                      <a:pt x="9227" y="14559"/>
                    </a:lnTo>
                    <a:cubicBezTo>
                      <a:pt x="11852" y="13340"/>
                      <a:pt x="13138" y="10411"/>
                      <a:pt x="13138" y="10411"/>
                    </a:cubicBezTo>
                    <a:cubicBezTo>
                      <a:pt x="13832" y="10360"/>
                      <a:pt x="14493" y="10056"/>
                      <a:pt x="14984" y="9548"/>
                    </a:cubicBezTo>
                    <a:cubicBezTo>
                      <a:pt x="15932" y="8498"/>
                      <a:pt x="15712" y="6652"/>
                      <a:pt x="14594" y="6263"/>
                    </a:cubicBezTo>
                    <a:cubicBezTo>
                      <a:pt x="14461" y="6218"/>
                      <a:pt x="14314" y="6194"/>
                      <a:pt x="14155" y="6194"/>
                    </a:cubicBezTo>
                    <a:cubicBezTo>
                      <a:pt x="13831" y="6194"/>
                      <a:pt x="13457" y="6295"/>
                      <a:pt x="13037" y="6534"/>
                    </a:cubicBezTo>
                    <a:cubicBezTo>
                      <a:pt x="12681" y="5806"/>
                      <a:pt x="12512" y="5010"/>
                      <a:pt x="12529" y="4198"/>
                    </a:cubicBezTo>
                    <a:lnTo>
                      <a:pt x="12529" y="4198"/>
                    </a:lnTo>
                    <a:cubicBezTo>
                      <a:pt x="11815" y="4440"/>
                      <a:pt x="11258" y="5007"/>
                      <a:pt x="10442" y="5007"/>
                    </a:cubicBezTo>
                    <a:cubicBezTo>
                      <a:pt x="10289" y="5007"/>
                      <a:pt x="10128" y="4988"/>
                      <a:pt x="9955" y="4942"/>
                    </a:cubicBezTo>
                    <a:cubicBezTo>
                      <a:pt x="8364" y="4553"/>
                      <a:pt x="10649" y="3419"/>
                      <a:pt x="9955" y="2572"/>
                    </a:cubicBezTo>
                    <a:cubicBezTo>
                      <a:pt x="9696" y="2270"/>
                      <a:pt x="9466" y="2188"/>
                      <a:pt x="9228" y="2188"/>
                    </a:cubicBezTo>
                    <a:cubicBezTo>
                      <a:pt x="8948" y="2188"/>
                      <a:pt x="8656" y="2302"/>
                      <a:pt x="8294" y="2302"/>
                    </a:cubicBezTo>
                    <a:cubicBezTo>
                      <a:pt x="8121" y="2302"/>
                      <a:pt x="7932" y="2276"/>
                      <a:pt x="7720" y="2200"/>
                    </a:cubicBezTo>
                    <a:cubicBezTo>
                      <a:pt x="6992" y="1946"/>
                      <a:pt x="7500" y="930"/>
                      <a:pt x="7619" y="236"/>
                    </a:cubicBezTo>
                    <a:cubicBezTo>
                      <a:pt x="7114" y="76"/>
                      <a:pt x="6591" y="0"/>
                      <a:pt x="606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2" name="Google Shape;10152;p30"/>
              <p:cNvSpPr/>
              <p:nvPr/>
            </p:nvSpPr>
            <p:spPr>
              <a:xfrm>
                <a:off x="2339395" y="3976209"/>
                <a:ext cx="182633" cy="61676"/>
              </a:xfrm>
              <a:custGeom>
                <a:rect b="b" l="l" r="r" t="t"/>
                <a:pathLst>
                  <a:path extrusionOk="0" h="1287" w="3811">
                    <a:moveTo>
                      <a:pt x="3793" y="0"/>
                    </a:moveTo>
                    <a:cubicBezTo>
                      <a:pt x="3065" y="339"/>
                      <a:pt x="2287" y="508"/>
                      <a:pt x="1491" y="508"/>
                    </a:cubicBezTo>
                    <a:cubicBezTo>
                      <a:pt x="1017" y="508"/>
                      <a:pt x="543" y="474"/>
                      <a:pt x="69" y="390"/>
                    </a:cubicBezTo>
                    <a:lnTo>
                      <a:pt x="1" y="1287"/>
                    </a:lnTo>
                    <a:cubicBezTo>
                      <a:pt x="1389" y="1253"/>
                      <a:pt x="2761" y="1050"/>
                      <a:pt x="3810" y="153"/>
                    </a:cubicBezTo>
                    <a:lnTo>
                      <a:pt x="379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3" name="Google Shape;10153;p30"/>
              <p:cNvSpPr/>
              <p:nvPr/>
            </p:nvSpPr>
            <p:spPr>
              <a:xfrm>
                <a:off x="2095188" y="3462971"/>
                <a:ext cx="40638" cy="179805"/>
              </a:xfrm>
              <a:custGeom>
                <a:rect b="b" l="l" r="r" t="t"/>
                <a:pathLst>
                  <a:path extrusionOk="0" h="3752" w="848">
                    <a:moveTo>
                      <a:pt x="629" y="1"/>
                    </a:moveTo>
                    <a:cubicBezTo>
                      <a:pt x="422" y="1"/>
                      <a:pt x="214" y="67"/>
                      <a:pt x="52" y="179"/>
                    </a:cubicBezTo>
                    <a:lnTo>
                      <a:pt x="1" y="230"/>
                    </a:lnTo>
                    <a:cubicBezTo>
                      <a:pt x="1" y="1110"/>
                      <a:pt x="52" y="3041"/>
                      <a:pt x="441" y="3752"/>
                    </a:cubicBezTo>
                    <a:lnTo>
                      <a:pt x="458" y="3752"/>
                    </a:lnTo>
                    <a:cubicBezTo>
                      <a:pt x="593" y="2634"/>
                      <a:pt x="763" y="924"/>
                      <a:pt x="847" y="27"/>
                    </a:cubicBezTo>
                    <a:cubicBezTo>
                      <a:pt x="776" y="9"/>
                      <a:pt x="702" y="1"/>
                      <a:pt x="629"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4" name="Google Shape;10154;p30"/>
              <p:cNvSpPr/>
              <p:nvPr/>
            </p:nvSpPr>
            <p:spPr>
              <a:xfrm>
                <a:off x="2309636" y="4048330"/>
                <a:ext cx="247232" cy="61964"/>
              </a:xfrm>
              <a:custGeom>
                <a:rect b="b" l="l" r="r" t="t"/>
                <a:pathLst>
                  <a:path extrusionOk="0" h="1293" w="5159">
                    <a:moveTo>
                      <a:pt x="4904" y="0"/>
                    </a:moveTo>
                    <a:cubicBezTo>
                      <a:pt x="4877" y="0"/>
                      <a:pt x="4849" y="6"/>
                      <a:pt x="4821" y="19"/>
                    </a:cubicBezTo>
                    <a:lnTo>
                      <a:pt x="4770" y="36"/>
                    </a:lnTo>
                    <a:cubicBezTo>
                      <a:pt x="4601" y="104"/>
                      <a:pt x="4448" y="154"/>
                      <a:pt x="4262" y="205"/>
                    </a:cubicBezTo>
                    <a:cubicBezTo>
                      <a:pt x="4093" y="256"/>
                      <a:pt x="3906" y="307"/>
                      <a:pt x="3737" y="341"/>
                    </a:cubicBezTo>
                    <a:cubicBezTo>
                      <a:pt x="3365" y="391"/>
                      <a:pt x="2992" y="425"/>
                      <a:pt x="2620" y="442"/>
                    </a:cubicBezTo>
                    <a:cubicBezTo>
                      <a:pt x="2425" y="451"/>
                      <a:pt x="2235" y="455"/>
                      <a:pt x="2044" y="455"/>
                    </a:cubicBezTo>
                    <a:cubicBezTo>
                      <a:pt x="1854" y="455"/>
                      <a:pt x="1663" y="451"/>
                      <a:pt x="1468" y="442"/>
                    </a:cubicBezTo>
                    <a:cubicBezTo>
                      <a:pt x="1282" y="425"/>
                      <a:pt x="1096" y="425"/>
                      <a:pt x="910" y="408"/>
                    </a:cubicBezTo>
                    <a:cubicBezTo>
                      <a:pt x="808" y="391"/>
                      <a:pt x="707" y="391"/>
                      <a:pt x="622" y="374"/>
                    </a:cubicBezTo>
                    <a:cubicBezTo>
                      <a:pt x="537" y="357"/>
                      <a:pt x="436" y="341"/>
                      <a:pt x="351" y="341"/>
                    </a:cubicBezTo>
                    <a:lnTo>
                      <a:pt x="300" y="341"/>
                    </a:lnTo>
                    <a:cubicBezTo>
                      <a:pt x="294" y="340"/>
                      <a:pt x="288" y="340"/>
                      <a:pt x="282" y="340"/>
                    </a:cubicBezTo>
                    <a:cubicBezTo>
                      <a:pt x="91" y="340"/>
                      <a:pt x="1" y="598"/>
                      <a:pt x="165" y="696"/>
                    </a:cubicBezTo>
                    <a:cubicBezTo>
                      <a:pt x="249" y="764"/>
                      <a:pt x="385" y="832"/>
                      <a:pt x="470" y="882"/>
                    </a:cubicBezTo>
                    <a:cubicBezTo>
                      <a:pt x="554" y="933"/>
                      <a:pt x="656" y="967"/>
                      <a:pt x="757" y="1018"/>
                    </a:cubicBezTo>
                    <a:cubicBezTo>
                      <a:pt x="960" y="1086"/>
                      <a:pt x="1164" y="1153"/>
                      <a:pt x="1384" y="1187"/>
                    </a:cubicBezTo>
                    <a:cubicBezTo>
                      <a:pt x="1736" y="1258"/>
                      <a:pt x="2089" y="1293"/>
                      <a:pt x="2442" y="1293"/>
                    </a:cubicBezTo>
                    <a:cubicBezTo>
                      <a:pt x="2512" y="1293"/>
                      <a:pt x="2583" y="1292"/>
                      <a:pt x="2654" y="1289"/>
                    </a:cubicBezTo>
                    <a:cubicBezTo>
                      <a:pt x="3094" y="1272"/>
                      <a:pt x="3517" y="1187"/>
                      <a:pt x="3923" y="1052"/>
                    </a:cubicBezTo>
                    <a:cubicBezTo>
                      <a:pt x="4127" y="984"/>
                      <a:pt x="4330" y="882"/>
                      <a:pt x="4533" y="781"/>
                    </a:cubicBezTo>
                    <a:cubicBezTo>
                      <a:pt x="4719" y="662"/>
                      <a:pt x="4905" y="510"/>
                      <a:pt x="5058" y="324"/>
                    </a:cubicBezTo>
                    <a:cubicBezTo>
                      <a:pt x="5158" y="180"/>
                      <a:pt x="5052" y="0"/>
                      <a:pt x="4904"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5" name="Google Shape;10155;p30"/>
              <p:cNvSpPr/>
              <p:nvPr/>
            </p:nvSpPr>
            <p:spPr>
              <a:xfrm>
                <a:off x="2183890" y="3598109"/>
                <a:ext cx="53338" cy="45670"/>
              </a:xfrm>
              <a:custGeom>
                <a:rect b="b" l="l" r="r" t="t"/>
                <a:pathLst>
                  <a:path extrusionOk="0" h="953" w="1113">
                    <a:moveTo>
                      <a:pt x="618" y="0"/>
                    </a:moveTo>
                    <a:cubicBezTo>
                      <a:pt x="224" y="0"/>
                      <a:pt x="0" y="480"/>
                      <a:pt x="283" y="796"/>
                    </a:cubicBezTo>
                    <a:cubicBezTo>
                      <a:pt x="379" y="904"/>
                      <a:pt x="503" y="952"/>
                      <a:pt x="627" y="952"/>
                    </a:cubicBezTo>
                    <a:cubicBezTo>
                      <a:pt x="855" y="952"/>
                      <a:pt x="1080" y="788"/>
                      <a:pt x="1113" y="525"/>
                    </a:cubicBezTo>
                    <a:cubicBezTo>
                      <a:pt x="1113" y="254"/>
                      <a:pt x="909" y="17"/>
                      <a:pt x="639" y="0"/>
                    </a:cubicBezTo>
                    <a:cubicBezTo>
                      <a:pt x="632" y="0"/>
                      <a:pt x="625" y="0"/>
                      <a:pt x="6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6" name="Google Shape;10156;p30"/>
              <p:cNvSpPr/>
              <p:nvPr/>
            </p:nvSpPr>
            <p:spPr>
              <a:xfrm>
                <a:off x="2460300" y="3598109"/>
                <a:ext cx="53577" cy="45670"/>
              </a:xfrm>
              <a:custGeom>
                <a:rect b="b" l="l" r="r" t="t"/>
                <a:pathLst>
                  <a:path extrusionOk="0" h="953" w="1118">
                    <a:moveTo>
                      <a:pt x="627" y="0"/>
                    </a:moveTo>
                    <a:cubicBezTo>
                      <a:pt x="221" y="0"/>
                      <a:pt x="1" y="491"/>
                      <a:pt x="271" y="796"/>
                    </a:cubicBezTo>
                    <a:cubicBezTo>
                      <a:pt x="373" y="904"/>
                      <a:pt x="502" y="952"/>
                      <a:pt x="627" y="952"/>
                    </a:cubicBezTo>
                    <a:cubicBezTo>
                      <a:pt x="858" y="952"/>
                      <a:pt x="1079" y="788"/>
                      <a:pt x="1101" y="525"/>
                    </a:cubicBezTo>
                    <a:cubicBezTo>
                      <a:pt x="1118" y="254"/>
                      <a:pt x="898" y="17"/>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7" name="Google Shape;10157;p30"/>
              <p:cNvSpPr/>
              <p:nvPr/>
            </p:nvSpPr>
            <p:spPr>
              <a:xfrm>
                <a:off x="2707765" y="3634625"/>
                <a:ext cx="73896" cy="61341"/>
              </a:xfrm>
              <a:custGeom>
                <a:rect b="b" l="l" r="r" t="t"/>
                <a:pathLst>
                  <a:path extrusionOk="0" h="1280" w="1542">
                    <a:moveTo>
                      <a:pt x="965" y="0"/>
                    </a:moveTo>
                    <a:cubicBezTo>
                      <a:pt x="762" y="0"/>
                      <a:pt x="559" y="85"/>
                      <a:pt x="424" y="220"/>
                    </a:cubicBezTo>
                    <a:cubicBezTo>
                      <a:pt x="288" y="339"/>
                      <a:pt x="187" y="491"/>
                      <a:pt x="119" y="678"/>
                    </a:cubicBezTo>
                    <a:cubicBezTo>
                      <a:pt x="34" y="830"/>
                      <a:pt x="0" y="999"/>
                      <a:pt x="0" y="1169"/>
                    </a:cubicBezTo>
                    <a:cubicBezTo>
                      <a:pt x="0" y="1234"/>
                      <a:pt x="57" y="1279"/>
                      <a:pt x="111" y="1279"/>
                    </a:cubicBezTo>
                    <a:cubicBezTo>
                      <a:pt x="141" y="1279"/>
                      <a:pt x="169" y="1266"/>
                      <a:pt x="187" y="1236"/>
                    </a:cubicBezTo>
                    <a:cubicBezTo>
                      <a:pt x="339" y="982"/>
                      <a:pt x="508" y="745"/>
                      <a:pt x="711" y="542"/>
                    </a:cubicBezTo>
                    <a:cubicBezTo>
                      <a:pt x="779" y="457"/>
                      <a:pt x="881" y="407"/>
                      <a:pt x="999" y="373"/>
                    </a:cubicBezTo>
                    <a:cubicBezTo>
                      <a:pt x="1055" y="366"/>
                      <a:pt x="1111" y="362"/>
                      <a:pt x="1166" y="362"/>
                    </a:cubicBezTo>
                    <a:cubicBezTo>
                      <a:pt x="1244" y="362"/>
                      <a:pt x="1319" y="370"/>
                      <a:pt x="1389" y="390"/>
                    </a:cubicBezTo>
                    <a:lnTo>
                      <a:pt x="1406" y="390"/>
                    </a:lnTo>
                    <a:cubicBezTo>
                      <a:pt x="1439" y="390"/>
                      <a:pt x="1473" y="373"/>
                      <a:pt x="1507" y="356"/>
                    </a:cubicBezTo>
                    <a:cubicBezTo>
                      <a:pt x="1541" y="305"/>
                      <a:pt x="1524" y="237"/>
                      <a:pt x="1490" y="204"/>
                    </a:cubicBezTo>
                    <a:cubicBezTo>
                      <a:pt x="1355" y="68"/>
                      <a:pt x="1169" y="0"/>
                      <a:pt x="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8" name="Google Shape;10158;p30"/>
              <p:cNvSpPr/>
              <p:nvPr/>
            </p:nvSpPr>
            <p:spPr>
              <a:xfrm>
                <a:off x="2470028" y="3493353"/>
                <a:ext cx="86069" cy="66181"/>
              </a:xfrm>
              <a:custGeom>
                <a:rect b="b" l="l" r="r" t="t"/>
                <a:pathLst>
                  <a:path extrusionOk="0" h="1381" w="1796">
                    <a:moveTo>
                      <a:pt x="558" y="1"/>
                    </a:moveTo>
                    <a:cubicBezTo>
                      <a:pt x="259" y="1"/>
                      <a:pt x="18" y="140"/>
                      <a:pt x="18" y="409"/>
                    </a:cubicBezTo>
                    <a:cubicBezTo>
                      <a:pt x="1" y="815"/>
                      <a:pt x="424" y="849"/>
                      <a:pt x="813" y="1103"/>
                    </a:cubicBezTo>
                    <a:cubicBezTo>
                      <a:pt x="937" y="1165"/>
                      <a:pt x="1256" y="1380"/>
                      <a:pt x="1466" y="1380"/>
                    </a:cubicBezTo>
                    <a:cubicBezTo>
                      <a:pt x="1487" y="1380"/>
                      <a:pt x="1506" y="1378"/>
                      <a:pt x="1524" y="1374"/>
                    </a:cubicBezTo>
                    <a:cubicBezTo>
                      <a:pt x="1694" y="1340"/>
                      <a:pt x="1795" y="1171"/>
                      <a:pt x="1745" y="1001"/>
                    </a:cubicBezTo>
                    <a:cubicBezTo>
                      <a:pt x="1677" y="578"/>
                      <a:pt x="1389" y="223"/>
                      <a:pt x="983" y="87"/>
                    </a:cubicBezTo>
                    <a:cubicBezTo>
                      <a:pt x="841" y="29"/>
                      <a:pt x="694" y="1"/>
                      <a:pt x="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9" name="Google Shape;10159;p30"/>
              <p:cNvSpPr/>
              <p:nvPr/>
            </p:nvSpPr>
            <p:spPr>
              <a:xfrm>
                <a:off x="2170664" y="3493353"/>
                <a:ext cx="86021" cy="66181"/>
              </a:xfrm>
              <a:custGeom>
                <a:rect b="b" l="l" r="r" t="t"/>
                <a:pathLst>
                  <a:path extrusionOk="0" h="1381" w="1795">
                    <a:moveTo>
                      <a:pt x="1237" y="1"/>
                    </a:moveTo>
                    <a:cubicBezTo>
                      <a:pt x="1102" y="1"/>
                      <a:pt x="955" y="29"/>
                      <a:pt x="813" y="87"/>
                    </a:cubicBezTo>
                    <a:cubicBezTo>
                      <a:pt x="407" y="223"/>
                      <a:pt x="102" y="578"/>
                      <a:pt x="34" y="1001"/>
                    </a:cubicBezTo>
                    <a:cubicBezTo>
                      <a:pt x="0" y="1171"/>
                      <a:pt x="102" y="1340"/>
                      <a:pt x="271" y="1374"/>
                    </a:cubicBezTo>
                    <a:cubicBezTo>
                      <a:pt x="289" y="1378"/>
                      <a:pt x="309" y="1380"/>
                      <a:pt x="330" y="1380"/>
                    </a:cubicBezTo>
                    <a:cubicBezTo>
                      <a:pt x="542" y="1380"/>
                      <a:pt x="874" y="1165"/>
                      <a:pt x="982" y="1103"/>
                    </a:cubicBezTo>
                    <a:cubicBezTo>
                      <a:pt x="1372" y="849"/>
                      <a:pt x="1795" y="815"/>
                      <a:pt x="1778" y="409"/>
                    </a:cubicBezTo>
                    <a:cubicBezTo>
                      <a:pt x="1778" y="140"/>
                      <a:pt x="1537" y="1"/>
                      <a:pt x="12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0" name="Google Shape;10160;p30"/>
              <p:cNvSpPr/>
              <p:nvPr/>
            </p:nvSpPr>
            <p:spPr>
              <a:xfrm>
                <a:off x="2225552" y="3744940"/>
                <a:ext cx="224181" cy="96851"/>
              </a:xfrm>
              <a:custGeom>
                <a:rect b="b" l="l" r="r" t="t"/>
                <a:pathLst>
                  <a:path extrusionOk="0" h="2021" w="4678">
                    <a:moveTo>
                      <a:pt x="85" y="1"/>
                    </a:moveTo>
                    <a:cubicBezTo>
                      <a:pt x="34" y="18"/>
                      <a:pt x="0" y="69"/>
                      <a:pt x="17" y="119"/>
                    </a:cubicBezTo>
                    <a:cubicBezTo>
                      <a:pt x="119" y="627"/>
                      <a:pt x="390" y="1101"/>
                      <a:pt x="796" y="1457"/>
                    </a:cubicBezTo>
                    <a:cubicBezTo>
                      <a:pt x="1186" y="1796"/>
                      <a:pt x="1710" y="1999"/>
                      <a:pt x="2252" y="2016"/>
                    </a:cubicBezTo>
                    <a:cubicBezTo>
                      <a:pt x="2301" y="2019"/>
                      <a:pt x="2349" y="2020"/>
                      <a:pt x="2398" y="2020"/>
                    </a:cubicBezTo>
                    <a:cubicBezTo>
                      <a:pt x="2874" y="2020"/>
                      <a:pt x="3344" y="1872"/>
                      <a:pt x="3759" y="1626"/>
                    </a:cubicBezTo>
                    <a:cubicBezTo>
                      <a:pt x="4199" y="1321"/>
                      <a:pt x="4521" y="881"/>
                      <a:pt x="4656" y="356"/>
                    </a:cubicBezTo>
                    <a:cubicBezTo>
                      <a:pt x="4678" y="281"/>
                      <a:pt x="4611" y="227"/>
                      <a:pt x="4551" y="227"/>
                    </a:cubicBezTo>
                    <a:cubicBezTo>
                      <a:pt x="4516" y="227"/>
                      <a:pt x="4483" y="245"/>
                      <a:pt x="4470" y="289"/>
                    </a:cubicBezTo>
                    <a:lnTo>
                      <a:pt x="4470" y="306"/>
                    </a:lnTo>
                    <a:cubicBezTo>
                      <a:pt x="4267" y="712"/>
                      <a:pt x="3962" y="1068"/>
                      <a:pt x="3556" y="1288"/>
                    </a:cubicBezTo>
                    <a:cubicBezTo>
                      <a:pt x="3194" y="1492"/>
                      <a:pt x="2774" y="1594"/>
                      <a:pt x="2364" y="1594"/>
                    </a:cubicBezTo>
                    <a:cubicBezTo>
                      <a:pt x="2332" y="1594"/>
                      <a:pt x="2301" y="1594"/>
                      <a:pt x="2269" y="1592"/>
                    </a:cubicBezTo>
                    <a:cubicBezTo>
                      <a:pt x="1812" y="1592"/>
                      <a:pt x="1372" y="1440"/>
                      <a:pt x="1016" y="1169"/>
                    </a:cubicBezTo>
                    <a:cubicBezTo>
                      <a:pt x="661" y="881"/>
                      <a:pt x="373" y="492"/>
                      <a:pt x="204" y="69"/>
                    </a:cubicBezTo>
                    <a:cubicBezTo>
                      <a:pt x="187" y="18"/>
                      <a:pt x="13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161" name="Google Shape;10161;p30"/>
            <p:cNvSpPr/>
            <p:nvPr/>
          </p:nvSpPr>
          <p:spPr>
            <a:xfrm>
              <a:off x="4425882" y="28753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sp>
        <p:nvSpPr>
          <p:cNvPr id="10162" name="Google Shape;10162;p30"/>
          <p:cNvSpPr/>
          <p:nvPr/>
        </p:nvSpPr>
        <p:spPr>
          <a:xfrm flipH="1">
            <a:off x="723077" y="971997"/>
            <a:ext cx="341952" cy="637214"/>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lt2"/>
            </a:solidFill>
            <a:prstDash val="solid"/>
            <a:round/>
            <a:headEnd len="med" w="med" type="none"/>
            <a:tailEnd len="med" w="med" type="non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6" name="Shape 10166"/>
        <p:cNvGrpSpPr/>
        <p:nvPr/>
      </p:nvGrpSpPr>
      <p:grpSpPr>
        <a:xfrm>
          <a:off x="0" y="0"/>
          <a:ext cx="0" cy="0"/>
          <a:chOff x="0" y="0"/>
          <a:chExt cx="0" cy="0"/>
        </a:xfrm>
      </p:grpSpPr>
      <p:sp>
        <p:nvSpPr>
          <p:cNvPr id="10167" name="Google Shape;10167;p31"/>
          <p:cNvSpPr txBox="1"/>
          <p:nvPr>
            <p:ph type="title"/>
          </p:nvPr>
        </p:nvSpPr>
        <p:spPr>
          <a:xfrm>
            <a:off x="101200" y="272825"/>
            <a:ext cx="7715400" cy="4680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lang="en" sz="2800">
                <a:solidFill>
                  <a:srgbClr val="000000"/>
                </a:solidFill>
              </a:rPr>
              <a:t>Research Questions and Methodology</a:t>
            </a:r>
            <a:endParaRPr sz="4500"/>
          </a:p>
        </p:txBody>
      </p:sp>
      <p:sp>
        <p:nvSpPr>
          <p:cNvPr id="10168" name="Google Shape;10168;p31"/>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169" name="Google Shape;10169;p31"/>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170" name="Google Shape;10170;p31"/>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171" name="Google Shape;10171;p31"/>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172" name="Google Shape;10172;p31"/>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173" name="Google Shape;10173;p31"/>
          <p:cNvSpPr/>
          <p:nvPr/>
        </p:nvSpPr>
        <p:spPr>
          <a:xfrm rot="5744039">
            <a:off x="7285720" y="1043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174" name="Google Shape;10174;p31"/>
          <p:cNvGrpSpPr/>
          <p:nvPr/>
        </p:nvGrpSpPr>
        <p:grpSpPr>
          <a:xfrm>
            <a:off x="2323329" y="6"/>
            <a:ext cx="213202" cy="337524"/>
            <a:chOff x="-1621788" y="2432386"/>
            <a:chExt cx="315201" cy="499001"/>
          </a:xfrm>
        </p:grpSpPr>
        <p:sp>
          <p:nvSpPr>
            <p:cNvPr id="10175" name="Google Shape;10175;p31"/>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176" name="Google Shape;10176;p31"/>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177" name="Google Shape;10177;p31"/>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178" name="Google Shape;10178;p31"/>
          <p:cNvSpPr/>
          <p:nvPr/>
        </p:nvSpPr>
        <p:spPr>
          <a:xfrm>
            <a:off x="6969198" y="2369142"/>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179" name="Google Shape;10179;p31"/>
          <p:cNvGrpSpPr/>
          <p:nvPr/>
        </p:nvGrpSpPr>
        <p:grpSpPr>
          <a:xfrm>
            <a:off x="-8" y="272831"/>
            <a:ext cx="213202" cy="337524"/>
            <a:chOff x="-1621788" y="2432386"/>
            <a:chExt cx="315201" cy="499001"/>
          </a:xfrm>
        </p:grpSpPr>
        <p:sp>
          <p:nvSpPr>
            <p:cNvPr id="10180" name="Google Shape;10180;p31"/>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181" name="Google Shape;10181;p31"/>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182" name="Google Shape;10182;p31"/>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183" name="Google Shape;10183;p31"/>
          <p:cNvSpPr/>
          <p:nvPr/>
        </p:nvSpPr>
        <p:spPr>
          <a:xfrm>
            <a:off x="7575576" y="2719880"/>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184" name="Google Shape;10184;p31"/>
          <p:cNvSpPr txBox="1"/>
          <p:nvPr/>
        </p:nvSpPr>
        <p:spPr>
          <a:xfrm>
            <a:off x="213200" y="881500"/>
            <a:ext cx="8930700" cy="4711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1300">
                <a:latin typeface="Lexend Deca"/>
                <a:ea typeface="Lexend Deca"/>
                <a:cs typeface="Lexend Deca"/>
                <a:sym typeface="Lexend Deca"/>
              </a:rPr>
              <a:t>1. Which features of the dataset contribute most to predicting a person's MBTI personality type?</a:t>
            </a:r>
            <a:endParaRPr b="1" sz="1300">
              <a:latin typeface="Lexend Deca"/>
              <a:ea typeface="Lexend Deca"/>
              <a:cs typeface="Lexend Deca"/>
              <a:sym typeface="Lexend Deca"/>
            </a:endParaRPr>
          </a:p>
          <a:p>
            <a:pPr indent="-311150" lvl="0" marL="457200" rtl="0" algn="l">
              <a:lnSpc>
                <a:spcPct val="115000"/>
              </a:lnSpc>
              <a:spcBef>
                <a:spcPts val="1200"/>
              </a:spcBef>
              <a:spcAft>
                <a:spcPts val="0"/>
              </a:spcAft>
              <a:buSzPts val="1300"/>
              <a:buChar char="●"/>
            </a:pPr>
            <a:r>
              <a:rPr b="1" lang="en" sz="1300">
                <a:latin typeface="Lexend Deca"/>
                <a:ea typeface="Lexend Deca"/>
                <a:cs typeface="Lexend Deca"/>
                <a:sym typeface="Lexend Deca"/>
              </a:rPr>
              <a:t>Methodology</a:t>
            </a:r>
            <a:r>
              <a:rPr lang="en" sz="1300">
                <a:latin typeface="Lexend Deca"/>
                <a:ea typeface="Lexend Deca"/>
                <a:cs typeface="Lexend Deca"/>
                <a:sym typeface="Lexend Deca"/>
              </a:rPr>
              <a:t>: Use feature importance from Random Forest. Correlation analysis for numerical features.</a:t>
            </a:r>
            <a:endParaRPr sz="1300">
              <a:latin typeface="Lexend Deca"/>
              <a:ea typeface="Lexend Deca"/>
              <a:cs typeface="Lexend Deca"/>
              <a:sym typeface="Lexend Deca"/>
            </a:endParaRPr>
          </a:p>
          <a:p>
            <a:pPr indent="0" lvl="0" marL="0" rtl="0" algn="l">
              <a:lnSpc>
                <a:spcPct val="115000"/>
              </a:lnSpc>
              <a:spcBef>
                <a:spcPts val="1200"/>
              </a:spcBef>
              <a:spcAft>
                <a:spcPts val="0"/>
              </a:spcAft>
              <a:buNone/>
            </a:pPr>
            <a:r>
              <a:rPr b="1" lang="en" sz="1300">
                <a:latin typeface="Lexend Deca"/>
                <a:ea typeface="Lexend Deca"/>
                <a:cs typeface="Lexend Deca"/>
                <a:sym typeface="Lexend Deca"/>
              </a:rPr>
              <a:t>2. How do preprocessing steps like handling outliers and feature selection affect model performance?</a:t>
            </a:r>
            <a:endParaRPr b="1" sz="1300">
              <a:latin typeface="Lexend Deca"/>
              <a:ea typeface="Lexend Deca"/>
              <a:cs typeface="Lexend Deca"/>
              <a:sym typeface="Lexend Deca"/>
            </a:endParaRPr>
          </a:p>
          <a:p>
            <a:pPr indent="-311150" lvl="0" marL="457200" rtl="0" algn="l">
              <a:lnSpc>
                <a:spcPct val="115000"/>
              </a:lnSpc>
              <a:spcBef>
                <a:spcPts val="1200"/>
              </a:spcBef>
              <a:spcAft>
                <a:spcPts val="0"/>
              </a:spcAft>
              <a:buSzPts val="1300"/>
              <a:buChar char="●"/>
            </a:pPr>
            <a:r>
              <a:rPr b="1" lang="en" sz="1300">
                <a:latin typeface="Lexend Deca"/>
                <a:ea typeface="Lexend Deca"/>
                <a:cs typeface="Lexend Deca"/>
                <a:sym typeface="Lexend Deca"/>
              </a:rPr>
              <a:t>Methodology</a:t>
            </a:r>
            <a:r>
              <a:rPr lang="en" sz="1300">
                <a:latin typeface="Lexend Deca"/>
                <a:ea typeface="Lexend Deca"/>
                <a:cs typeface="Lexend Deca"/>
                <a:sym typeface="Lexend Deca"/>
              </a:rPr>
              <a:t>: Compare model performance before and after outlier removal and feature selection using evaluation metrics.</a:t>
            </a:r>
            <a:endParaRPr sz="1300">
              <a:latin typeface="Lexend Deca"/>
              <a:ea typeface="Lexend Deca"/>
              <a:cs typeface="Lexend Deca"/>
              <a:sym typeface="Lexend Deca"/>
            </a:endParaRPr>
          </a:p>
          <a:p>
            <a:pPr indent="0" lvl="0" marL="0" rtl="0" algn="l">
              <a:lnSpc>
                <a:spcPct val="115000"/>
              </a:lnSpc>
              <a:spcBef>
                <a:spcPts val="1400"/>
              </a:spcBef>
              <a:spcAft>
                <a:spcPts val="0"/>
              </a:spcAft>
              <a:buNone/>
            </a:pPr>
            <a:r>
              <a:rPr b="1" lang="en" sz="1300">
                <a:latin typeface="Lexend Deca"/>
                <a:ea typeface="Lexend Deca"/>
                <a:cs typeface="Lexend Deca"/>
                <a:sym typeface="Lexend Deca"/>
              </a:rPr>
              <a:t>3. Which machine learning model performs best for predicting MBTI personality types?</a:t>
            </a:r>
            <a:endParaRPr b="1" sz="1300">
              <a:latin typeface="Lexend Deca"/>
              <a:ea typeface="Lexend Deca"/>
              <a:cs typeface="Lexend Deca"/>
              <a:sym typeface="Lexend Deca"/>
            </a:endParaRPr>
          </a:p>
          <a:p>
            <a:pPr indent="-311150" lvl="0" marL="457200" rtl="0" algn="l">
              <a:lnSpc>
                <a:spcPct val="115000"/>
              </a:lnSpc>
              <a:spcBef>
                <a:spcPts val="1200"/>
              </a:spcBef>
              <a:spcAft>
                <a:spcPts val="0"/>
              </a:spcAft>
              <a:buSzPts val="1300"/>
              <a:buChar char="●"/>
            </a:pPr>
            <a:r>
              <a:rPr b="1" lang="en" sz="1300">
                <a:latin typeface="Lexend Deca"/>
                <a:ea typeface="Lexend Deca"/>
                <a:cs typeface="Lexend Deca"/>
                <a:sym typeface="Lexend Deca"/>
              </a:rPr>
              <a:t>Methodology</a:t>
            </a:r>
            <a:r>
              <a:rPr lang="en" sz="1300">
                <a:latin typeface="Lexend Deca"/>
                <a:ea typeface="Lexend Deca"/>
                <a:cs typeface="Lexend Deca"/>
                <a:sym typeface="Lexend Deca"/>
              </a:rPr>
              <a:t>: Train multiple models and compare their performance metrics.</a:t>
            </a:r>
            <a:endParaRPr sz="1300">
              <a:latin typeface="Lexend Deca"/>
              <a:ea typeface="Lexend Deca"/>
              <a:cs typeface="Lexend Deca"/>
              <a:sym typeface="Lexend Deca"/>
            </a:endParaRPr>
          </a:p>
          <a:p>
            <a:pPr indent="0" lvl="0" marL="0" rtl="0" algn="l">
              <a:lnSpc>
                <a:spcPct val="115000"/>
              </a:lnSpc>
              <a:spcBef>
                <a:spcPts val="1200"/>
              </a:spcBef>
              <a:spcAft>
                <a:spcPts val="0"/>
              </a:spcAft>
              <a:buNone/>
            </a:pPr>
            <a:r>
              <a:rPr b="1" lang="en" sz="1300">
                <a:latin typeface="Lexend Deca"/>
                <a:ea typeface="Lexend Deca"/>
                <a:cs typeface="Lexend Deca"/>
                <a:sym typeface="Lexend Deca"/>
              </a:rPr>
              <a:t>4. Does hyperparameter tuning improve the performance of machine learning models?</a:t>
            </a:r>
            <a:endParaRPr b="1" sz="1300">
              <a:latin typeface="Lexend Deca"/>
              <a:ea typeface="Lexend Deca"/>
              <a:cs typeface="Lexend Deca"/>
              <a:sym typeface="Lexend Deca"/>
            </a:endParaRPr>
          </a:p>
          <a:p>
            <a:pPr indent="-311150" lvl="0" marL="457200" rtl="0" algn="l">
              <a:lnSpc>
                <a:spcPct val="115000"/>
              </a:lnSpc>
              <a:spcBef>
                <a:spcPts val="1200"/>
              </a:spcBef>
              <a:spcAft>
                <a:spcPts val="0"/>
              </a:spcAft>
              <a:buSzPts val="1300"/>
              <a:buChar char="●"/>
            </a:pPr>
            <a:r>
              <a:rPr b="1" lang="en" sz="1300">
                <a:latin typeface="Lexend Deca"/>
                <a:ea typeface="Lexend Deca"/>
                <a:cs typeface="Lexend Deca"/>
                <a:sym typeface="Lexend Deca"/>
              </a:rPr>
              <a:t>Methodology</a:t>
            </a:r>
            <a:r>
              <a:rPr lang="en" sz="1300">
                <a:latin typeface="Lexend Deca"/>
                <a:ea typeface="Lexend Deca"/>
                <a:cs typeface="Lexend Deca"/>
                <a:sym typeface="Lexend Deca"/>
              </a:rPr>
              <a:t>: Perform hyperparameter tuning using GridSearchCV, and compare model performance.</a:t>
            </a:r>
            <a:endParaRPr sz="1300">
              <a:latin typeface="Lexend Deca"/>
              <a:ea typeface="Lexend Deca"/>
              <a:cs typeface="Lexend Deca"/>
              <a:sym typeface="Lexend Deca"/>
            </a:endParaRPr>
          </a:p>
          <a:p>
            <a:pPr indent="0" lvl="0" marL="0" rtl="0" algn="l">
              <a:lnSpc>
                <a:spcPct val="115000"/>
              </a:lnSpc>
              <a:spcBef>
                <a:spcPts val="1200"/>
              </a:spcBef>
              <a:spcAft>
                <a:spcPts val="0"/>
              </a:spcAft>
              <a:buNone/>
            </a:pPr>
            <a:r>
              <a:t/>
            </a:r>
            <a:endParaRPr sz="1300">
              <a:latin typeface="Lexend Deca"/>
              <a:ea typeface="Lexend Deca"/>
              <a:cs typeface="Lexend Deca"/>
              <a:sym typeface="Lexend Deca"/>
            </a:endParaRPr>
          </a:p>
          <a:p>
            <a:pPr indent="0" lvl="0" marL="0" rtl="0" algn="l">
              <a:lnSpc>
                <a:spcPct val="115000"/>
              </a:lnSpc>
              <a:spcBef>
                <a:spcPts val="1200"/>
              </a:spcBef>
              <a:spcAft>
                <a:spcPts val="0"/>
              </a:spcAft>
              <a:buNone/>
            </a:pPr>
            <a:r>
              <a:t/>
            </a:r>
            <a:endParaRPr sz="1300">
              <a:latin typeface="Lexend Deca"/>
              <a:ea typeface="Lexend Deca"/>
              <a:cs typeface="Lexend Deca"/>
              <a:sym typeface="Lexend Deca"/>
            </a:endParaRPr>
          </a:p>
          <a:p>
            <a:pPr indent="0" lvl="0" marL="0" rtl="0" algn="l">
              <a:spcBef>
                <a:spcPts val="1200"/>
              </a:spcBef>
              <a:spcAft>
                <a:spcPts val="0"/>
              </a:spcAft>
              <a:buNone/>
            </a:pPr>
            <a:r>
              <a:t/>
            </a:r>
            <a:endParaRPr b="1" sz="1300">
              <a:latin typeface="Lexend Deca"/>
              <a:ea typeface="Lexend Deca"/>
              <a:cs typeface="Lexend Deca"/>
              <a:sym typeface="Lexend Dec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8" name="Shape 10188"/>
        <p:cNvGrpSpPr/>
        <p:nvPr/>
      </p:nvGrpSpPr>
      <p:grpSpPr>
        <a:xfrm>
          <a:off x="0" y="0"/>
          <a:ext cx="0" cy="0"/>
          <a:chOff x="0" y="0"/>
          <a:chExt cx="0" cy="0"/>
        </a:xfrm>
      </p:grpSpPr>
      <p:sp>
        <p:nvSpPr>
          <p:cNvPr id="10189" name="Google Shape;10189;p32"/>
          <p:cNvSpPr/>
          <p:nvPr/>
        </p:nvSpPr>
        <p:spPr>
          <a:xfrm flipH="1">
            <a:off x="835311" y="972006"/>
            <a:ext cx="1529591" cy="927134"/>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91425" lIns="0" spcFirstLastPara="1" rIns="0" wrap="square" tIns="0">
            <a:noAutofit/>
          </a:bodyPr>
          <a:lstStyle/>
          <a:p>
            <a:pPr indent="0" lvl="0" marL="0" rtl="0" algn="ctr">
              <a:spcBef>
                <a:spcPts val="0"/>
              </a:spcBef>
              <a:spcAft>
                <a:spcPts val="0"/>
              </a:spcAft>
              <a:buNone/>
            </a:pPr>
            <a:r>
              <a:t/>
            </a:r>
            <a:endParaRPr b="1" sz="1800">
              <a:solidFill>
                <a:schemeClr val="dk1"/>
              </a:solidFill>
              <a:latin typeface="Amatic SC"/>
              <a:ea typeface="Amatic SC"/>
              <a:cs typeface="Amatic SC"/>
              <a:sym typeface="Amatic SC"/>
            </a:endParaRPr>
          </a:p>
        </p:txBody>
      </p:sp>
      <p:sp>
        <p:nvSpPr>
          <p:cNvPr id="10190" name="Google Shape;10190;p32"/>
          <p:cNvSpPr txBox="1"/>
          <p:nvPr>
            <p:ph type="title"/>
          </p:nvPr>
        </p:nvSpPr>
        <p:spPr>
          <a:xfrm>
            <a:off x="0" y="2046600"/>
            <a:ext cx="5345700" cy="1430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Exploratory Data Analysis</a:t>
            </a:r>
            <a:r>
              <a:rPr lang="en" sz="3000"/>
              <a:t> </a:t>
            </a:r>
            <a:endParaRPr sz="3000"/>
          </a:p>
          <a:p>
            <a:pPr indent="0" lvl="0" marL="0" rtl="0" algn="l">
              <a:spcBef>
                <a:spcPts val="0"/>
              </a:spcBef>
              <a:spcAft>
                <a:spcPts val="0"/>
              </a:spcAft>
              <a:buNone/>
            </a:pPr>
            <a:r>
              <a:rPr lang="en" sz="3000">
                <a:solidFill>
                  <a:schemeClr val="accent1"/>
                </a:solidFill>
              </a:rPr>
              <a:t>&amp; Data Preprocessing</a:t>
            </a:r>
            <a:endParaRPr sz="3000"/>
          </a:p>
        </p:txBody>
      </p:sp>
      <p:sp>
        <p:nvSpPr>
          <p:cNvPr id="10191" name="Google Shape;10191;p32"/>
          <p:cNvSpPr txBox="1"/>
          <p:nvPr>
            <p:ph idx="2" type="title"/>
          </p:nvPr>
        </p:nvSpPr>
        <p:spPr>
          <a:xfrm>
            <a:off x="1148152" y="1088280"/>
            <a:ext cx="915300" cy="45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0192" name="Google Shape;10192;p32"/>
          <p:cNvSpPr txBox="1"/>
          <p:nvPr>
            <p:ph idx="1" type="subTitle"/>
          </p:nvPr>
        </p:nvSpPr>
        <p:spPr>
          <a:xfrm>
            <a:off x="-2" y="3624450"/>
            <a:ext cx="3716700" cy="337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       What is our project about?</a:t>
            </a:r>
            <a:endParaRPr/>
          </a:p>
        </p:txBody>
      </p:sp>
      <p:sp>
        <p:nvSpPr>
          <p:cNvPr id="10193" name="Google Shape;10193;p32"/>
          <p:cNvSpPr/>
          <p:nvPr/>
        </p:nvSpPr>
        <p:spPr>
          <a:xfrm>
            <a:off x="5385632" y="1664584"/>
            <a:ext cx="1051166" cy="63722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128000" lIns="0" spcFirstLastPara="1" rIns="0" wrap="square" tIns="0">
            <a:noAutofit/>
          </a:bodyPr>
          <a:lstStyle/>
          <a:p>
            <a:pPr indent="0" lvl="0" marL="0" rtl="0" algn="ctr">
              <a:spcBef>
                <a:spcPts val="0"/>
              </a:spcBef>
              <a:spcAft>
                <a:spcPts val="0"/>
              </a:spcAft>
              <a:buNone/>
            </a:pPr>
            <a:r>
              <a:rPr b="1" lang="en" sz="1800">
                <a:solidFill>
                  <a:schemeClr val="dk1"/>
                </a:solidFill>
                <a:latin typeface="Amatic SC"/>
                <a:ea typeface="Amatic SC"/>
                <a:cs typeface="Amatic SC"/>
                <a:sym typeface="Amatic SC"/>
              </a:rPr>
              <a:t>MBTI</a:t>
            </a:r>
            <a:endParaRPr b="1" sz="1800">
              <a:solidFill>
                <a:schemeClr val="dk1"/>
              </a:solidFill>
              <a:latin typeface="Amatic SC"/>
              <a:ea typeface="Amatic SC"/>
              <a:cs typeface="Amatic SC"/>
              <a:sym typeface="Amatic SC"/>
            </a:endParaRPr>
          </a:p>
        </p:txBody>
      </p:sp>
      <p:sp>
        <p:nvSpPr>
          <p:cNvPr id="10194" name="Google Shape;10194;p32"/>
          <p:cNvSpPr/>
          <p:nvPr/>
        </p:nvSpPr>
        <p:spPr>
          <a:xfrm flipH="1">
            <a:off x="7208524" y="1605776"/>
            <a:ext cx="1051166" cy="637227"/>
          </a:xfrm>
          <a:custGeom>
            <a:rect b="b" l="l" r="r" t="t"/>
            <a:pathLst>
              <a:path extrusionOk="0" h="47448" w="78270">
                <a:moveTo>
                  <a:pt x="39059" y="0"/>
                </a:moveTo>
                <a:cubicBezTo>
                  <a:pt x="33709" y="0"/>
                  <a:pt x="28390" y="61"/>
                  <a:pt x="23101" y="608"/>
                </a:cubicBezTo>
                <a:cubicBezTo>
                  <a:pt x="21764" y="730"/>
                  <a:pt x="20457" y="912"/>
                  <a:pt x="19150" y="1094"/>
                </a:cubicBezTo>
                <a:cubicBezTo>
                  <a:pt x="17843" y="1307"/>
                  <a:pt x="16536" y="1550"/>
                  <a:pt x="15229" y="1824"/>
                </a:cubicBezTo>
                <a:cubicBezTo>
                  <a:pt x="12645" y="2432"/>
                  <a:pt x="10122" y="3222"/>
                  <a:pt x="7782" y="4468"/>
                </a:cubicBezTo>
                <a:cubicBezTo>
                  <a:pt x="5472" y="5715"/>
                  <a:pt x="3375" y="7447"/>
                  <a:pt x="2007" y="9727"/>
                </a:cubicBezTo>
                <a:cubicBezTo>
                  <a:pt x="639" y="12006"/>
                  <a:pt x="61" y="14681"/>
                  <a:pt x="1" y="17356"/>
                </a:cubicBezTo>
                <a:cubicBezTo>
                  <a:pt x="61" y="19727"/>
                  <a:pt x="548" y="22067"/>
                  <a:pt x="1612" y="24165"/>
                </a:cubicBezTo>
                <a:cubicBezTo>
                  <a:pt x="2675" y="26232"/>
                  <a:pt x="4286" y="27994"/>
                  <a:pt x="6141" y="29393"/>
                </a:cubicBezTo>
                <a:cubicBezTo>
                  <a:pt x="8025" y="30760"/>
                  <a:pt x="10153" y="31794"/>
                  <a:pt x="12341" y="32584"/>
                </a:cubicBezTo>
                <a:cubicBezTo>
                  <a:pt x="14530" y="33374"/>
                  <a:pt x="16809" y="33982"/>
                  <a:pt x="19089" y="34408"/>
                </a:cubicBezTo>
                <a:cubicBezTo>
                  <a:pt x="23709" y="35320"/>
                  <a:pt x="28390" y="35715"/>
                  <a:pt x="33071" y="35897"/>
                </a:cubicBezTo>
                <a:cubicBezTo>
                  <a:pt x="35412" y="35989"/>
                  <a:pt x="37782" y="36019"/>
                  <a:pt x="40123" y="36019"/>
                </a:cubicBezTo>
                <a:cubicBezTo>
                  <a:pt x="42463" y="36019"/>
                  <a:pt x="44804" y="35897"/>
                  <a:pt x="47114" y="35685"/>
                </a:cubicBezTo>
                <a:lnTo>
                  <a:pt x="47722" y="35624"/>
                </a:lnTo>
                <a:lnTo>
                  <a:pt x="47904" y="36232"/>
                </a:lnTo>
                <a:lnTo>
                  <a:pt x="51217" y="47448"/>
                </a:lnTo>
                <a:lnTo>
                  <a:pt x="53436" y="42068"/>
                </a:lnTo>
                <a:lnTo>
                  <a:pt x="56567" y="34469"/>
                </a:lnTo>
                <a:lnTo>
                  <a:pt x="56719" y="34013"/>
                </a:lnTo>
                <a:lnTo>
                  <a:pt x="57205" y="33922"/>
                </a:lnTo>
                <a:cubicBezTo>
                  <a:pt x="59789" y="33283"/>
                  <a:pt x="62373" y="32645"/>
                  <a:pt x="64895" y="31885"/>
                </a:cubicBezTo>
                <a:cubicBezTo>
                  <a:pt x="67418" y="31125"/>
                  <a:pt x="69941" y="30305"/>
                  <a:pt x="72160" y="29089"/>
                </a:cubicBezTo>
                <a:cubicBezTo>
                  <a:pt x="73285" y="28450"/>
                  <a:pt x="74318" y="27751"/>
                  <a:pt x="75169" y="26870"/>
                </a:cubicBezTo>
                <a:cubicBezTo>
                  <a:pt x="76051" y="26019"/>
                  <a:pt x="76689" y="24985"/>
                  <a:pt x="77175" y="23861"/>
                </a:cubicBezTo>
                <a:cubicBezTo>
                  <a:pt x="78087" y="21581"/>
                  <a:pt x="78270" y="18937"/>
                  <a:pt x="78178" y="16383"/>
                </a:cubicBezTo>
                <a:cubicBezTo>
                  <a:pt x="78118" y="15107"/>
                  <a:pt x="77905" y="13861"/>
                  <a:pt x="77540" y="12645"/>
                </a:cubicBezTo>
                <a:cubicBezTo>
                  <a:pt x="77175" y="11459"/>
                  <a:pt x="76659" y="10335"/>
                  <a:pt x="75929" y="9301"/>
                </a:cubicBezTo>
                <a:cubicBezTo>
                  <a:pt x="74531" y="7265"/>
                  <a:pt x="72464" y="5684"/>
                  <a:pt x="70184" y="4529"/>
                </a:cubicBezTo>
                <a:cubicBezTo>
                  <a:pt x="67874" y="3374"/>
                  <a:pt x="65351" y="2614"/>
                  <a:pt x="62798" y="2037"/>
                </a:cubicBezTo>
                <a:cubicBezTo>
                  <a:pt x="60245" y="1459"/>
                  <a:pt x="57631" y="1064"/>
                  <a:pt x="54986" y="790"/>
                </a:cubicBezTo>
                <a:cubicBezTo>
                  <a:pt x="49698" y="213"/>
                  <a:pt x="44378" y="31"/>
                  <a:pt x="39059" y="0"/>
                </a:cubicBezTo>
                <a:close/>
              </a:path>
            </a:pathLst>
          </a:custGeom>
          <a:solidFill>
            <a:schemeClr val="accent5"/>
          </a:solidFill>
          <a:ln cap="flat" cmpd="sng" w="9525">
            <a:solidFill>
              <a:schemeClr val="dk1"/>
            </a:solidFill>
            <a:prstDash val="solid"/>
            <a:round/>
            <a:headEnd len="sm" w="sm" type="none"/>
            <a:tailEnd len="sm" w="sm" type="none"/>
          </a:ln>
        </p:spPr>
        <p:txBody>
          <a:bodyPr anchorCtr="0" anchor="ctr" bIns="128000" lIns="0" spcFirstLastPara="1" rIns="0" wrap="square" tIns="0">
            <a:noAutofit/>
          </a:bodyPr>
          <a:lstStyle/>
          <a:p>
            <a:pPr indent="0" lvl="0" marL="0" rtl="0" algn="ctr">
              <a:spcBef>
                <a:spcPts val="0"/>
              </a:spcBef>
              <a:spcAft>
                <a:spcPts val="0"/>
              </a:spcAft>
              <a:buNone/>
            </a:pPr>
            <a:r>
              <a:rPr b="1" lang="en" sz="1800">
                <a:solidFill>
                  <a:schemeClr val="dk1"/>
                </a:solidFill>
                <a:latin typeface="Amatic SC"/>
                <a:ea typeface="Amatic SC"/>
                <a:cs typeface="Amatic SC"/>
                <a:sym typeface="Amatic SC"/>
              </a:rPr>
              <a:t>MYERS BRIGGS</a:t>
            </a:r>
            <a:endParaRPr>
              <a:solidFill>
                <a:schemeClr val="dk1"/>
              </a:solidFill>
            </a:endParaRPr>
          </a:p>
        </p:txBody>
      </p:sp>
      <p:sp>
        <p:nvSpPr>
          <p:cNvPr id="10195" name="Google Shape;10195;p32"/>
          <p:cNvSpPr/>
          <p:nvPr/>
        </p:nvSpPr>
        <p:spPr>
          <a:xfrm rot="3078595">
            <a:off x="5496295" y="1336875"/>
            <a:ext cx="266835" cy="411796"/>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dk1"/>
            </a:solidFill>
            <a:prstDash val="solid"/>
            <a:round/>
            <a:headEnd len="med" w="med" type="none"/>
            <a:tailEnd len="med" w="med" type="none"/>
          </a:ln>
        </p:spPr>
      </p:sp>
      <p:sp>
        <p:nvSpPr>
          <p:cNvPr id="10196" name="Google Shape;10196;p32"/>
          <p:cNvSpPr/>
          <p:nvPr/>
        </p:nvSpPr>
        <p:spPr>
          <a:xfrm rot="281395">
            <a:off x="5834454" y="2434389"/>
            <a:ext cx="186964" cy="909006"/>
          </a:xfrm>
          <a:custGeom>
            <a:rect b="b" l="l" r="r" t="t"/>
            <a:pathLst>
              <a:path extrusionOk="0" h="29969" w="6164">
                <a:moveTo>
                  <a:pt x="6164" y="236"/>
                </a:moveTo>
                <a:cubicBezTo>
                  <a:pt x="4734" y="58"/>
                  <a:pt x="1520" y="-353"/>
                  <a:pt x="1916" y="1032"/>
                </a:cubicBezTo>
                <a:cubicBezTo>
                  <a:pt x="2349" y="2547"/>
                  <a:pt x="5540" y="3340"/>
                  <a:pt x="4836" y="4749"/>
                </a:cubicBezTo>
                <a:cubicBezTo>
                  <a:pt x="4211" y="6001"/>
                  <a:pt x="894" y="5828"/>
                  <a:pt x="1385" y="7138"/>
                </a:cubicBezTo>
                <a:cubicBezTo>
                  <a:pt x="1816" y="8289"/>
                  <a:pt x="3959" y="9324"/>
                  <a:pt x="3244" y="10324"/>
                </a:cubicBezTo>
                <a:cubicBezTo>
                  <a:pt x="2573" y="11263"/>
                  <a:pt x="917" y="11193"/>
                  <a:pt x="323" y="12182"/>
                </a:cubicBezTo>
                <a:cubicBezTo>
                  <a:pt x="-1060" y="14486"/>
                  <a:pt x="2713" y="17194"/>
                  <a:pt x="2713" y="19881"/>
                </a:cubicBezTo>
                <a:cubicBezTo>
                  <a:pt x="2713" y="23337"/>
                  <a:pt x="2011" y="28424"/>
                  <a:pt x="5102" y="29969"/>
                </a:cubicBezTo>
              </a:path>
            </a:pathLst>
          </a:custGeom>
          <a:noFill/>
          <a:ln cap="flat" cmpd="sng" w="9525">
            <a:solidFill>
              <a:schemeClr val="dk2"/>
            </a:solidFill>
            <a:prstDash val="solid"/>
            <a:round/>
            <a:headEnd len="med" w="med" type="none"/>
            <a:tailEnd len="med" w="med" type="none"/>
          </a:ln>
        </p:spPr>
      </p:sp>
      <p:sp>
        <p:nvSpPr>
          <p:cNvPr id="10197" name="Google Shape;10197;p32"/>
          <p:cNvSpPr/>
          <p:nvPr/>
        </p:nvSpPr>
        <p:spPr>
          <a:xfrm>
            <a:off x="8094855" y="1572033"/>
            <a:ext cx="258648" cy="481981"/>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dk2"/>
            </a:solidFill>
            <a:prstDash val="solid"/>
            <a:round/>
            <a:headEnd len="med" w="med" type="none"/>
            <a:tailEnd len="med" w="med" type="none"/>
          </a:ln>
        </p:spPr>
      </p:sp>
      <p:sp>
        <p:nvSpPr>
          <p:cNvPr id="10198" name="Google Shape;10198;p32"/>
          <p:cNvSpPr/>
          <p:nvPr/>
        </p:nvSpPr>
        <p:spPr>
          <a:xfrm>
            <a:off x="6673062" y="1852590"/>
            <a:ext cx="299236" cy="261202"/>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sp>
        <p:nvSpPr>
          <p:cNvPr id="10199" name="Google Shape;10199;p32"/>
          <p:cNvSpPr/>
          <p:nvPr/>
        </p:nvSpPr>
        <p:spPr>
          <a:xfrm flipH="1">
            <a:off x="7918070" y="3122423"/>
            <a:ext cx="140439" cy="167973"/>
          </a:xfrm>
          <a:custGeom>
            <a:rect b="b" l="l" r="r" t="t"/>
            <a:pathLst>
              <a:path extrusionOk="0" h="7699" w="6437">
                <a:moveTo>
                  <a:pt x="3717" y="0"/>
                </a:moveTo>
                <a:cubicBezTo>
                  <a:pt x="3825" y="134"/>
                  <a:pt x="6503" y="2325"/>
                  <a:pt x="6371" y="2655"/>
                </a:cubicBezTo>
                <a:cubicBezTo>
                  <a:pt x="5365" y="5170"/>
                  <a:pt x="1502" y="5445"/>
                  <a:pt x="0" y="7699"/>
                </a:cubicBezTo>
              </a:path>
            </a:pathLst>
          </a:custGeom>
          <a:noFill/>
          <a:ln cap="rnd" cmpd="sng" w="9525">
            <a:solidFill>
              <a:schemeClr val="dk1"/>
            </a:solidFill>
            <a:prstDash val="solid"/>
            <a:round/>
            <a:headEnd len="med" w="med" type="none"/>
            <a:tailEnd len="med" w="med" type="none"/>
          </a:ln>
        </p:spPr>
      </p:sp>
      <p:sp>
        <p:nvSpPr>
          <p:cNvPr id="10200" name="Google Shape;10200;p32"/>
          <p:cNvSpPr/>
          <p:nvPr/>
        </p:nvSpPr>
        <p:spPr>
          <a:xfrm>
            <a:off x="307025" y="2707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201" name="Google Shape;10201;p32"/>
          <p:cNvSpPr/>
          <p:nvPr/>
        </p:nvSpPr>
        <p:spPr>
          <a:xfrm>
            <a:off x="8763450" y="11971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202" name="Google Shape;10202;p32"/>
          <p:cNvSpPr/>
          <p:nvPr/>
        </p:nvSpPr>
        <p:spPr>
          <a:xfrm>
            <a:off x="2473925" y="44890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203" name="Google Shape;10203;p32"/>
          <p:cNvSpPr/>
          <p:nvPr/>
        </p:nvSpPr>
        <p:spPr>
          <a:xfrm>
            <a:off x="855225" y="67582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204" name="Google Shape;10204;p32"/>
          <p:cNvSpPr/>
          <p:nvPr/>
        </p:nvSpPr>
        <p:spPr>
          <a:xfrm>
            <a:off x="6744575" y="8329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205" name="Google Shape;10205;p32"/>
          <p:cNvSpPr/>
          <p:nvPr/>
        </p:nvSpPr>
        <p:spPr>
          <a:xfrm>
            <a:off x="4265125" y="9220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206" name="Google Shape;10206;p32"/>
          <p:cNvSpPr/>
          <p:nvPr/>
        </p:nvSpPr>
        <p:spPr>
          <a:xfrm>
            <a:off x="4963362" y="3157537"/>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207" name="Google Shape;10207;p32"/>
          <p:cNvSpPr/>
          <p:nvPr/>
        </p:nvSpPr>
        <p:spPr>
          <a:xfrm>
            <a:off x="7485925" y="44366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grpSp>
        <p:nvGrpSpPr>
          <p:cNvPr id="10208" name="Google Shape;10208;p32"/>
          <p:cNvGrpSpPr/>
          <p:nvPr/>
        </p:nvGrpSpPr>
        <p:grpSpPr>
          <a:xfrm rot="1225063">
            <a:off x="3838927" y="1918138"/>
            <a:ext cx="915191" cy="492624"/>
            <a:chOff x="-1654688" y="1521350"/>
            <a:chExt cx="1194892" cy="643287"/>
          </a:xfrm>
        </p:grpSpPr>
        <p:sp>
          <p:nvSpPr>
            <p:cNvPr id="10209" name="Google Shape;10209;p32"/>
            <p:cNvSpPr/>
            <p:nvPr/>
          </p:nvSpPr>
          <p:spPr>
            <a:xfrm>
              <a:off x="-1619125" y="1786825"/>
              <a:ext cx="172550" cy="66350"/>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sp>
          <p:nvSpPr>
            <p:cNvPr id="10210" name="Google Shape;10210;p32"/>
            <p:cNvSpPr/>
            <p:nvPr/>
          </p:nvSpPr>
          <p:spPr>
            <a:xfrm rot="2700000">
              <a:off x="-1403800" y="1669200"/>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211" name="Google Shape;10211;p32"/>
            <p:cNvSpPr/>
            <p:nvPr/>
          </p:nvSpPr>
          <p:spPr>
            <a:xfrm flipH="1">
              <a:off x="-683600" y="1786825"/>
              <a:ext cx="172550" cy="66350"/>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212" name="Google Shape;10212;p32"/>
            <p:cNvSpPr/>
            <p:nvPr/>
          </p:nvSpPr>
          <p:spPr>
            <a:xfrm flipH="1" rot="-2700000">
              <a:off x="-882449" y="1636025"/>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sp>
          <p:nvSpPr>
            <p:cNvPr id="10213" name="Google Shape;10213;p32"/>
            <p:cNvSpPr/>
            <p:nvPr/>
          </p:nvSpPr>
          <p:spPr>
            <a:xfrm>
              <a:off x="-1088425" y="1521350"/>
              <a:ext cx="19900" cy="165900"/>
            </a:xfrm>
            <a:custGeom>
              <a:rect b="b" l="l" r="r" t="t"/>
              <a:pathLst>
                <a:path extrusionOk="0" h="6636" w="796">
                  <a:moveTo>
                    <a:pt x="796" y="6636"/>
                  </a:moveTo>
                  <a:cubicBezTo>
                    <a:pt x="796" y="4408"/>
                    <a:pt x="0" y="2228"/>
                    <a:pt x="0" y="0"/>
                  </a:cubicBezTo>
                </a:path>
              </a:pathLst>
            </a:custGeom>
            <a:noFill/>
            <a:ln cap="rnd" cmpd="sng" w="9525">
              <a:solidFill>
                <a:schemeClr val="dk2"/>
              </a:solidFill>
              <a:prstDash val="solid"/>
              <a:round/>
              <a:headEnd len="med" w="med" type="none"/>
              <a:tailEnd len="med" w="med" type="none"/>
            </a:ln>
          </p:spPr>
        </p:sp>
        <p:sp>
          <p:nvSpPr>
            <p:cNvPr id="10214" name="Google Shape;10214;p32"/>
            <p:cNvSpPr/>
            <p:nvPr/>
          </p:nvSpPr>
          <p:spPr>
            <a:xfrm rot="-2700000">
              <a:off x="-1656500" y="2047000"/>
              <a:ext cx="172548" cy="66349"/>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215" name="Google Shape;10215;p32"/>
            <p:cNvSpPr/>
            <p:nvPr/>
          </p:nvSpPr>
          <p:spPr>
            <a:xfrm flipH="1" rot="1800044">
              <a:off x="-637371" y="2007199"/>
              <a:ext cx="172546" cy="66349"/>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grpSp>
      <p:grpSp>
        <p:nvGrpSpPr>
          <p:cNvPr id="10216" name="Google Shape;10216;p32"/>
          <p:cNvGrpSpPr/>
          <p:nvPr/>
        </p:nvGrpSpPr>
        <p:grpSpPr>
          <a:xfrm flipH="1">
            <a:off x="7132624" y="2290780"/>
            <a:ext cx="1018812" cy="1543542"/>
            <a:chOff x="4160231" y="2863423"/>
            <a:chExt cx="874066" cy="1324247"/>
          </a:xfrm>
        </p:grpSpPr>
        <p:grpSp>
          <p:nvGrpSpPr>
            <p:cNvPr id="10217" name="Google Shape;10217;p32"/>
            <p:cNvGrpSpPr/>
            <p:nvPr/>
          </p:nvGrpSpPr>
          <p:grpSpPr>
            <a:xfrm>
              <a:off x="4160231" y="2863423"/>
              <a:ext cx="874066" cy="1324247"/>
              <a:chOff x="116375" y="3130780"/>
              <a:chExt cx="1107535" cy="1678174"/>
            </a:xfrm>
          </p:grpSpPr>
          <p:sp>
            <p:nvSpPr>
              <p:cNvPr id="10218" name="Google Shape;10218;p32"/>
              <p:cNvSpPr/>
              <p:nvPr/>
            </p:nvSpPr>
            <p:spPr>
              <a:xfrm>
                <a:off x="1019355" y="3548606"/>
                <a:ext cx="31725" cy="155844"/>
              </a:xfrm>
              <a:custGeom>
                <a:rect b="b" l="l" r="r" t="t"/>
                <a:pathLst>
                  <a:path extrusionOk="0" h="3252" w="662">
                    <a:moveTo>
                      <a:pt x="610" y="1"/>
                    </a:moveTo>
                    <a:lnTo>
                      <a:pt x="610" y="1"/>
                    </a:lnTo>
                    <a:cubicBezTo>
                      <a:pt x="390" y="68"/>
                      <a:pt x="187" y="136"/>
                      <a:pt x="1" y="204"/>
                    </a:cubicBezTo>
                    <a:cubicBezTo>
                      <a:pt x="1" y="847"/>
                      <a:pt x="18" y="2473"/>
                      <a:pt x="136" y="3116"/>
                    </a:cubicBezTo>
                    <a:cubicBezTo>
                      <a:pt x="136" y="3167"/>
                      <a:pt x="153" y="3201"/>
                      <a:pt x="170" y="3251"/>
                    </a:cubicBezTo>
                    <a:cubicBezTo>
                      <a:pt x="509" y="2202"/>
                      <a:pt x="661" y="1101"/>
                      <a:pt x="610"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9" name="Google Shape;10219;p32"/>
              <p:cNvSpPr/>
              <p:nvPr/>
            </p:nvSpPr>
            <p:spPr>
              <a:xfrm>
                <a:off x="116375" y="3130780"/>
                <a:ext cx="410312" cy="307567"/>
              </a:xfrm>
              <a:custGeom>
                <a:rect b="b" l="l" r="r" t="t"/>
                <a:pathLst>
                  <a:path extrusionOk="0" h="6418" w="8562">
                    <a:moveTo>
                      <a:pt x="5596" y="0"/>
                    </a:moveTo>
                    <a:cubicBezTo>
                      <a:pt x="5576" y="0"/>
                      <a:pt x="5556" y="0"/>
                      <a:pt x="5536" y="0"/>
                    </a:cubicBezTo>
                    <a:cubicBezTo>
                      <a:pt x="1998" y="34"/>
                      <a:pt x="0" y="5537"/>
                      <a:pt x="4656" y="6417"/>
                    </a:cubicBezTo>
                    <a:cubicBezTo>
                      <a:pt x="5350" y="5113"/>
                      <a:pt x="6518" y="4741"/>
                      <a:pt x="6637" y="4741"/>
                    </a:cubicBezTo>
                    <a:cubicBezTo>
                      <a:pt x="6925" y="3911"/>
                      <a:pt x="7433" y="3166"/>
                      <a:pt x="8127" y="2625"/>
                    </a:cubicBezTo>
                    <a:cubicBezTo>
                      <a:pt x="8144" y="2524"/>
                      <a:pt x="8561" y="0"/>
                      <a:pt x="559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0" name="Google Shape;10220;p32"/>
              <p:cNvSpPr/>
              <p:nvPr/>
            </p:nvSpPr>
            <p:spPr>
              <a:xfrm>
                <a:off x="285920" y="3198589"/>
                <a:ext cx="840609" cy="578089"/>
              </a:xfrm>
              <a:custGeom>
                <a:rect b="b" l="l" r="r" t="t"/>
                <a:pathLst>
                  <a:path extrusionOk="0" h="12063" w="17541">
                    <a:moveTo>
                      <a:pt x="10148" y="1"/>
                    </a:moveTo>
                    <a:cubicBezTo>
                      <a:pt x="8210" y="1"/>
                      <a:pt x="6315" y="398"/>
                      <a:pt x="5401" y="753"/>
                    </a:cubicBezTo>
                    <a:cubicBezTo>
                      <a:pt x="5114" y="854"/>
                      <a:pt x="4843" y="1007"/>
                      <a:pt x="4589" y="1210"/>
                    </a:cubicBezTo>
                    <a:cubicBezTo>
                      <a:pt x="3895" y="1751"/>
                      <a:pt x="3387" y="2496"/>
                      <a:pt x="3099" y="3326"/>
                    </a:cubicBezTo>
                    <a:cubicBezTo>
                      <a:pt x="2980" y="3326"/>
                      <a:pt x="1812" y="3698"/>
                      <a:pt x="1118" y="5002"/>
                    </a:cubicBezTo>
                    <a:cubicBezTo>
                      <a:pt x="983" y="5256"/>
                      <a:pt x="881" y="5527"/>
                      <a:pt x="796" y="5815"/>
                    </a:cubicBezTo>
                    <a:cubicBezTo>
                      <a:pt x="1" y="8693"/>
                      <a:pt x="1372" y="11588"/>
                      <a:pt x="1372" y="11588"/>
                    </a:cubicBezTo>
                    <a:cubicBezTo>
                      <a:pt x="1464" y="11568"/>
                      <a:pt x="1555" y="11560"/>
                      <a:pt x="1643" y="11560"/>
                    </a:cubicBezTo>
                    <a:cubicBezTo>
                      <a:pt x="2312" y="11560"/>
                      <a:pt x="2828" y="12062"/>
                      <a:pt x="2828" y="12062"/>
                    </a:cubicBezTo>
                    <a:cubicBezTo>
                      <a:pt x="3912" y="10759"/>
                      <a:pt x="4098" y="7203"/>
                      <a:pt x="4132" y="6221"/>
                    </a:cubicBezTo>
                    <a:cubicBezTo>
                      <a:pt x="4386" y="7051"/>
                      <a:pt x="4640" y="8100"/>
                      <a:pt x="4843" y="8185"/>
                    </a:cubicBezTo>
                    <a:cubicBezTo>
                      <a:pt x="4997" y="8267"/>
                      <a:pt x="5920" y="8334"/>
                      <a:pt x="6811" y="8334"/>
                    </a:cubicBezTo>
                    <a:cubicBezTo>
                      <a:pt x="7578" y="8334"/>
                      <a:pt x="8322" y="8284"/>
                      <a:pt x="8534" y="8151"/>
                    </a:cubicBezTo>
                    <a:cubicBezTo>
                      <a:pt x="8991" y="7880"/>
                      <a:pt x="8669" y="5528"/>
                      <a:pt x="8669" y="5527"/>
                    </a:cubicBezTo>
                    <a:lnTo>
                      <a:pt x="8669" y="5527"/>
                    </a:lnTo>
                    <a:cubicBezTo>
                      <a:pt x="8669" y="5528"/>
                      <a:pt x="9025" y="7728"/>
                      <a:pt x="9414" y="8050"/>
                    </a:cubicBezTo>
                    <a:cubicBezTo>
                      <a:pt x="9523" y="8139"/>
                      <a:pt x="9828" y="8174"/>
                      <a:pt x="10217" y="8174"/>
                    </a:cubicBezTo>
                    <a:cubicBezTo>
                      <a:pt x="11224" y="8174"/>
                      <a:pt x="12796" y="7944"/>
                      <a:pt x="13003" y="7846"/>
                    </a:cubicBezTo>
                    <a:cubicBezTo>
                      <a:pt x="13291" y="7694"/>
                      <a:pt x="13139" y="5341"/>
                      <a:pt x="13139" y="5341"/>
                    </a:cubicBezTo>
                    <a:lnTo>
                      <a:pt x="13139" y="5341"/>
                    </a:lnTo>
                    <a:cubicBezTo>
                      <a:pt x="13139" y="5341"/>
                      <a:pt x="13494" y="7593"/>
                      <a:pt x="13816" y="7762"/>
                    </a:cubicBezTo>
                    <a:cubicBezTo>
                      <a:pt x="13844" y="7779"/>
                      <a:pt x="13894" y="7787"/>
                      <a:pt x="13962" y="7787"/>
                    </a:cubicBezTo>
                    <a:cubicBezTo>
                      <a:pt x="14221" y="7787"/>
                      <a:pt x="14742" y="7669"/>
                      <a:pt x="15306" y="7508"/>
                    </a:cubicBezTo>
                    <a:cubicBezTo>
                      <a:pt x="15509" y="7440"/>
                      <a:pt x="15712" y="7372"/>
                      <a:pt x="15915" y="7305"/>
                    </a:cubicBezTo>
                    <a:cubicBezTo>
                      <a:pt x="16609" y="7068"/>
                      <a:pt x="17219" y="6797"/>
                      <a:pt x="17321" y="6627"/>
                    </a:cubicBezTo>
                    <a:cubicBezTo>
                      <a:pt x="17541" y="6238"/>
                      <a:pt x="17219" y="3377"/>
                      <a:pt x="14832" y="1311"/>
                    </a:cubicBezTo>
                    <a:cubicBezTo>
                      <a:pt x="13704" y="328"/>
                      <a:pt x="11908" y="1"/>
                      <a:pt x="1014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1" name="Google Shape;10221;p32"/>
              <p:cNvSpPr/>
              <p:nvPr/>
            </p:nvSpPr>
            <p:spPr>
              <a:xfrm>
                <a:off x="581259" y="4084079"/>
                <a:ext cx="249101" cy="95078"/>
              </a:xfrm>
              <a:custGeom>
                <a:rect b="b" l="l" r="r" t="t"/>
                <a:pathLst>
                  <a:path extrusionOk="0" h="1984" w="5198">
                    <a:moveTo>
                      <a:pt x="220" y="1"/>
                    </a:moveTo>
                    <a:cubicBezTo>
                      <a:pt x="203" y="492"/>
                      <a:pt x="136" y="983"/>
                      <a:pt x="0" y="1457"/>
                    </a:cubicBezTo>
                    <a:cubicBezTo>
                      <a:pt x="0" y="1457"/>
                      <a:pt x="1242" y="1984"/>
                      <a:pt x="2782" y="1984"/>
                    </a:cubicBezTo>
                    <a:cubicBezTo>
                      <a:pt x="3552" y="1984"/>
                      <a:pt x="4397" y="1852"/>
                      <a:pt x="5198" y="1457"/>
                    </a:cubicBezTo>
                    <a:cubicBezTo>
                      <a:pt x="4978" y="1152"/>
                      <a:pt x="4927" y="543"/>
                      <a:pt x="4927" y="102"/>
                    </a:cubicBezTo>
                    <a:cubicBezTo>
                      <a:pt x="4024" y="325"/>
                      <a:pt x="3233" y="402"/>
                      <a:pt x="2571" y="402"/>
                    </a:cubicBezTo>
                    <a:cubicBezTo>
                      <a:pt x="1063" y="402"/>
                      <a:pt x="220" y="1"/>
                      <a:pt x="220"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2" name="Google Shape;10222;p32"/>
              <p:cNvSpPr/>
              <p:nvPr/>
            </p:nvSpPr>
            <p:spPr>
              <a:xfrm>
                <a:off x="201531" y="4153853"/>
                <a:ext cx="1022379" cy="655101"/>
              </a:xfrm>
              <a:custGeom>
                <a:rect b="b" l="l" r="r" t="t"/>
                <a:pathLst>
                  <a:path extrusionOk="0" h="13670" w="21334">
                    <a:moveTo>
                      <a:pt x="7907" y="1"/>
                    </a:moveTo>
                    <a:cubicBezTo>
                      <a:pt x="7890" y="69"/>
                      <a:pt x="7857" y="136"/>
                      <a:pt x="7823" y="204"/>
                    </a:cubicBezTo>
                    <a:cubicBezTo>
                      <a:pt x="7450" y="712"/>
                      <a:pt x="3133" y="1423"/>
                      <a:pt x="1643" y="3980"/>
                    </a:cubicBezTo>
                    <a:cubicBezTo>
                      <a:pt x="153" y="6536"/>
                      <a:pt x="1" y="10786"/>
                      <a:pt x="1" y="10786"/>
                    </a:cubicBezTo>
                    <a:cubicBezTo>
                      <a:pt x="1" y="10786"/>
                      <a:pt x="1811" y="13670"/>
                      <a:pt x="10747" y="13670"/>
                    </a:cubicBezTo>
                    <a:cubicBezTo>
                      <a:pt x="11199" y="13670"/>
                      <a:pt x="11668" y="13662"/>
                      <a:pt x="12157" y="13647"/>
                    </a:cubicBezTo>
                    <a:cubicBezTo>
                      <a:pt x="21096" y="13376"/>
                      <a:pt x="21333" y="9533"/>
                      <a:pt x="21333" y="9533"/>
                    </a:cubicBezTo>
                    <a:cubicBezTo>
                      <a:pt x="21333" y="9533"/>
                      <a:pt x="20419" y="4488"/>
                      <a:pt x="18133" y="1897"/>
                    </a:cubicBezTo>
                    <a:cubicBezTo>
                      <a:pt x="16660" y="221"/>
                      <a:pt x="13494" y="526"/>
                      <a:pt x="13122" y="1"/>
                    </a:cubicBezTo>
                    <a:cubicBezTo>
                      <a:pt x="12321" y="396"/>
                      <a:pt x="11474" y="528"/>
                      <a:pt x="10702" y="528"/>
                    </a:cubicBezTo>
                    <a:cubicBezTo>
                      <a:pt x="9156" y="528"/>
                      <a:pt x="7907" y="1"/>
                      <a:pt x="7907"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3" name="Google Shape;10223;p32"/>
              <p:cNvSpPr/>
              <p:nvPr/>
            </p:nvSpPr>
            <p:spPr>
              <a:xfrm>
                <a:off x="591802" y="4041909"/>
                <a:ext cx="226434" cy="61437"/>
              </a:xfrm>
              <a:custGeom>
                <a:rect b="b" l="l" r="r" t="t"/>
                <a:pathLst>
                  <a:path extrusionOk="0" h="1282" w="4725">
                    <a:moveTo>
                      <a:pt x="34" y="1"/>
                    </a:moveTo>
                    <a:cubicBezTo>
                      <a:pt x="34" y="1"/>
                      <a:pt x="34" y="390"/>
                      <a:pt x="0" y="881"/>
                    </a:cubicBezTo>
                    <a:cubicBezTo>
                      <a:pt x="0" y="881"/>
                      <a:pt x="843" y="1282"/>
                      <a:pt x="2351" y="1282"/>
                    </a:cubicBezTo>
                    <a:cubicBezTo>
                      <a:pt x="3013" y="1282"/>
                      <a:pt x="3804" y="1205"/>
                      <a:pt x="4707" y="982"/>
                    </a:cubicBezTo>
                    <a:cubicBezTo>
                      <a:pt x="4707" y="644"/>
                      <a:pt x="4724" y="407"/>
                      <a:pt x="4724" y="407"/>
                    </a:cubicBezTo>
                    <a:lnTo>
                      <a:pt x="4724" y="407"/>
                    </a:lnTo>
                    <a:cubicBezTo>
                      <a:pt x="4470" y="458"/>
                      <a:pt x="4182" y="491"/>
                      <a:pt x="3894" y="525"/>
                    </a:cubicBezTo>
                    <a:cubicBezTo>
                      <a:pt x="3588" y="561"/>
                      <a:pt x="3279" y="579"/>
                      <a:pt x="2970" y="579"/>
                    </a:cubicBezTo>
                    <a:cubicBezTo>
                      <a:pt x="1968" y="579"/>
                      <a:pt x="966" y="389"/>
                      <a:pt x="34"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4" name="Google Shape;10224;p32"/>
              <p:cNvSpPr/>
              <p:nvPr/>
            </p:nvSpPr>
            <p:spPr>
              <a:xfrm>
                <a:off x="249692" y="3454489"/>
                <a:ext cx="832222" cy="615229"/>
              </a:xfrm>
              <a:custGeom>
                <a:rect b="b" l="l" r="r" t="t"/>
                <a:pathLst>
                  <a:path extrusionOk="0" h="12838" w="17366">
                    <a:moveTo>
                      <a:pt x="13895" y="1"/>
                    </a:moveTo>
                    <a:cubicBezTo>
                      <a:pt x="13895" y="1"/>
                      <a:pt x="14030" y="2354"/>
                      <a:pt x="13742" y="2490"/>
                    </a:cubicBezTo>
                    <a:cubicBezTo>
                      <a:pt x="13534" y="2600"/>
                      <a:pt x="11966" y="2833"/>
                      <a:pt x="10964" y="2833"/>
                    </a:cubicBezTo>
                    <a:cubicBezTo>
                      <a:pt x="10579" y="2833"/>
                      <a:pt x="10278" y="2799"/>
                      <a:pt x="10170" y="2710"/>
                    </a:cubicBezTo>
                    <a:cubicBezTo>
                      <a:pt x="9781" y="2388"/>
                      <a:pt x="9425" y="188"/>
                      <a:pt x="9425" y="187"/>
                    </a:cubicBezTo>
                    <a:lnTo>
                      <a:pt x="9425" y="187"/>
                    </a:lnTo>
                    <a:cubicBezTo>
                      <a:pt x="9425" y="188"/>
                      <a:pt x="9730" y="2523"/>
                      <a:pt x="9273" y="2811"/>
                    </a:cubicBezTo>
                    <a:cubicBezTo>
                      <a:pt x="9061" y="2944"/>
                      <a:pt x="8317" y="2994"/>
                      <a:pt x="7550" y="2994"/>
                    </a:cubicBezTo>
                    <a:cubicBezTo>
                      <a:pt x="6659" y="2994"/>
                      <a:pt x="5736" y="2927"/>
                      <a:pt x="5582" y="2845"/>
                    </a:cubicBezTo>
                    <a:cubicBezTo>
                      <a:pt x="5396" y="2744"/>
                      <a:pt x="5125" y="1711"/>
                      <a:pt x="4871" y="881"/>
                    </a:cubicBezTo>
                    <a:cubicBezTo>
                      <a:pt x="4837" y="1863"/>
                      <a:pt x="4668" y="5419"/>
                      <a:pt x="3567" y="6722"/>
                    </a:cubicBezTo>
                    <a:cubicBezTo>
                      <a:pt x="3567" y="6722"/>
                      <a:pt x="3051" y="6220"/>
                      <a:pt x="2382" y="6220"/>
                    </a:cubicBezTo>
                    <a:cubicBezTo>
                      <a:pt x="2294" y="6220"/>
                      <a:pt x="2204" y="6228"/>
                      <a:pt x="2111" y="6248"/>
                    </a:cubicBezTo>
                    <a:cubicBezTo>
                      <a:pt x="1908" y="6282"/>
                      <a:pt x="1722" y="6384"/>
                      <a:pt x="1552" y="6502"/>
                    </a:cubicBezTo>
                    <a:cubicBezTo>
                      <a:pt x="1" y="7638"/>
                      <a:pt x="761" y="9998"/>
                      <a:pt x="3349" y="9998"/>
                    </a:cubicBezTo>
                    <a:cubicBezTo>
                      <a:pt x="3500" y="9998"/>
                      <a:pt x="3657" y="9990"/>
                      <a:pt x="3821" y="9973"/>
                    </a:cubicBezTo>
                    <a:cubicBezTo>
                      <a:pt x="4752" y="10972"/>
                      <a:pt x="5903" y="11751"/>
                      <a:pt x="7173" y="12259"/>
                    </a:cubicBezTo>
                    <a:cubicBezTo>
                      <a:pt x="8105" y="12647"/>
                      <a:pt x="9107" y="12837"/>
                      <a:pt x="10109" y="12837"/>
                    </a:cubicBezTo>
                    <a:cubicBezTo>
                      <a:pt x="10418" y="12837"/>
                      <a:pt x="10727" y="12819"/>
                      <a:pt x="11033" y="12783"/>
                    </a:cubicBezTo>
                    <a:cubicBezTo>
                      <a:pt x="11321" y="12749"/>
                      <a:pt x="11609" y="12716"/>
                      <a:pt x="11863" y="12665"/>
                    </a:cubicBezTo>
                    <a:cubicBezTo>
                      <a:pt x="15605" y="11988"/>
                      <a:pt x="17095" y="10058"/>
                      <a:pt x="17230" y="8195"/>
                    </a:cubicBezTo>
                    <a:cubicBezTo>
                      <a:pt x="17365" y="6333"/>
                      <a:pt x="16451" y="5926"/>
                      <a:pt x="16231" y="5215"/>
                    </a:cubicBezTo>
                    <a:cubicBezTo>
                      <a:pt x="16214" y="5165"/>
                      <a:pt x="16197" y="5131"/>
                      <a:pt x="16180" y="5080"/>
                    </a:cubicBezTo>
                    <a:cubicBezTo>
                      <a:pt x="16079" y="4437"/>
                      <a:pt x="16045" y="2794"/>
                      <a:pt x="16045" y="2168"/>
                    </a:cubicBezTo>
                    <a:cubicBezTo>
                      <a:pt x="15495" y="2329"/>
                      <a:pt x="14976" y="2447"/>
                      <a:pt x="14709" y="2447"/>
                    </a:cubicBezTo>
                    <a:cubicBezTo>
                      <a:pt x="14639" y="2447"/>
                      <a:pt x="14587" y="2439"/>
                      <a:pt x="14555" y="2422"/>
                    </a:cubicBezTo>
                    <a:cubicBezTo>
                      <a:pt x="14233" y="2253"/>
                      <a:pt x="13895" y="1"/>
                      <a:pt x="13895" y="1"/>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5" name="Google Shape;10225;p32"/>
              <p:cNvSpPr/>
              <p:nvPr/>
            </p:nvSpPr>
            <p:spPr>
              <a:xfrm>
                <a:off x="319609" y="3805704"/>
                <a:ext cx="95366" cy="46389"/>
              </a:xfrm>
              <a:custGeom>
                <a:rect b="b" l="l" r="r" t="t"/>
                <a:pathLst>
                  <a:path extrusionOk="0" h="968" w="1990">
                    <a:moveTo>
                      <a:pt x="987" y="0"/>
                    </a:moveTo>
                    <a:cubicBezTo>
                      <a:pt x="774" y="0"/>
                      <a:pt x="566" y="69"/>
                      <a:pt x="398" y="206"/>
                    </a:cubicBezTo>
                    <a:cubicBezTo>
                      <a:pt x="229" y="341"/>
                      <a:pt x="93" y="511"/>
                      <a:pt x="9" y="714"/>
                    </a:cubicBezTo>
                    <a:lnTo>
                      <a:pt x="26" y="714"/>
                    </a:lnTo>
                    <a:cubicBezTo>
                      <a:pt x="0" y="790"/>
                      <a:pt x="60" y="857"/>
                      <a:pt x="128" y="857"/>
                    </a:cubicBezTo>
                    <a:cubicBezTo>
                      <a:pt x="150" y="857"/>
                      <a:pt x="174" y="849"/>
                      <a:pt x="195" y="832"/>
                    </a:cubicBezTo>
                    <a:cubicBezTo>
                      <a:pt x="330" y="714"/>
                      <a:pt x="466" y="612"/>
                      <a:pt x="618" y="528"/>
                    </a:cubicBezTo>
                    <a:cubicBezTo>
                      <a:pt x="686" y="494"/>
                      <a:pt x="754" y="460"/>
                      <a:pt x="838" y="443"/>
                    </a:cubicBezTo>
                    <a:cubicBezTo>
                      <a:pt x="886" y="431"/>
                      <a:pt x="934" y="419"/>
                      <a:pt x="982" y="419"/>
                    </a:cubicBezTo>
                    <a:cubicBezTo>
                      <a:pt x="1002" y="419"/>
                      <a:pt x="1022" y="421"/>
                      <a:pt x="1041" y="426"/>
                    </a:cubicBezTo>
                    <a:cubicBezTo>
                      <a:pt x="1194" y="426"/>
                      <a:pt x="1346" y="460"/>
                      <a:pt x="1465" y="544"/>
                    </a:cubicBezTo>
                    <a:cubicBezTo>
                      <a:pt x="1600" y="629"/>
                      <a:pt x="1719" y="765"/>
                      <a:pt x="1786" y="900"/>
                    </a:cubicBezTo>
                    <a:lnTo>
                      <a:pt x="1786" y="917"/>
                    </a:lnTo>
                    <a:cubicBezTo>
                      <a:pt x="1820" y="951"/>
                      <a:pt x="1854" y="968"/>
                      <a:pt x="1888" y="968"/>
                    </a:cubicBezTo>
                    <a:cubicBezTo>
                      <a:pt x="1939" y="968"/>
                      <a:pt x="1990" y="917"/>
                      <a:pt x="1990" y="866"/>
                    </a:cubicBezTo>
                    <a:cubicBezTo>
                      <a:pt x="1973" y="629"/>
                      <a:pt x="1871" y="409"/>
                      <a:pt x="1685" y="257"/>
                    </a:cubicBezTo>
                    <a:cubicBezTo>
                      <a:pt x="1515" y="104"/>
                      <a:pt x="1295" y="3"/>
                      <a:pt x="1058" y="3"/>
                    </a:cubicBezTo>
                    <a:cubicBezTo>
                      <a:pt x="1035" y="1"/>
                      <a:pt x="1011" y="0"/>
                      <a:pt x="98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6" name="Google Shape;10226;p32"/>
              <p:cNvSpPr/>
              <p:nvPr/>
            </p:nvSpPr>
            <p:spPr>
              <a:xfrm>
                <a:off x="608814" y="4105692"/>
                <a:ext cx="10639" cy="47635"/>
              </a:xfrm>
              <a:custGeom>
                <a:rect b="b" l="l" r="r" t="t"/>
                <a:pathLst>
                  <a:path extrusionOk="0" h="994" w="222">
                    <a:moveTo>
                      <a:pt x="146" y="0"/>
                    </a:moveTo>
                    <a:cubicBezTo>
                      <a:pt x="127" y="0"/>
                      <a:pt x="115" y="16"/>
                      <a:pt x="102" y="41"/>
                    </a:cubicBezTo>
                    <a:cubicBezTo>
                      <a:pt x="69" y="109"/>
                      <a:pt x="52" y="193"/>
                      <a:pt x="35" y="261"/>
                    </a:cubicBezTo>
                    <a:cubicBezTo>
                      <a:pt x="18" y="346"/>
                      <a:pt x="18" y="413"/>
                      <a:pt x="18" y="498"/>
                    </a:cubicBezTo>
                    <a:cubicBezTo>
                      <a:pt x="1" y="650"/>
                      <a:pt x="1" y="803"/>
                      <a:pt x="18" y="955"/>
                    </a:cubicBezTo>
                    <a:cubicBezTo>
                      <a:pt x="26" y="981"/>
                      <a:pt x="47" y="993"/>
                      <a:pt x="69" y="993"/>
                    </a:cubicBezTo>
                    <a:cubicBezTo>
                      <a:pt x="90" y="993"/>
                      <a:pt x="111" y="981"/>
                      <a:pt x="119" y="955"/>
                    </a:cubicBezTo>
                    <a:cubicBezTo>
                      <a:pt x="170" y="803"/>
                      <a:pt x="204" y="650"/>
                      <a:pt x="221" y="498"/>
                    </a:cubicBezTo>
                    <a:cubicBezTo>
                      <a:pt x="221" y="413"/>
                      <a:pt x="221" y="329"/>
                      <a:pt x="221" y="261"/>
                    </a:cubicBezTo>
                    <a:cubicBezTo>
                      <a:pt x="221" y="176"/>
                      <a:pt x="204" y="109"/>
                      <a:pt x="187" y="24"/>
                    </a:cubicBezTo>
                    <a:cubicBezTo>
                      <a:pt x="187" y="24"/>
                      <a:pt x="187" y="7"/>
                      <a:pt x="170" y="7"/>
                    </a:cubicBezTo>
                    <a:cubicBezTo>
                      <a:pt x="161" y="2"/>
                      <a:pt x="153" y="0"/>
                      <a:pt x="1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7" name="Google Shape;10227;p32"/>
              <p:cNvSpPr/>
              <p:nvPr/>
            </p:nvSpPr>
            <p:spPr>
              <a:xfrm>
                <a:off x="646959" y="4108232"/>
                <a:ext cx="10591" cy="54919"/>
              </a:xfrm>
              <a:custGeom>
                <a:rect b="b" l="l" r="r" t="t"/>
                <a:pathLst>
                  <a:path extrusionOk="0" h="1146" w="221">
                    <a:moveTo>
                      <a:pt x="142" y="1"/>
                    </a:moveTo>
                    <a:cubicBezTo>
                      <a:pt x="119" y="1"/>
                      <a:pt x="94" y="13"/>
                      <a:pt x="85" y="39"/>
                    </a:cubicBezTo>
                    <a:cubicBezTo>
                      <a:pt x="68" y="123"/>
                      <a:pt x="51" y="208"/>
                      <a:pt x="35" y="310"/>
                    </a:cubicBezTo>
                    <a:cubicBezTo>
                      <a:pt x="18" y="394"/>
                      <a:pt x="18" y="479"/>
                      <a:pt x="18" y="564"/>
                    </a:cubicBezTo>
                    <a:cubicBezTo>
                      <a:pt x="1" y="750"/>
                      <a:pt x="18" y="919"/>
                      <a:pt x="51" y="1105"/>
                    </a:cubicBezTo>
                    <a:cubicBezTo>
                      <a:pt x="51" y="1122"/>
                      <a:pt x="68" y="1139"/>
                      <a:pt x="85" y="1139"/>
                    </a:cubicBezTo>
                    <a:cubicBezTo>
                      <a:pt x="90" y="1144"/>
                      <a:pt x="96" y="1146"/>
                      <a:pt x="102" y="1146"/>
                    </a:cubicBezTo>
                    <a:cubicBezTo>
                      <a:pt x="119" y="1146"/>
                      <a:pt x="141" y="1130"/>
                      <a:pt x="153" y="1105"/>
                    </a:cubicBezTo>
                    <a:cubicBezTo>
                      <a:pt x="187" y="936"/>
                      <a:pt x="221" y="750"/>
                      <a:pt x="221" y="580"/>
                    </a:cubicBezTo>
                    <a:cubicBezTo>
                      <a:pt x="221" y="496"/>
                      <a:pt x="221" y="394"/>
                      <a:pt x="221" y="310"/>
                    </a:cubicBezTo>
                    <a:cubicBezTo>
                      <a:pt x="221" y="225"/>
                      <a:pt x="204" y="123"/>
                      <a:pt x="187" y="39"/>
                    </a:cubicBezTo>
                    <a:cubicBezTo>
                      <a:pt x="187" y="13"/>
                      <a:pt x="166" y="1"/>
                      <a:pt x="1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8" name="Google Shape;10228;p32"/>
              <p:cNvSpPr/>
              <p:nvPr/>
            </p:nvSpPr>
            <p:spPr>
              <a:xfrm>
                <a:off x="693203" y="4112976"/>
                <a:ext cx="9776" cy="56357"/>
              </a:xfrm>
              <a:custGeom>
                <a:rect b="b" l="l" r="r" t="t"/>
                <a:pathLst>
                  <a:path extrusionOk="0" h="1176" w="204">
                    <a:moveTo>
                      <a:pt x="95" y="1"/>
                    </a:moveTo>
                    <a:cubicBezTo>
                      <a:pt x="76" y="1"/>
                      <a:pt x="64" y="16"/>
                      <a:pt x="51" y="41"/>
                    </a:cubicBezTo>
                    <a:cubicBezTo>
                      <a:pt x="35" y="126"/>
                      <a:pt x="18" y="227"/>
                      <a:pt x="18" y="312"/>
                    </a:cubicBezTo>
                    <a:cubicBezTo>
                      <a:pt x="1" y="414"/>
                      <a:pt x="1" y="498"/>
                      <a:pt x="1" y="583"/>
                    </a:cubicBezTo>
                    <a:cubicBezTo>
                      <a:pt x="1" y="769"/>
                      <a:pt x="18" y="956"/>
                      <a:pt x="51" y="1142"/>
                    </a:cubicBezTo>
                    <a:cubicBezTo>
                      <a:pt x="51" y="1159"/>
                      <a:pt x="68" y="1159"/>
                      <a:pt x="85" y="1176"/>
                    </a:cubicBezTo>
                    <a:cubicBezTo>
                      <a:pt x="119" y="1176"/>
                      <a:pt x="136" y="1159"/>
                      <a:pt x="153" y="1142"/>
                    </a:cubicBezTo>
                    <a:cubicBezTo>
                      <a:pt x="187" y="956"/>
                      <a:pt x="204" y="769"/>
                      <a:pt x="204" y="600"/>
                    </a:cubicBezTo>
                    <a:lnTo>
                      <a:pt x="204" y="329"/>
                    </a:lnTo>
                    <a:cubicBezTo>
                      <a:pt x="204" y="227"/>
                      <a:pt x="187" y="143"/>
                      <a:pt x="170" y="41"/>
                    </a:cubicBezTo>
                    <a:lnTo>
                      <a:pt x="153" y="41"/>
                    </a:lnTo>
                    <a:cubicBezTo>
                      <a:pt x="153" y="24"/>
                      <a:pt x="136" y="7"/>
                      <a:pt x="119" y="7"/>
                    </a:cubicBezTo>
                    <a:cubicBezTo>
                      <a:pt x="110" y="3"/>
                      <a:pt x="102" y="1"/>
                      <a:pt x="9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9" name="Google Shape;10229;p32"/>
              <p:cNvSpPr/>
              <p:nvPr/>
            </p:nvSpPr>
            <p:spPr>
              <a:xfrm>
                <a:off x="741077" y="4110532"/>
                <a:ext cx="11406" cy="56357"/>
              </a:xfrm>
              <a:custGeom>
                <a:rect b="b" l="l" r="r" t="t"/>
                <a:pathLst>
                  <a:path extrusionOk="0" h="1176" w="238">
                    <a:moveTo>
                      <a:pt x="76" y="1"/>
                    </a:moveTo>
                    <a:cubicBezTo>
                      <a:pt x="53" y="1"/>
                      <a:pt x="34" y="17"/>
                      <a:pt x="34" y="41"/>
                    </a:cubicBezTo>
                    <a:cubicBezTo>
                      <a:pt x="18" y="126"/>
                      <a:pt x="1" y="228"/>
                      <a:pt x="1" y="312"/>
                    </a:cubicBezTo>
                    <a:cubicBezTo>
                      <a:pt x="1" y="414"/>
                      <a:pt x="1" y="499"/>
                      <a:pt x="1" y="600"/>
                    </a:cubicBezTo>
                    <a:cubicBezTo>
                      <a:pt x="18" y="786"/>
                      <a:pt x="68" y="973"/>
                      <a:pt x="136" y="1142"/>
                    </a:cubicBezTo>
                    <a:cubicBezTo>
                      <a:pt x="136" y="1159"/>
                      <a:pt x="153" y="1176"/>
                      <a:pt x="187" y="1176"/>
                    </a:cubicBezTo>
                    <a:cubicBezTo>
                      <a:pt x="204" y="1176"/>
                      <a:pt x="238" y="1142"/>
                      <a:pt x="238" y="1125"/>
                    </a:cubicBezTo>
                    <a:cubicBezTo>
                      <a:pt x="238" y="939"/>
                      <a:pt x="238" y="753"/>
                      <a:pt x="221" y="583"/>
                    </a:cubicBezTo>
                    <a:cubicBezTo>
                      <a:pt x="204" y="482"/>
                      <a:pt x="187" y="397"/>
                      <a:pt x="187" y="312"/>
                    </a:cubicBezTo>
                    <a:cubicBezTo>
                      <a:pt x="170" y="211"/>
                      <a:pt x="153" y="126"/>
                      <a:pt x="119" y="41"/>
                    </a:cubicBezTo>
                    <a:cubicBezTo>
                      <a:pt x="119" y="25"/>
                      <a:pt x="102" y="8"/>
                      <a:pt x="102" y="8"/>
                    </a:cubicBezTo>
                    <a:cubicBezTo>
                      <a:pt x="93" y="3"/>
                      <a:pt x="84" y="1"/>
                      <a:pt x="7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0" name="Google Shape;10230;p32"/>
              <p:cNvSpPr/>
              <p:nvPr/>
            </p:nvSpPr>
            <p:spPr>
              <a:xfrm>
                <a:off x="780851" y="4107609"/>
                <a:ext cx="12220" cy="44903"/>
              </a:xfrm>
              <a:custGeom>
                <a:rect b="b" l="l" r="r" t="t"/>
                <a:pathLst>
                  <a:path extrusionOk="0" h="937" w="255">
                    <a:moveTo>
                      <a:pt x="68" y="1"/>
                    </a:moveTo>
                    <a:cubicBezTo>
                      <a:pt x="34" y="1"/>
                      <a:pt x="17" y="18"/>
                      <a:pt x="0" y="52"/>
                    </a:cubicBezTo>
                    <a:cubicBezTo>
                      <a:pt x="0" y="119"/>
                      <a:pt x="0" y="204"/>
                      <a:pt x="0" y="272"/>
                    </a:cubicBezTo>
                    <a:cubicBezTo>
                      <a:pt x="0" y="339"/>
                      <a:pt x="0" y="407"/>
                      <a:pt x="17" y="492"/>
                    </a:cubicBezTo>
                    <a:cubicBezTo>
                      <a:pt x="34" y="627"/>
                      <a:pt x="68" y="763"/>
                      <a:pt x="136" y="915"/>
                    </a:cubicBezTo>
                    <a:cubicBezTo>
                      <a:pt x="136" y="915"/>
                      <a:pt x="153" y="932"/>
                      <a:pt x="170" y="932"/>
                    </a:cubicBezTo>
                    <a:cubicBezTo>
                      <a:pt x="176" y="935"/>
                      <a:pt x="182" y="937"/>
                      <a:pt x="187" y="937"/>
                    </a:cubicBezTo>
                    <a:cubicBezTo>
                      <a:pt x="210" y="937"/>
                      <a:pt x="224" y="912"/>
                      <a:pt x="237" y="898"/>
                    </a:cubicBezTo>
                    <a:cubicBezTo>
                      <a:pt x="254" y="746"/>
                      <a:pt x="254" y="593"/>
                      <a:pt x="237" y="441"/>
                    </a:cubicBezTo>
                    <a:cubicBezTo>
                      <a:pt x="220" y="373"/>
                      <a:pt x="203" y="306"/>
                      <a:pt x="186" y="238"/>
                    </a:cubicBezTo>
                    <a:cubicBezTo>
                      <a:pt x="170" y="170"/>
                      <a:pt x="153" y="86"/>
                      <a:pt x="119" y="18"/>
                    </a:cubicBezTo>
                    <a:cubicBezTo>
                      <a:pt x="102" y="18"/>
                      <a:pt x="85" y="1"/>
                      <a:pt x="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1" name="Google Shape;10231;p32"/>
              <p:cNvSpPr/>
              <p:nvPr/>
            </p:nvSpPr>
            <p:spPr>
              <a:xfrm rot="-1071615">
                <a:off x="731181" y="3835489"/>
                <a:ext cx="224179" cy="96850"/>
              </a:xfrm>
              <a:custGeom>
                <a:rect b="b" l="l" r="r" t="t"/>
                <a:pathLst>
                  <a:path extrusionOk="0" h="2021" w="4678">
                    <a:moveTo>
                      <a:pt x="85" y="1"/>
                    </a:moveTo>
                    <a:cubicBezTo>
                      <a:pt x="34" y="18"/>
                      <a:pt x="0" y="69"/>
                      <a:pt x="17" y="119"/>
                    </a:cubicBezTo>
                    <a:cubicBezTo>
                      <a:pt x="119" y="627"/>
                      <a:pt x="390" y="1101"/>
                      <a:pt x="796" y="1457"/>
                    </a:cubicBezTo>
                    <a:cubicBezTo>
                      <a:pt x="1186" y="1796"/>
                      <a:pt x="1710" y="1999"/>
                      <a:pt x="2252" y="2016"/>
                    </a:cubicBezTo>
                    <a:cubicBezTo>
                      <a:pt x="2301" y="2019"/>
                      <a:pt x="2349" y="2020"/>
                      <a:pt x="2398" y="2020"/>
                    </a:cubicBezTo>
                    <a:cubicBezTo>
                      <a:pt x="2874" y="2020"/>
                      <a:pt x="3344" y="1872"/>
                      <a:pt x="3759" y="1626"/>
                    </a:cubicBezTo>
                    <a:cubicBezTo>
                      <a:pt x="4199" y="1321"/>
                      <a:pt x="4521" y="881"/>
                      <a:pt x="4656" y="356"/>
                    </a:cubicBezTo>
                    <a:cubicBezTo>
                      <a:pt x="4678" y="281"/>
                      <a:pt x="4611" y="227"/>
                      <a:pt x="4551" y="227"/>
                    </a:cubicBezTo>
                    <a:cubicBezTo>
                      <a:pt x="4516" y="227"/>
                      <a:pt x="4483" y="245"/>
                      <a:pt x="4470" y="289"/>
                    </a:cubicBezTo>
                    <a:lnTo>
                      <a:pt x="4470" y="306"/>
                    </a:lnTo>
                    <a:cubicBezTo>
                      <a:pt x="4267" y="712"/>
                      <a:pt x="3962" y="1068"/>
                      <a:pt x="3556" y="1288"/>
                    </a:cubicBezTo>
                    <a:cubicBezTo>
                      <a:pt x="3194" y="1492"/>
                      <a:pt x="2774" y="1594"/>
                      <a:pt x="2364" y="1594"/>
                    </a:cubicBezTo>
                    <a:cubicBezTo>
                      <a:pt x="2332" y="1594"/>
                      <a:pt x="2301" y="1594"/>
                      <a:pt x="2269" y="1592"/>
                    </a:cubicBezTo>
                    <a:cubicBezTo>
                      <a:pt x="1812" y="1592"/>
                      <a:pt x="1372" y="1440"/>
                      <a:pt x="1016" y="1169"/>
                    </a:cubicBezTo>
                    <a:cubicBezTo>
                      <a:pt x="661" y="881"/>
                      <a:pt x="373" y="492"/>
                      <a:pt x="204" y="69"/>
                    </a:cubicBezTo>
                    <a:cubicBezTo>
                      <a:pt x="187" y="18"/>
                      <a:pt x="13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2" name="Google Shape;10232;p32"/>
              <p:cNvSpPr/>
              <p:nvPr/>
            </p:nvSpPr>
            <p:spPr>
              <a:xfrm>
                <a:off x="889073" y="3668283"/>
                <a:ext cx="67379" cy="57651"/>
              </a:xfrm>
              <a:custGeom>
                <a:rect b="b" l="l" r="r" t="t"/>
                <a:pathLst>
                  <a:path extrusionOk="0" h="1203" w="1406">
                    <a:moveTo>
                      <a:pt x="610" y="1"/>
                    </a:moveTo>
                    <a:cubicBezTo>
                      <a:pt x="271" y="18"/>
                      <a:pt x="0" y="305"/>
                      <a:pt x="17" y="644"/>
                    </a:cubicBezTo>
                    <a:cubicBezTo>
                      <a:pt x="39" y="989"/>
                      <a:pt x="317" y="1202"/>
                      <a:pt x="611" y="1202"/>
                    </a:cubicBezTo>
                    <a:cubicBezTo>
                      <a:pt x="764" y="1202"/>
                      <a:pt x="922" y="1144"/>
                      <a:pt x="1050" y="1016"/>
                    </a:cubicBezTo>
                    <a:cubicBezTo>
                      <a:pt x="1405" y="627"/>
                      <a:pt x="1134" y="1"/>
                      <a:pt x="6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3" name="Google Shape;10233;p32"/>
              <p:cNvSpPr/>
              <p:nvPr/>
            </p:nvSpPr>
            <p:spPr>
              <a:xfrm>
                <a:off x="646965" y="3688714"/>
                <a:ext cx="66612" cy="57411"/>
              </a:xfrm>
              <a:custGeom>
                <a:rect b="b" l="l" r="r" t="t"/>
                <a:pathLst>
                  <a:path extrusionOk="0" h="1198" w="1390">
                    <a:moveTo>
                      <a:pt x="780" y="0"/>
                    </a:moveTo>
                    <a:cubicBezTo>
                      <a:pt x="272" y="17"/>
                      <a:pt x="1" y="627"/>
                      <a:pt x="356" y="1016"/>
                    </a:cubicBezTo>
                    <a:cubicBezTo>
                      <a:pt x="476" y="1142"/>
                      <a:pt x="627" y="1198"/>
                      <a:pt x="776" y="1198"/>
                    </a:cubicBezTo>
                    <a:cubicBezTo>
                      <a:pt x="1069" y="1198"/>
                      <a:pt x="1355" y="980"/>
                      <a:pt x="1389" y="644"/>
                    </a:cubicBezTo>
                    <a:cubicBezTo>
                      <a:pt x="1389" y="305"/>
                      <a:pt x="1118" y="17"/>
                      <a:pt x="78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34" name="Google Shape;10234;p32"/>
            <p:cNvSpPr/>
            <p:nvPr/>
          </p:nvSpPr>
          <p:spPr>
            <a:xfrm flipH="1">
              <a:off x="4718262" y="33605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grpSp>
        <p:nvGrpSpPr>
          <p:cNvPr id="10235" name="Google Shape;10235;p32"/>
          <p:cNvGrpSpPr/>
          <p:nvPr/>
        </p:nvGrpSpPr>
        <p:grpSpPr>
          <a:xfrm flipH="1">
            <a:off x="5986408" y="2266985"/>
            <a:ext cx="1060341" cy="1566609"/>
            <a:chOff x="4047213" y="2428207"/>
            <a:chExt cx="940435" cy="1389331"/>
          </a:xfrm>
        </p:grpSpPr>
        <p:grpSp>
          <p:nvGrpSpPr>
            <p:cNvPr id="10236" name="Google Shape;10236;p32"/>
            <p:cNvGrpSpPr/>
            <p:nvPr/>
          </p:nvGrpSpPr>
          <p:grpSpPr>
            <a:xfrm>
              <a:off x="4047213" y="2428207"/>
              <a:ext cx="940435" cy="1389331"/>
              <a:chOff x="1859894" y="3105238"/>
              <a:chExt cx="1166793" cy="1723735"/>
            </a:xfrm>
          </p:grpSpPr>
          <p:sp>
            <p:nvSpPr>
              <p:cNvPr id="10237" name="Google Shape;10237;p32"/>
              <p:cNvSpPr/>
              <p:nvPr/>
            </p:nvSpPr>
            <p:spPr>
              <a:xfrm>
                <a:off x="2063560" y="4654487"/>
                <a:ext cx="760290" cy="174486"/>
              </a:xfrm>
              <a:custGeom>
                <a:rect b="b" l="l" r="r" t="t"/>
                <a:pathLst>
                  <a:path extrusionOk="0" h="3641" w="15865">
                    <a:moveTo>
                      <a:pt x="15255" y="0"/>
                    </a:moveTo>
                    <a:cubicBezTo>
                      <a:pt x="15103" y="101"/>
                      <a:pt x="12791" y="1643"/>
                      <a:pt x="7419" y="1643"/>
                    </a:cubicBezTo>
                    <a:cubicBezTo>
                      <a:pt x="7390" y="1643"/>
                      <a:pt x="7361" y="1642"/>
                      <a:pt x="7331" y="1642"/>
                    </a:cubicBezTo>
                    <a:cubicBezTo>
                      <a:pt x="3031" y="1625"/>
                      <a:pt x="322" y="576"/>
                      <a:pt x="322" y="576"/>
                    </a:cubicBezTo>
                    <a:lnTo>
                      <a:pt x="238" y="576"/>
                    </a:lnTo>
                    <a:cubicBezTo>
                      <a:pt x="136" y="1253"/>
                      <a:pt x="68" y="1930"/>
                      <a:pt x="0" y="2624"/>
                    </a:cubicBezTo>
                    <a:cubicBezTo>
                      <a:pt x="1931" y="3166"/>
                      <a:pt x="4606" y="3623"/>
                      <a:pt x="8195" y="3640"/>
                    </a:cubicBezTo>
                    <a:cubicBezTo>
                      <a:pt x="10819" y="3623"/>
                      <a:pt x="13410" y="3149"/>
                      <a:pt x="15864" y="2252"/>
                    </a:cubicBezTo>
                    <a:cubicBezTo>
                      <a:pt x="15695" y="1558"/>
                      <a:pt x="15492" y="796"/>
                      <a:pt x="15255"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8" name="Google Shape;10238;p32"/>
              <p:cNvSpPr/>
              <p:nvPr/>
            </p:nvSpPr>
            <p:spPr>
              <a:xfrm>
                <a:off x="2779983" y="4465438"/>
                <a:ext cx="246705" cy="296976"/>
              </a:xfrm>
              <a:custGeom>
                <a:rect b="b" l="l" r="r" t="t"/>
                <a:pathLst>
                  <a:path extrusionOk="0" h="6197" w="5148">
                    <a:moveTo>
                      <a:pt x="4216" y="0"/>
                    </a:moveTo>
                    <a:lnTo>
                      <a:pt x="4064" y="34"/>
                    </a:lnTo>
                    <a:cubicBezTo>
                      <a:pt x="4064" y="34"/>
                      <a:pt x="3505" y="1524"/>
                      <a:pt x="0" y="2997"/>
                    </a:cubicBezTo>
                    <a:cubicBezTo>
                      <a:pt x="102" y="3319"/>
                      <a:pt x="203" y="3640"/>
                      <a:pt x="305" y="3945"/>
                    </a:cubicBezTo>
                    <a:cubicBezTo>
                      <a:pt x="542" y="4741"/>
                      <a:pt x="745" y="5503"/>
                      <a:pt x="914" y="6197"/>
                    </a:cubicBezTo>
                    <a:cubicBezTo>
                      <a:pt x="3285" y="5350"/>
                      <a:pt x="4927" y="4351"/>
                      <a:pt x="5046" y="3928"/>
                    </a:cubicBezTo>
                    <a:cubicBezTo>
                      <a:pt x="5147" y="3556"/>
                      <a:pt x="4808" y="1863"/>
                      <a:pt x="4216"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9" name="Google Shape;10239;p32"/>
              <p:cNvSpPr/>
              <p:nvPr/>
            </p:nvSpPr>
            <p:spPr>
              <a:xfrm>
                <a:off x="1859894" y="4508423"/>
                <a:ext cx="225619" cy="271864"/>
              </a:xfrm>
              <a:custGeom>
                <a:rect b="b" l="l" r="r" t="t"/>
                <a:pathLst>
                  <a:path extrusionOk="0" h="5673" w="4708">
                    <a:moveTo>
                      <a:pt x="695" y="1"/>
                    </a:moveTo>
                    <a:cubicBezTo>
                      <a:pt x="356" y="1203"/>
                      <a:pt x="119" y="2422"/>
                      <a:pt x="1" y="3675"/>
                    </a:cubicBezTo>
                    <a:cubicBezTo>
                      <a:pt x="1" y="3675"/>
                      <a:pt x="1186" y="4792"/>
                      <a:pt x="4250" y="5672"/>
                    </a:cubicBezTo>
                    <a:cubicBezTo>
                      <a:pt x="4318" y="4978"/>
                      <a:pt x="4386" y="4301"/>
                      <a:pt x="4488" y="3624"/>
                    </a:cubicBezTo>
                    <a:cubicBezTo>
                      <a:pt x="4555" y="3133"/>
                      <a:pt x="4640" y="2659"/>
                      <a:pt x="4708" y="2185"/>
                    </a:cubicBezTo>
                    <a:cubicBezTo>
                      <a:pt x="3269" y="1660"/>
                      <a:pt x="1914" y="915"/>
                      <a:pt x="695"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0" name="Google Shape;10240;p32"/>
              <p:cNvSpPr/>
              <p:nvPr/>
            </p:nvSpPr>
            <p:spPr>
              <a:xfrm>
                <a:off x="2074917" y="4394849"/>
                <a:ext cx="718933" cy="339195"/>
              </a:xfrm>
              <a:custGeom>
                <a:rect b="b" l="l" r="r" t="t"/>
                <a:pathLst>
                  <a:path extrusionOk="0" h="7078" w="15002">
                    <a:moveTo>
                      <a:pt x="13122" y="0"/>
                    </a:moveTo>
                    <a:cubicBezTo>
                      <a:pt x="11159" y="743"/>
                      <a:pt x="9133" y="985"/>
                      <a:pt x="7326" y="985"/>
                    </a:cubicBezTo>
                    <a:cubicBezTo>
                      <a:pt x="3940" y="985"/>
                      <a:pt x="1321" y="136"/>
                      <a:pt x="1321" y="136"/>
                    </a:cubicBezTo>
                    <a:lnTo>
                      <a:pt x="1186" y="102"/>
                    </a:lnTo>
                    <a:cubicBezTo>
                      <a:pt x="881" y="1321"/>
                      <a:pt x="525" y="2862"/>
                      <a:pt x="221" y="4555"/>
                    </a:cubicBezTo>
                    <a:cubicBezTo>
                      <a:pt x="153" y="5029"/>
                      <a:pt x="68" y="5503"/>
                      <a:pt x="1" y="6011"/>
                    </a:cubicBezTo>
                    <a:lnTo>
                      <a:pt x="85" y="6011"/>
                    </a:lnTo>
                    <a:cubicBezTo>
                      <a:pt x="85" y="6011"/>
                      <a:pt x="2794" y="7060"/>
                      <a:pt x="7094" y="7077"/>
                    </a:cubicBezTo>
                    <a:cubicBezTo>
                      <a:pt x="7123" y="7077"/>
                      <a:pt x="7152" y="7077"/>
                      <a:pt x="7181" y="7077"/>
                    </a:cubicBezTo>
                    <a:cubicBezTo>
                      <a:pt x="12554" y="7077"/>
                      <a:pt x="14866" y="5519"/>
                      <a:pt x="15001" y="5418"/>
                    </a:cubicBezTo>
                    <a:cubicBezTo>
                      <a:pt x="14916" y="5113"/>
                      <a:pt x="14798" y="4792"/>
                      <a:pt x="14696" y="4470"/>
                    </a:cubicBezTo>
                    <a:cubicBezTo>
                      <a:pt x="14171" y="2811"/>
                      <a:pt x="13562" y="1169"/>
                      <a:pt x="13122"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1" name="Google Shape;10241;p32"/>
              <p:cNvSpPr/>
              <p:nvPr/>
            </p:nvSpPr>
            <p:spPr>
              <a:xfrm>
                <a:off x="2698852" y="4226070"/>
                <a:ext cx="283174" cy="383811"/>
              </a:xfrm>
              <a:custGeom>
                <a:rect b="b" l="l" r="r" t="t"/>
                <a:pathLst>
                  <a:path extrusionOk="0" h="8009" w="5909">
                    <a:moveTo>
                      <a:pt x="3488" y="1"/>
                    </a:moveTo>
                    <a:cubicBezTo>
                      <a:pt x="3488" y="1"/>
                      <a:pt x="2658" y="2066"/>
                      <a:pt x="0" y="3234"/>
                    </a:cubicBezTo>
                    <a:lnTo>
                      <a:pt x="102" y="3522"/>
                    </a:lnTo>
                    <a:cubicBezTo>
                      <a:pt x="559" y="4691"/>
                      <a:pt x="1151" y="6350"/>
                      <a:pt x="1693" y="8009"/>
                    </a:cubicBezTo>
                    <a:cubicBezTo>
                      <a:pt x="5198" y="6519"/>
                      <a:pt x="5757" y="5046"/>
                      <a:pt x="5757" y="5046"/>
                    </a:cubicBezTo>
                    <a:lnTo>
                      <a:pt x="5909" y="5012"/>
                    </a:lnTo>
                    <a:cubicBezTo>
                      <a:pt x="5299" y="3116"/>
                      <a:pt x="4436" y="1050"/>
                      <a:pt x="3488" y="1"/>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2" name="Google Shape;10242;p32"/>
              <p:cNvSpPr/>
              <p:nvPr/>
            </p:nvSpPr>
            <p:spPr>
              <a:xfrm>
                <a:off x="1893200" y="4276388"/>
                <a:ext cx="244261" cy="336751"/>
              </a:xfrm>
              <a:custGeom>
                <a:rect b="b" l="l" r="r" t="t"/>
                <a:pathLst>
                  <a:path extrusionOk="0" h="7027" w="5097">
                    <a:moveTo>
                      <a:pt x="2201" y="0"/>
                    </a:moveTo>
                    <a:cubicBezTo>
                      <a:pt x="1117" y="1524"/>
                      <a:pt x="423" y="3302"/>
                      <a:pt x="0" y="4843"/>
                    </a:cubicBezTo>
                    <a:cubicBezTo>
                      <a:pt x="1219" y="5757"/>
                      <a:pt x="2574" y="6502"/>
                      <a:pt x="4013" y="7027"/>
                    </a:cubicBezTo>
                    <a:cubicBezTo>
                      <a:pt x="4300" y="5351"/>
                      <a:pt x="4673" y="3793"/>
                      <a:pt x="4978" y="2574"/>
                    </a:cubicBezTo>
                    <a:cubicBezTo>
                      <a:pt x="5012" y="2388"/>
                      <a:pt x="5062" y="2235"/>
                      <a:pt x="5096" y="2066"/>
                    </a:cubicBezTo>
                    <a:cubicBezTo>
                      <a:pt x="4046" y="1524"/>
                      <a:pt x="3064" y="813"/>
                      <a:pt x="2201"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3" name="Google Shape;10243;p32"/>
              <p:cNvSpPr/>
              <p:nvPr/>
            </p:nvSpPr>
            <p:spPr>
              <a:xfrm>
                <a:off x="1998674" y="4065438"/>
                <a:ext cx="867349" cy="375808"/>
              </a:xfrm>
              <a:custGeom>
                <a:rect b="b" l="l" r="r" t="t"/>
                <a:pathLst>
                  <a:path extrusionOk="0" h="7842" w="18099">
                    <a:moveTo>
                      <a:pt x="11123" y="0"/>
                    </a:moveTo>
                    <a:cubicBezTo>
                      <a:pt x="10514" y="305"/>
                      <a:pt x="9854" y="475"/>
                      <a:pt x="9176" y="491"/>
                    </a:cubicBezTo>
                    <a:cubicBezTo>
                      <a:pt x="9038" y="501"/>
                      <a:pt x="8900" y="506"/>
                      <a:pt x="8762" y="506"/>
                    </a:cubicBezTo>
                    <a:cubicBezTo>
                      <a:pt x="8173" y="506"/>
                      <a:pt x="7589" y="419"/>
                      <a:pt x="7026" y="254"/>
                    </a:cubicBezTo>
                    <a:lnTo>
                      <a:pt x="7026" y="356"/>
                    </a:lnTo>
                    <a:cubicBezTo>
                      <a:pt x="7026" y="356"/>
                      <a:pt x="3488" y="779"/>
                      <a:pt x="1151" y="3065"/>
                    </a:cubicBezTo>
                    <a:cubicBezTo>
                      <a:pt x="728" y="3471"/>
                      <a:pt x="339" y="3928"/>
                      <a:pt x="0" y="4402"/>
                    </a:cubicBezTo>
                    <a:cubicBezTo>
                      <a:pt x="863" y="5215"/>
                      <a:pt x="1845" y="5926"/>
                      <a:pt x="2895" y="6468"/>
                    </a:cubicBezTo>
                    <a:cubicBezTo>
                      <a:pt x="2861" y="6637"/>
                      <a:pt x="2811" y="6790"/>
                      <a:pt x="2777" y="6959"/>
                    </a:cubicBezTo>
                    <a:lnTo>
                      <a:pt x="2929" y="6993"/>
                    </a:lnTo>
                    <a:cubicBezTo>
                      <a:pt x="2929" y="6993"/>
                      <a:pt x="5548" y="7842"/>
                      <a:pt x="8929" y="7842"/>
                    </a:cubicBezTo>
                    <a:cubicBezTo>
                      <a:pt x="10734" y="7842"/>
                      <a:pt x="12756" y="7600"/>
                      <a:pt x="14713" y="6857"/>
                    </a:cubicBezTo>
                    <a:lnTo>
                      <a:pt x="14611" y="6570"/>
                    </a:lnTo>
                    <a:cubicBezTo>
                      <a:pt x="17269" y="5401"/>
                      <a:pt x="18099" y="3336"/>
                      <a:pt x="18099" y="3336"/>
                    </a:cubicBezTo>
                    <a:cubicBezTo>
                      <a:pt x="18014" y="3234"/>
                      <a:pt x="17896" y="3133"/>
                      <a:pt x="17794" y="3031"/>
                    </a:cubicBezTo>
                    <a:cubicBezTo>
                      <a:pt x="15407" y="949"/>
                      <a:pt x="11123" y="85"/>
                      <a:pt x="11123" y="85"/>
                    </a:cubicBezTo>
                    <a:lnTo>
                      <a:pt x="11123" y="0"/>
                    </a:ln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4" name="Google Shape;10244;p32"/>
              <p:cNvSpPr/>
              <p:nvPr/>
            </p:nvSpPr>
            <p:spPr>
              <a:xfrm>
                <a:off x="2679348" y="3474999"/>
                <a:ext cx="107969" cy="117458"/>
              </a:xfrm>
              <a:custGeom>
                <a:rect b="b" l="l" r="r" t="t"/>
                <a:pathLst>
                  <a:path extrusionOk="0" h="2451" w="2253">
                    <a:moveTo>
                      <a:pt x="670" y="0"/>
                    </a:moveTo>
                    <a:cubicBezTo>
                      <a:pt x="449" y="0"/>
                      <a:pt x="229" y="38"/>
                      <a:pt x="18" y="115"/>
                    </a:cubicBezTo>
                    <a:cubicBezTo>
                      <a:pt x="1" y="927"/>
                      <a:pt x="170" y="1723"/>
                      <a:pt x="526" y="2451"/>
                    </a:cubicBezTo>
                    <a:cubicBezTo>
                      <a:pt x="946" y="2212"/>
                      <a:pt x="1320" y="2111"/>
                      <a:pt x="1644" y="2111"/>
                    </a:cubicBezTo>
                    <a:cubicBezTo>
                      <a:pt x="1803" y="2111"/>
                      <a:pt x="1950" y="2135"/>
                      <a:pt x="2083" y="2180"/>
                    </a:cubicBezTo>
                    <a:lnTo>
                      <a:pt x="2100" y="2129"/>
                    </a:lnTo>
                    <a:lnTo>
                      <a:pt x="2253" y="1435"/>
                    </a:lnTo>
                    <a:lnTo>
                      <a:pt x="2253" y="1435"/>
                    </a:lnTo>
                    <a:cubicBezTo>
                      <a:pt x="1965" y="1587"/>
                      <a:pt x="1660" y="1689"/>
                      <a:pt x="1338" y="1774"/>
                    </a:cubicBezTo>
                    <a:cubicBezTo>
                      <a:pt x="1338" y="1774"/>
                      <a:pt x="2236" y="419"/>
                      <a:pt x="1321" y="115"/>
                    </a:cubicBezTo>
                    <a:cubicBezTo>
                      <a:pt x="1110" y="38"/>
                      <a:pt x="890" y="0"/>
                      <a:pt x="670" y="0"/>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5" name="Google Shape;10245;p32"/>
              <p:cNvSpPr/>
              <p:nvPr/>
            </p:nvSpPr>
            <p:spPr>
              <a:xfrm>
                <a:off x="2255868" y="3214882"/>
                <a:ext cx="214214" cy="74951"/>
              </a:xfrm>
              <a:custGeom>
                <a:rect b="b" l="l" r="r" t="t"/>
                <a:pathLst>
                  <a:path extrusionOk="0" h="1564" w="4470">
                    <a:moveTo>
                      <a:pt x="3009" y="1"/>
                    </a:moveTo>
                    <a:cubicBezTo>
                      <a:pt x="2828" y="1"/>
                      <a:pt x="2648" y="14"/>
                      <a:pt x="2472" y="40"/>
                    </a:cubicBezTo>
                    <a:cubicBezTo>
                      <a:pt x="2472" y="40"/>
                      <a:pt x="0" y="802"/>
                      <a:pt x="965" y="1530"/>
                    </a:cubicBezTo>
                    <a:cubicBezTo>
                      <a:pt x="1434" y="1401"/>
                      <a:pt x="1914" y="1337"/>
                      <a:pt x="2393" y="1337"/>
                    </a:cubicBezTo>
                    <a:cubicBezTo>
                      <a:pt x="2917" y="1337"/>
                      <a:pt x="3440" y="1413"/>
                      <a:pt x="3945" y="1564"/>
                    </a:cubicBezTo>
                    <a:cubicBezTo>
                      <a:pt x="4013" y="1242"/>
                      <a:pt x="4470" y="311"/>
                      <a:pt x="4216" y="209"/>
                    </a:cubicBezTo>
                    <a:cubicBezTo>
                      <a:pt x="3828" y="69"/>
                      <a:pt x="3417" y="1"/>
                      <a:pt x="3009"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6" name="Google Shape;10246;p32"/>
              <p:cNvSpPr/>
              <p:nvPr/>
            </p:nvSpPr>
            <p:spPr>
              <a:xfrm>
                <a:off x="1915914" y="3105238"/>
                <a:ext cx="963913" cy="492116"/>
              </a:xfrm>
              <a:custGeom>
                <a:rect b="b" l="l" r="r" t="t"/>
                <a:pathLst>
                  <a:path extrusionOk="0" h="10269" w="20114">
                    <a:moveTo>
                      <a:pt x="7982" y="1"/>
                    </a:moveTo>
                    <a:cubicBezTo>
                      <a:pt x="6793" y="1"/>
                      <a:pt x="5579" y="339"/>
                      <a:pt x="4893" y="1143"/>
                    </a:cubicBezTo>
                    <a:cubicBezTo>
                      <a:pt x="3437" y="2853"/>
                      <a:pt x="4791" y="3208"/>
                      <a:pt x="4267" y="4123"/>
                    </a:cubicBezTo>
                    <a:cubicBezTo>
                      <a:pt x="3742" y="5037"/>
                      <a:pt x="1795" y="4106"/>
                      <a:pt x="897" y="7153"/>
                    </a:cubicBezTo>
                    <a:cubicBezTo>
                      <a:pt x="0" y="10184"/>
                      <a:pt x="3386" y="10269"/>
                      <a:pt x="3386" y="10269"/>
                    </a:cubicBezTo>
                    <a:cubicBezTo>
                      <a:pt x="2523" y="9388"/>
                      <a:pt x="2743" y="8440"/>
                      <a:pt x="3742" y="7695"/>
                    </a:cubicBezTo>
                    <a:lnTo>
                      <a:pt x="3793" y="7644"/>
                    </a:lnTo>
                    <a:cubicBezTo>
                      <a:pt x="3955" y="7532"/>
                      <a:pt x="4163" y="7466"/>
                      <a:pt x="4370" y="7466"/>
                    </a:cubicBezTo>
                    <a:cubicBezTo>
                      <a:pt x="4443" y="7466"/>
                      <a:pt x="4517" y="7474"/>
                      <a:pt x="4588" y="7492"/>
                    </a:cubicBezTo>
                    <a:cubicBezTo>
                      <a:pt x="5265" y="7601"/>
                      <a:pt x="6054" y="8132"/>
                      <a:pt x="6837" y="8132"/>
                    </a:cubicBezTo>
                    <a:cubicBezTo>
                      <a:pt x="7152" y="8132"/>
                      <a:pt x="7466" y="8046"/>
                      <a:pt x="7771" y="7814"/>
                    </a:cubicBezTo>
                    <a:cubicBezTo>
                      <a:pt x="9160" y="6747"/>
                      <a:pt x="7754" y="4715"/>
                      <a:pt x="8059" y="3818"/>
                    </a:cubicBezTo>
                    <a:cubicBezTo>
                      <a:pt x="8215" y="3357"/>
                      <a:pt x="8482" y="3219"/>
                      <a:pt x="8746" y="3219"/>
                    </a:cubicBezTo>
                    <a:cubicBezTo>
                      <a:pt x="9142" y="3219"/>
                      <a:pt x="9532" y="3530"/>
                      <a:pt x="9532" y="3530"/>
                    </a:cubicBezTo>
                    <a:cubicBezTo>
                      <a:pt x="9746" y="3244"/>
                      <a:pt x="10070" y="3092"/>
                      <a:pt x="10408" y="3092"/>
                    </a:cubicBezTo>
                    <a:cubicBezTo>
                      <a:pt x="10550" y="3092"/>
                      <a:pt x="10695" y="3119"/>
                      <a:pt x="10836" y="3175"/>
                    </a:cubicBezTo>
                    <a:cubicBezTo>
                      <a:pt x="11073" y="3276"/>
                      <a:pt x="11090" y="3530"/>
                      <a:pt x="11039" y="3852"/>
                    </a:cubicBezTo>
                    <a:cubicBezTo>
                      <a:pt x="10920" y="4563"/>
                      <a:pt x="10412" y="5562"/>
                      <a:pt x="11140" y="5833"/>
                    </a:cubicBezTo>
                    <a:cubicBezTo>
                      <a:pt x="11348" y="5908"/>
                      <a:pt x="11534" y="5933"/>
                      <a:pt x="11704" y="5933"/>
                    </a:cubicBezTo>
                    <a:cubicBezTo>
                      <a:pt x="12072" y="5933"/>
                      <a:pt x="12366" y="5813"/>
                      <a:pt x="12650" y="5813"/>
                    </a:cubicBezTo>
                    <a:cubicBezTo>
                      <a:pt x="12887" y="5813"/>
                      <a:pt x="13117" y="5897"/>
                      <a:pt x="13375" y="6205"/>
                    </a:cubicBezTo>
                    <a:cubicBezTo>
                      <a:pt x="14069" y="7052"/>
                      <a:pt x="11784" y="8169"/>
                      <a:pt x="13375" y="8575"/>
                    </a:cubicBezTo>
                    <a:cubicBezTo>
                      <a:pt x="13543" y="8617"/>
                      <a:pt x="13699" y="8635"/>
                      <a:pt x="13848" y="8635"/>
                    </a:cubicBezTo>
                    <a:cubicBezTo>
                      <a:pt x="14672" y="8635"/>
                      <a:pt x="15231" y="8075"/>
                      <a:pt x="15949" y="7831"/>
                    </a:cubicBezTo>
                    <a:cubicBezTo>
                      <a:pt x="16160" y="7754"/>
                      <a:pt x="16380" y="7716"/>
                      <a:pt x="16601" y="7716"/>
                    </a:cubicBezTo>
                    <a:cubicBezTo>
                      <a:pt x="16821" y="7716"/>
                      <a:pt x="17041" y="7754"/>
                      <a:pt x="17252" y="7831"/>
                    </a:cubicBezTo>
                    <a:cubicBezTo>
                      <a:pt x="18167" y="8135"/>
                      <a:pt x="17269" y="9473"/>
                      <a:pt x="17269" y="9473"/>
                    </a:cubicBezTo>
                    <a:cubicBezTo>
                      <a:pt x="17591" y="9405"/>
                      <a:pt x="17896" y="9303"/>
                      <a:pt x="18184" y="9151"/>
                    </a:cubicBezTo>
                    <a:cubicBezTo>
                      <a:pt x="18912" y="8796"/>
                      <a:pt x="19843" y="8068"/>
                      <a:pt x="19978" y="6662"/>
                    </a:cubicBezTo>
                    <a:cubicBezTo>
                      <a:pt x="20114" y="5359"/>
                      <a:pt x="18234" y="5494"/>
                      <a:pt x="17963" y="4935"/>
                    </a:cubicBezTo>
                    <a:cubicBezTo>
                      <a:pt x="17676" y="4377"/>
                      <a:pt x="19199" y="3293"/>
                      <a:pt x="17219" y="1600"/>
                    </a:cubicBezTo>
                    <a:cubicBezTo>
                      <a:pt x="16415" y="906"/>
                      <a:pt x="15263" y="700"/>
                      <a:pt x="14178" y="700"/>
                    </a:cubicBezTo>
                    <a:cubicBezTo>
                      <a:pt x="12588" y="700"/>
                      <a:pt x="11140" y="1143"/>
                      <a:pt x="11140" y="1143"/>
                    </a:cubicBezTo>
                    <a:cubicBezTo>
                      <a:pt x="10679" y="446"/>
                      <a:pt x="9347" y="1"/>
                      <a:pt x="7982"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7" name="Google Shape;10247;p32"/>
              <p:cNvSpPr/>
              <p:nvPr/>
            </p:nvSpPr>
            <p:spPr>
              <a:xfrm>
                <a:off x="2079805" y="3279336"/>
                <a:ext cx="763501" cy="810465"/>
              </a:xfrm>
              <a:custGeom>
                <a:rect b="b" l="l" r="r" t="t"/>
                <a:pathLst>
                  <a:path extrusionOk="0" h="16912" w="15932">
                    <a:moveTo>
                      <a:pt x="6067" y="0"/>
                    </a:moveTo>
                    <a:cubicBezTo>
                      <a:pt x="5588" y="0"/>
                      <a:pt x="5108" y="64"/>
                      <a:pt x="4639" y="185"/>
                    </a:cubicBezTo>
                    <a:cubicBezTo>
                      <a:pt x="4334" y="1099"/>
                      <a:pt x="5740" y="3114"/>
                      <a:pt x="4351" y="4181"/>
                    </a:cubicBezTo>
                    <a:cubicBezTo>
                      <a:pt x="4037" y="4416"/>
                      <a:pt x="3718" y="4502"/>
                      <a:pt x="3399" y="4502"/>
                    </a:cubicBezTo>
                    <a:cubicBezTo>
                      <a:pt x="2618" y="4502"/>
                      <a:pt x="1842" y="3984"/>
                      <a:pt x="1168" y="3876"/>
                    </a:cubicBezTo>
                    <a:cubicBezTo>
                      <a:pt x="1084" y="4756"/>
                      <a:pt x="914" y="6483"/>
                      <a:pt x="796" y="7584"/>
                    </a:cubicBezTo>
                    <a:cubicBezTo>
                      <a:pt x="728" y="8125"/>
                      <a:pt x="677" y="8515"/>
                      <a:pt x="643" y="8599"/>
                    </a:cubicBezTo>
                    <a:cubicBezTo>
                      <a:pt x="440" y="9311"/>
                      <a:pt x="0" y="10056"/>
                      <a:pt x="356" y="11325"/>
                    </a:cubicBezTo>
                    <a:cubicBezTo>
                      <a:pt x="711" y="12561"/>
                      <a:pt x="2590" y="14457"/>
                      <a:pt x="5503" y="14948"/>
                    </a:cubicBezTo>
                    <a:lnTo>
                      <a:pt x="5350" y="16675"/>
                    </a:lnTo>
                    <a:cubicBezTo>
                      <a:pt x="5898" y="16836"/>
                      <a:pt x="6466" y="16912"/>
                      <a:pt x="7040" y="16912"/>
                    </a:cubicBezTo>
                    <a:cubicBezTo>
                      <a:pt x="7193" y="16912"/>
                      <a:pt x="7347" y="16906"/>
                      <a:pt x="7500" y="16895"/>
                    </a:cubicBezTo>
                    <a:cubicBezTo>
                      <a:pt x="8178" y="16895"/>
                      <a:pt x="8838" y="16726"/>
                      <a:pt x="9447" y="16421"/>
                    </a:cubicBezTo>
                    <a:lnTo>
                      <a:pt x="9227" y="14559"/>
                    </a:lnTo>
                    <a:cubicBezTo>
                      <a:pt x="11852" y="13340"/>
                      <a:pt x="13138" y="10411"/>
                      <a:pt x="13138" y="10411"/>
                    </a:cubicBezTo>
                    <a:cubicBezTo>
                      <a:pt x="13832" y="10360"/>
                      <a:pt x="14493" y="10056"/>
                      <a:pt x="14984" y="9548"/>
                    </a:cubicBezTo>
                    <a:cubicBezTo>
                      <a:pt x="15932" y="8498"/>
                      <a:pt x="15712" y="6652"/>
                      <a:pt x="14594" y="6263"/>
                    </a:cubicBezTo>
                    <a:cubicBezTo>
                      <a:pt x="14461" y="6218"/>
                      <a:pt x="14314" y="6194"/>
                      <a:pt x="14155" y="6194"/>
                    </a:cubicBezTo>
                    <a:cubicBezTo>
                      <a:pt x="13831" y="6194"/>
                      <a:pt x="13457" y="6295"/>
                      <a:pt x="13037" y="6534"/>
                    </a:cubicBezTo>
                    <a:cubicBezTo>
                      <a:pt x="12681" y="5806"/>
                      <a:pt x="12512" y="5010"/>
                      <a:pt x="12529" y="4198"/>
                    </a:cubicBezTo>
                    <a:lnTo>
                      <a:pt x="12529" y="4198"/>
                    </a:lnTo>
                    <a:cubicBezTo>
                      <a:pt x="11815" y="4440"/>
                      <a:pt x="11258" y="5007"/>
                      <a:pt x="10442" y="5007"/>
                    </a:cubicBezTo>
                    <a:cubicBezTo>
                      <a:pt x="10289" y="5007"/>
                      <a:pt x="10128" y="4988"/>
                      <a:pt x="9955" y="4942"/>
                    </a:cubicBezTo>
                    <a:cubicBezTo>
                      <a:pt x="8364" y="4553"/>
                      <a:pt x="10649" y="3419"/>
                      <a:pt x="9955" y="2572"/>
                    </a:cubicBezTo>
                    <a:cubicBezTo>
                      <a:pt x="9696" y="2270"/>
                      <a:pt x="9466" y="2188"/>
                      <a:pt x="9228" y="2188"/>
                    </a:cubicBezTo>
                    <a:cubicBezTo>
                      <a:pt x="8948" y="2188"/>
                      <a:pt x="8656" y="2302"/>
                      <a:pt x="8294" y="2302"/>
                    </a:cubicBezTo>
                    <a:cubicBezTo>
                      <a:pt x="8121" y="2302"/>
                      <a:pt x="7932" y="2276"/>
                      <a:pt x="7720" y="2200"/>
                    </a:cubicBezTo>
                    <a:cubicBezTo>
                      <a:pt x="6992" y="1946"/>
                      <a:pt x="7500" y="930"/>
                      <a:pt x="7619" y="236"/>
                    </a:cubicBezTo>
                    <a:cubicBezTo>
                      <a:pt x="7114" y="76"/>
                      <a:pt x="6591" y="0"/>
                      <a:pt x="6067" y="0"/>
                    </a:cubicBezTo>
                    <a:close/>
                  </a:path>
                </a:pathLst>
              </a:custGeom>
              <a:solidFill>
                <a:schemeClr val="dk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8" name="Google Shape;10248;p32"/>
              <p:cNvSpPr/>
              <p:nvPr/>
            </p:nvSpPr>
            <p:spPr>
              <a:xfrm>
                <a:off x="2339395" y="3976209"/>
                <a:ext cx="182633" cy="61676"/>
              </a:xfrm>
              <a:custGeom>
                <a:rect b="b" l="l" r="r" t="t"/>
                <a:pathLst>
                  <a:path extrusionOk="0" h="1287" w="3811">
                    <a:moveTo>
                      <a:pt x="3793" y="0"/>
                    </a:moveTo>
                    <a:cubicBezTo>
                      <a:pt x="3065" y="339"/>
                      <a:pt x="2287" y="508"/>
                      <a:pt x="1491" y="508"/>
                    </a:cubicBezTo>
                    <a:cubicBezTo>
                      <a:pt x="1017" y="508"/>
                      <a:pt x="543" y="474"/>
                      <a:pt x="69" y="390"/>
                    </a:cubicBezTo>
                    <a:lnTo>
                      <a:pt x="1" y="1287"/>
                    </a:lnTo>
                    <a:cubicBezTo>
                      <a:pt x="1389" y="1253"/>
                      <a:pt x="2761" y="1050"/>
                      <a:pt x="3810" y="153"/>
                    </a:cubicBezTo>
                    <a:lnTo>
                      <a:pt x="3793" y="0"/>
                    </a:lnTo>
                    <a:close/>
                  </a:path>
                </a:pathLst>
              </a:cu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9" name="Google Shape;10249;p32"/>
              <p:cNvSpPr/>
              <p:nvPr/>
            </p:nvSpPr>
            <p:spPr>
              <a:xfrm>
                <a:off x="2095188" y="3462971"/>
                <a:ext cx="40638" cy="179805"/>
              </a:xfrm>
              <a:custGeom>
                <a:rect b="b" l="l" r="r" t="t"/>
                <a:pathLst>
                  <a:path extrusionOk="0" h="3752" w="848">
                    <a:moveTo>
                      <a:pt x="629" y="1"/>
                    </a:moveTo>
                    <a:cubicBezTo>
                      <a:pt x="422" y="1"/>
                      <a:pt x="214" y="67"/>
                      <a:pt x="52" y="179"/>
                    </a:cubicBezTo>
                    <a:lnTo>
                      <a:pt x="1" y="230"/>
                    </a:lnTo>
                    <a:cubicBezTo>
                      <a:pt x="1" y="1110"/>
                      <a:pt x="52" y="3041"/>
                      <a:pt x="441" y="3752"/>
                    </a:cubicBezTo>
                    <a:lnTo>
                      <a:pt x="458" y="3752"/>
                    </a:lnTo>
                    <a:cubicBezTo>
                      <a:pt x="593" y="2634"/>
                      <a:pt x="763" y="924"/>
                      <a:pt x="847" y="27"/>
                    </a:cubicBezTo>
                    <a:cubicBezTo>
                      <a:pt x="776" y="9"/>
                      <a:pt x="702" y="1"/>
                      <a:pt x="629" y="1"/>
                    </a:cubicBezTo>
                    <a:close/>
                  </a:path>
                </a:pathLst>
              </a:cu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0" name="Google Shape;10250;p32"/>
              <p:cNvSpPr/>
              <p:nvPr/>
            </p:nvSpPr>
            <p:spPr>
              <a:xfrm>
                <a:off x="2309636" y="4048330"/>
                <a:ext cx="247232" cy="61964"/>
              </a:xfrm>
              <a:custGeom>
                <a:rect b="b" l="l" r="r" t="t"/>
                <a:pathLst>
                  <a:path extrusionOk="0" h="1293" w="5159">
                    <a:moveTo>
                      <a:pt x="4904" y="0"/>
                    </a:moveTo>
                    <a:cubicBezTo>
                      <a:pt x="4877" y="0"/>
                      <a:pt x="4849" y="6"/>
                      <a:pt x="4821" y="19"/>
                    </a:cubicBezTo>
                    <a:lnTo>
                      <a:pt x="4770" y="36"/>
                    </a:lnTo>
                    <a:cubicBezTo>
                      <a:pt x="4601" y="104"/>
                      <a:pt x="4448" y="154"/>
                      <a:pt x="4262" y="205"/>
                    </a:cubicBezTo>
                    <a:cubicBezTo>
                      <a:pt x="4093" y="256"/>
                      <a:pt x="3906" y="307"/>
                      <a:pt x="3737" y="341"/>
                    </a:cubicBezTo>
                    <a:cubicBezTo>
                      <a:pt x="3365" y="391"/>
                      <a:pt x="2992" y="425"/>
                      <a:pt x="2620" y="442"/>
                    </a:cubicBezTo>
                    <a:cubicBezTo>
                      <a:pt x="2425" y="451"/>
                      <a:pt x="2235" y="455"/>
                      <a:pt x="2044" y="455"/>
                    </a:cubicBezTo>
                    <a:cubicBezTo>
                      <a:pt x="1854" y="455"/>
                      <a:pt x="1663" y="451"/>
                      <a:pt x="1468" y="442"/>
                    </a:cubicBezTo>
                    <a:cubicBezTo>
                      <a:pt x="1282" y="425"/>
                      <a:pt x="1096" y="425"/>
                      <a:pt x="910" y="408"/>
                    </a:cubicBezTo>
                    <a:cubicBezTo>
                      <a:pt x="808" y="391"/>
                      <a:pt x="707" y="391"/>
                      <a:pt x="622" y="374"/>
                    </a:cubicBezTo>
                    <a:cubicBezTo>
                      <a:pt x="537" y="357"/>
                      <a:pt x="436" y="341"/>
                      <a:pt x="351" y="341"/>
                    </a:cubicBezTo>
                    <a:lnTo>
                      <a:pt x="300" y="341"/>
                    </a:lnTo>
                    <a:cubicBezTo>
                      <a:pt x="294" y="340"/>
                      <a:pt x="288" y="340"/>
                      <a:pt x="282" y="340"/>
                    </a:cubicBezTo>
                    <a:cubicBezTo>
                      <a:pt x="91" y="340"/>
                      <a:pt x="1" y="598"/>
                      <a:pt x="165" y="696"/>
                    </a:cubicBezTo>
                    <a:cubicBezTo>
                      <a:pt x="249" y="764"/>
                      <a:pt x="385" y="832"/>
                      <a:pt x="470" y="882"/>
                    </a:cubicBezTo>
                    <a:cubicBezTo>
                      <a:pt x="554" y="933"/>
                      <a:pt x="656" y="967"/>
                      <a:pt x="757" y="1018"/>
                    </a:cubicBezTo>
                    <a:cubicBezTo>
                      <a:pt x="960" y="1086"/>
                      <a:pt x="1164" y="1153"/>
                      <a:pt x="1384" y="1187"/>
                    </a:cubicBezTo>
                    <a:cubicBezTo>
                      <a:pt x="1736" y="1258"/>
                      <a:pt x="2089" y="1293"/>
                      <a:pt x="2442" y="1293"/>
                    </a:cubicBezTo>
                    <a:cubicBezTo>
                      <a:pt x="2512" y="1293"/>
                      <a:pt x="2583" y="1292"/>
                      <a:pt x="2654" y="1289"/>
                    </a:cubicBezTo>
                    <a:cubicBezTo>
                      <a:pt x="3094" y="1272"/>
                      <a:pt x="3517" y="1187"/>
                      <a:pt x="3923" y="1052"/>
                    </a:cubicBezTo>
                    <a:cubicBezTo>
                      <a:pt x="4127" y="984"/>
                      <a:pt x="4330" y="882"/>
                      <a:pt x="4533" y="781"/>
                    </a:cubicBezTo>
                    <a:cubicBezTo>
                      <a:pt x="4719" y="662"/>
                      <a:pt x="4905" y="510"/>
                      <a:pt x="5058" y="324"/>
                    </a:cubicBezTo>
                    <a:cubicBezTo>
                      <a:pt x="5158" y="180"/>
                      <a:pt x="5052" y="0"/>
                      <a:pt x="4904" y="0"/>
                    </a:cubicBezTo>
                    <a:close/>
                  </a:path>
                </a:pathLst>
              </a:custGeom>
              <a:solidFill>
                <a:schemeClr val="accen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1" name="Google Shape;10251;p32"/>
              <p:cNvSpPr/>
              <p:nvPr/>
            </p:nvSpPr>
            <p:spPr>
              <a:xfrm>
                <a:off x="2183890" y="3598109"/>
                <a:ext cx="53338" cy="45670"/>
              </a:xfrm>
              <a:custGeom>
                <a:rect b="b" l="l" r="r" t="t"/>
                <a:pathLst>
                  <a:path extrusionOk="0" h="953" w="1113">
                    <a:moveTo>
                      <a:pt x="618" y="0"/>
                    </a:moveTo>
                    <a:cubicBezTo>
                      <a:pt x="224" y="0"/>
                      <a:pt x="0" y="480"/>
                      <a:pt x="283" y="796"/>
                    </a:cubicBezTo>
                    <a:cubicBezTo>
                      <a:pt x="379" y="904"/>
                      <a:pt x="503" y="952"/>
                      <a:pt x="627" y="952"/>
                    </a:cubicBezTo>
                    <a:cubicBezTo>
                      <a:pt x="855" y="952"/>
                      <a:pt x="1080" y="788"/>
                      <a:pt x="1113" y="525"/>
                    </a:cubicBezTo>
                    <a:cubicBezTo>
                      <a:pt x="1113" y="254"/>
                      <a:pt x="909" y="17"/>
                      <a:pt x="639" y="0"/>
                    </a:cubicBezTo>
                    <a:cubicBezTo>
                      <a:pt x="632" y="0"/>
                      <a:pt x="625" y="0"/>
                      <a:pt x="6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2" name="Google Shape;10252;p32"/>
              <p:cNvSpPr/>
              <p:nvPr/>
            </p:nvSpPr>
            <p:spPr>
              <a:xfrm>
                <a:off x="2460300" y="3598109"/>
                <a:ext cx="53577" cy="45670"/>
              </a:xfrm>
              <a:custGeom>
                <a:rect b="b" l="l" r="r" t="t"/>
                <a:pathLst>
                  <a:path extrusionOk="0" h="953" w="1118">
                    <a:moveTo>
                      <a:pt x="627" y="0"/>
                    </a:moveTo>
                    <a:cubicBezTo>
                      <a:pt x="221" y="0"/>
                      <a:pt x="1" y="491"/>
                      <a:pt x="271" y="796"/>
                    </a:cubicBezTo>
                    <a:cubicBezTo>
                      <a:pt x="373" y="904"/>
                      <a:pt x="502" y="952"/>
                      <a:pt x="627" y="952"/>
                    </a:cubicBezTo>
                    <a:cubicBezTo>
                      <a:pt x="858" y="952"/>
                      <a:pt x="1079" y="788"/>
                      <a:pt x="1101" y="525"/>
                    </a:cubicBezTo>
                    <a:cubicBezTo>
                      <a:pt x="1118" y="254"/>
                      <a:pt x="898" y="17"/>
                      <a:pt x="62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3" name="Google Shape;10253;p32"/>
              <p:cNvSpPr/>
              <p:nvPr/>
            </p:nvSpPr>
            <p:spPr>
              <a:xfrm>
                <a:off x="2707765" y="3634625"/>
                <a:ext cx="73896" cy="61341"/>
              </a:xfrm>
              <a:custGeom>
                <a:rect b="b" l="l" r="r" t="t"/>
                <a:pathLst>
                  <a:path extrusionOk="0" h="1280" w="1542">
                    <a:moveTo>
                      <a:pt x="965" y="0"/>
                    </a:moveTo>
                    <a:cubicBezTo>
                      <a:pt x="762" y="0"/>
                      <a:pt x="559" y="85"/>
                      <a:pt x="424" y="220"/>
                    </a:cubicBezTo>
                    <a:cubicBezTo>
                      <a:pt x="288" y="339"/>
                      <a:pt x="187" y="491"/>
                      <a:pt x="119" y="678"/>
                    </a:cubicBezTo>
                    <a:cubicBezTo>
                      <a:pt x="34" y="830"/>
                      <a:pt x="0" y="999"/>
                      <a:pt x="0" y="1169"/>
                    </a:cubicBezTo>
                    <a:cubicBezTo>
                      <a:pt x="0" y="1234"/>
                      <a:pt x="57" y="1279"/>
                      <a:pt x="111" y="1279"/>
                    </a:cubicBezTo>
                    <a:cubicBezTo>
                      <a:pt x="141" y="1279"/>
                      <a:pt x="169" y="1266"/>
                      <a:pt x="187" y="1236"/>
                    </a:cubicBezTo>
                    <a:cubicBezTo>
                      <a:pt x="339" y="982"/>
                      <a:pt x="508" y="745"/>
                      <a:pt x="711" y="542"/>
                    </a:cubicBezTo>
                    <a:cubicBezTo>
                      <a:pt x="779" y="457"/>
                      <a:pt x="881" y="407"/>
                      <a:pt x="999" y="373"/>
                    </a:cubicBezTo>
                    <a:cubicBezTo>
                      <a:pt x="1055" y="366"/>
                      <a:pt x="1111" y="362"/>
                      <a:pt x="1166" y="362"/>
                    </a:cubicBezTo>
                    <a:cubicBezTo>
                      <a:pt x="1244" y="362"/>
                      <a:pt x="1319" y="370"/>
                      <a:pt x="1389" y="390"/>
                    </a:cubicBezTo>
                    <a:lnTo>
                      <a:pt x="1406" y="390"/>
                    </a:lnTo>
                    <a:cubicBezTo>
                      <a:pt x="1439" y="390"/>
                      <a:pt x="1473" y="373"/>
                      <a:pt x="1507" y="356"/>
                    </a:cubicBezTo>
                    <a:cubicBezTo>
                      <a:pt x="1541" y="305"/>
                      <a:pt x="1524" y="237"/>
                      <a:pt x="1490" y="204"/>
                    </a:cubicBezTo>
                    <a:cubicBezTo>
                      <a:pt x="1355" y="68"/>
                      <a:pt x="1169" y="0"/>
                      <a:pt x="9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4" name="Google Shape;10254;p32"/>
              <p:cNvSpPr/>
              <p:nvPr/>
            </p:nvSpPr>
            <p:spPr>
              <a:xfrm>
                <a:off x="2470028" y="3493353"/>
                <a:ext cx="86069" cy="66181"/>
              </a:xfrm>
              <a:custGeom>
                <a:rect b="b" l="l" r="r" t="t"/>
                <a:pathLst>
                  <a:path extrusionOk="0" h="1381" w="1796">
                    <a:moveTo>
                      <a:pt x="558" y="1"/>
                    </a:moveTo>
                    <a:cubicBezTo>
                      <a:pt x="259" y="1"/>
                      <a:pt x="18" y="140"/>
                      <a:pt x="18" y="409"/>
                    </a:cubicBezTo>
                    <a:cubicBezTo>
                      <a:pt x="1" y="815"/>
                      <a:pt x="424" y="849"/>
                      <a:pt x="813" y="1103"/>
                    </a:cubicBezTo>
                    <a:cubicBezTo>
                      <a:pt x="937" y="1165"/>
                      <a:pt x="1256" y="1380"/>
                      <a:pt x="1466" y="1380"/>
                    </a:cubicBezTo>
                    <a:cubicBezTo>
                      <a:pt x="1487" y="1380"/>
                      <a:pt x="1506" y="1378"/>
                      <a:pt x="1524" y="1374"/>
                    </a:cubicBezTo>
                    <a:cubicBezTo>
                      <a:pt x="1694" y="1340"/>
                      <a:pt x="1795" y="1171"/>
                      <a:pt x="1745" y="1001"/>
                    </a:cubicBezTo>
                    <a:cubicBezTo>
                      <a:pt x="1677" y="578"/>
                      <a:pt x="1389" y="223"/>
                      <a:pt x="983" y="87"/>
                    </a:cubicBezTo>
                    <a:cubicBezTo>
                      <a:pt x="841" y="29"/>
                      <a:pt x="694" y="1"/>
                      <a:pt x="5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5" name="Google Shape;10255;p32"/>
              <p:cNvSpPr/>
              <p:nvPr/>
            </p:nvSpPr>
            <p:spPr>
              <a:xfrm>
                <a:off x="2170664" y="3493353"/>
                <a:ext cx="86021" cy="66181"/>
              </a:xfrm>
              <a:custGeom>
                <a:rect b="b" l="l" r="r" t="t"/>
                <a:pathLst>
                  <a:path extrusionOk="0" h="1381" w="1795">
                    <a:moveTo>
                      <a:pt x="1237" y="1"/>
                    </a:moveTo>
                    <a:cubicBezTo>
                      <a:pt x="1102" y="1"/>
                      <a:pt x="955" y="29"/>
                      <a:pt x="813" y="87"/>
                    </a:cubicBezTo>
                    <a:cubicBezTo>
                      <a:pt x="407" y="223"/>
                      <a:pt x="102" y="578"/>
                      <a:pt x="34" y="1001"/>
                    </a:cubicBezTo>
                    <a:cubicBezTo>
                      <a:pt x="0" y="1171"/>
                      <a:pt x="102" y="1340"/>
                      <a:pt x="271" y="1374"/>
                    </a:cubicBezTo>
                    <a:cubicBezTo>
                      <a:pt x="289" y="1378"/>
                      <a:pt x="309" y="1380"/>
                      <a:pt x="330" y="1380"/>
                    </a:cubicBezTo>
                    <a:cubicBezTo>
                      <a:pt x="542" y="1380"/>
                      <a:pt x="874" y="1165"/>
                      <a:pt x="982" y="1103"/>
                    </a:cubicBezTo>
                    <a:cubicBezTo>
                      <a:pt x="1372" y="849"/>
                      <a:pt x="1795" y="815"/>
                      <a:pt x="1778" y="409"/>
                    </a:cubicBezTo>
                    <a:cubicBezTo>
                      <a:pt x="1778" y="140"/>
                      <a:pt x="1537" y="1"/>
                      <a:pt x="123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6" name="Google Shape;10256;p32"/>
              <p:cNvSpPr/>
              <p:nvPr/>
            </p:nvSpPr>
            <p:spPr>
              <a:xfrm>
                <a:off x="2225552" y="3744940"/>
                <a:ext cx="224181" cy="96851"/>
              </a:xfrm>
              <a:custGeom>
                <a:rect b="b" l="l" r="r" t="t"/>
                <a:pathLst>
                  <a:path extrusionOk="0" h="2021" w="4678">
                    <a:moveTo>
                      <a:pt x="85" y="1"/>
                    </a:moveTo>
                    <a:cubicBezTo>
                      <a:pt x="34" y="18"/>
                      <a:pt x="0" y="69"/>
                      <a:pt x="17" y="119"/>
                    </a:cubicBezTo>
                    <a:cubicBezTo>
                      <a:pt x="119" y="627"/>
                      <a:pt x="390" y="1101"/>
                      <a:pt x="796" y="1457"/>
                    </a:cubicBezTo>
                    <a:cubicBezTo>
                      <a:pt x="1186" y="1796"/>
                      <a:pt x="1710" y="1999"/>
                      <a:pt x="2252" y="2016"/>
                    </a:cubicBezTo>
                    <a:cubicBezTo>
                      <a:pt x="2301" y="2019"/>
                      <a:pt x="2349" y="2020"/>
                      <a:pt x="2398" y="2020"/>
                    </a:cubicBezTo>
                    <a:cubicBezTo>
                      <a:pt x="2874" y="2020"/>
                      <a:pt x="3344" y="1872"/>
                      <a:pt x="3759" y="1626"/>
                    </a:cubicBezTo>
                    <a:cubicBezTo>
                      <a:pt x="4199" y="1321"/>
                      <a:pt x="4521" y="881"/>
                      <a:pt x="4656" y="356"/>
                    </a:cubicBezTo>
                    <a:cubicBezTo>
                      <a:pt x="4678" y="281"/>
                      <a:pt x="4611" y="227"/>
                      <a:pt x="4551" y="227"/>
                    </a:cubicBezTo>
                    <a:cubicBezTo>
                      <a:pt x="4516" y="227"/>
                      <a:pt x="4483" y="245"/>
                      <a:pt x="4470" y="289"/>
                    </a:cubicBezTo>
                    <a:lnTo>
                      <a:pt x="4470" y="306"/>
                    </a:lnTo>
                    <a:cubicBezTo>
                      <a:pt x="4267" y="712"/>
                      <a:pt x="3962" y="1068"/>
                      <a:pt x="3556" y="1288"/>
                    </a:cubicBezTo>
                    <a:cubicBezTo>
                      <a:pt x="3194" y="1492"/>
                      <a:pt x="2774" y="1594"/>
                      <a:pt x="2364" y="1594"/>
                    </a:cubicBezTo>
                    <a:cubicBezTo>
                      <a:pt x="2332" y="1594"/>
                      <a:pt x="2301" y="1594"/>
                      <a:pt x="2269" y="1592"/>
                    </a:cubicBezTo>
                    <a:cubicBezTo>
                      <a:pt x="1812" y="1592"/>
                      <a:pt x="1372" y="1440"/>
                      <a:pt x="1016" y="1169"/>
                    </a:cubicBezTo>
                    <a:cubicBezTo>
                      <a:pt x="661" y="881"/>
                      <a:pt x="373" y="492"/>
                      <a:pt x="204" y="69"/>
                    </a:cubicBezTo>
                    <a:cubicBezTo>
                      <a:pt x="187" y="18"/>
                      <a:pt x="136" y="1"/>
                      <a:pt x="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7" name="Google Shape;10257;p32"/>
            <p:cNvSpPr/>
            <p:nvPr/>
          </p:nvSpPr>
          <p:spPr>
            <a:xfrm>
              <a:off x="4425882" y="2875375"/>
              <a:ext cx="9150" cy="44800"/>
            </a:xfrm>
            <a:custGeom>
              <a:rect b="b" l="l" r="r" t="t"/>
              <a:pathLst>
                <a:path extrusionOk="0" h="1792" w="366">
                  <a:moveTo>
                    <a:pt x="234" y="0"/>
                  </a:moveTo>
                  <a:cubicBezTo>
                    <a:pt x="-14" y="545"/>
                    <a:pt x="-179" y="1544"/>
                    <a:pt x="366" y="1792"/>
                  </a:cubicBezTo>
                </a:path>
              </a:pathLst>
            </a:custGeom>
            <a:noFill/>
            <a:ln cap="rnd" cmpd="sng" w="9525">
              <a:solidFill>
                <a:schemeClr val="dk1"/>
              </a:solidFill>
              <a:prstDash val="solid"/>
              <a:round/>
              <a:headEnd len="med" w="med" type="none"/>
              <a:tailEnd len="med" w="med" type="none"/>
            </a:ln>
          </p:spPr>
        </p:sp>
      </p:grpSp>
      <p:sp>
        <p:nvSpPr>
          <p:cNvPr id="10258" name="Google Shape;10258;p32"/>
          <p:cNvSpPr/>
          <p:nvPr/>
        </p:nvSpPr>
        <p:spPr>
          <a:xfrm flipH="1">
            <a:off x="723077" y="971997"/>
            <a:ext cx="341952" cy="637214"/>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lt2"/>
            </a:solidFill>
            <a:prstDash val="solid"/>
            <a:round/>
            <a:headEnd len="med" w="med" type="none"/>
            <a:tailEnd len="med" w="med" type="none"/>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2" name="Shape 10262"/>
        <p:cNvGrpSpPr/>
        <p:nvPr/>
      </p:nvGrpSpPr>
      <p:grpSpPr>
        <a:xfrm>
          <a:off x="0" y="0"/>
          <a:ext cx="0" cy="0"/>
          <a:chOff x="0" y="0"/>
          <a:chExt cx="0" cy="0"/>
        </a:xfrm>
      </p:grpSpPr>
      <p:sp>
        <p:nvSpPr>
          <p:cNvPr id="10263" name="Google Shape;10263;p33"/>
          <p:cNvSpPr txBox="1"/>
          <p:nvPr>
            <p:ph type="title"/>
          </p:nvPr>
        </p:nvSpPr>
        <p:spPr>
          <a:xfrm>
            <a:off x="0" y="207150"/>
            <a:ext cx="9042900" cy="4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600"/>
              <a:t>Data Exploration: first 15 rows &amp; Missing Values</a:t>
            </a:r>
            <a:endParaRPr sz="2600"/>
          </a:p>
        </p:txBody>
      </p:sp>
      <p:sp>
        <p:nvSpPr>
          <p:cNvPr id="10264" name="Google Shape;10264;p33"/>
          <p:cNvSpPr/>
          <p:nvPr/>
        </p:nvSpPr>
        <p:spPr>
          <a:xfrm>
            <a:off x="3536925" y="43388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265" name="Google Shape;10265;p33"/>
          <p:cNvSpPr/>
          <p:nvPr/>
        </p:nvSpPr>
        <p:spPr>
          <a:xfrm>
            <a:off x="3337975" y="15496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lt2"/>
            </a:solidFill>
            <a:prstDash val="solid"/>
            <a:round/>
            <a:headEnd len="med" w="med" type="none"/>
            <a:tailEnd len="med" w="med" type="none"/>
          </a:ln>
        </p:spPr>
      </p:sp>
      <p:sp>
        <p:nvSpPr>
          <p:cNvPr id="10266" name="Google Shape;10266;p33"/>
          <p:cNvSpPr/>
          <p:nvPr/>
        </p:nvSpPr>
        <p:spPr>
          <a:xfrm>
            <a:off x="8321825" y="974875"/>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267" name="Google Shape;10267;p33"/>
          <p:cNvSpPr/>
          <p:nvPr/>
        </p:nvSpPr>
        <p:spPr>
          <a:xfrm>
            <a:off x="6309750" y="160200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accent1"/>
            </a:solidFill>
            <a:prstDash val="solid"/>
            <a:round/>
            <a:headEnd len="med" w="med" type="none"/>
            <a:tailEnd len="med" w="med" type="none"/>
          </a:ln>
        </p:spPr>
      </p:sp>
      <p:sp>
        <p:nvSpPr>
          <p:cNvPr id="10268" name="Google Shape;10268;p33"/>
          <p:cNvSpPr/>
          <p:nvPr/>
        </p:nvSpPr>
        <p:spPr>
          <a:xfrm>
            <a:off x="6160275" y="4219050"/>
            <a:ext cx="62798" cy="52354"/>
          </a:xfrm>
          <a:custGeom>
            <a:rect b="b" l="l" r="r" t="t"/>
            <a:pathLst>
              <a:path extrusionOk="0" h="8938" w="10721">
                <a:moveTo>
                  <a:pt x="2539" y="8816"/>
                </a:moveTo>
                <a:cubicBezTo>
                  <a:pt x="5951" y="9304"/>
                  <a:pt x="12481" y="4531"/>
                  <a:pt x="10238" y="1914"/>
                </a:cubicBezTo>
                <a:cubicBezTo>
                  <a:pt x="8893" y="346"/>
                  <a:pt x="5372" y="-800"/>
                  <a:pt x="4132" y="852"/>
                </a:cubicBezTo>
                <a:cubicBezTo>
                  <a:pt x="3123" y="2197"/>
                  <a:pt x="3266" y="4455"/>
                  <a:pt x="4132" y="5896"/>
                </a:cubicBezTo>
                <a:cubicBezTo>
                  <a:pt x="4916" y="7201"/>
                  <a:pt x="8694" y="4508"/>
                  <a:pt x="7849" y="3241"/>
                </a:cubicBezTo>
                <a:cubicBezTo>
                  <a:pt x="7004" y="1974"/>
                  <a:pt x="3976" y="6045"/>
                  <a:pt x="5194" y="6958"/>
                </a:cubicBezTo>
                <a:cubicBezTo>
                  <a:pt x="6412" y="7871"/>
                  <a:pt x="8218" y="4718"/>
                  <a:pt x="7849" y="3241"/>
                </a:cubicBezTo>
                <a:cubicBezTo>
                  <a:pt x="7238" y="799"/>
                  <a:pt x="2753" y="979"/>
                  <a:pt x="416" y="1914"/>
                </a:cubicBezTo>
                <a:cubicBezTo>
                  <a:pt x="-1771" y="2789"/>
                  <a:pt x="5511" y="8131"/>
                  <a:pt x="6256" y="5896"/>
                </a:cubicBezTo>
                <a:cubicBezTo>
                  <a:pt x="6553" y="5004"/>
                  <a:pt x="5181" y="3250"/>
                  <a:pt x="4398" y="3772"/>
                </a:cubicBezTo>
                <a:cubicBezTo>
                  <a:pt x="3558" y="4332"/>
                  <a:pt x="3149" y="5791"/>
                  <a:pt x="3601" y="6693"/>
                </a:cubicBezTo>
                <a:cubicBezTo>
                  <a:pt x="4345" y="8180"/>
                  <a:pt x="9152" y="5867"/>
                  <a:pt x="8114" y="4569"/>
                </a:cubicBezTo>
                <a:cubicBezTo>
                  <a:pt x="7323" y="3580"/>
                  <a:pt x="4663" y="4895"/>
                  <a:pt x="4663" y="6162"/>
                </a:cubicBezTo>
              </a:path>
            </a:pathLst>
          </a:custGeom>
          <a:noFill/>
          <a:ln cap="flat" cmpd="sng" w="9525">
            <a:solidFill>
              <a:schemeClr val="dk2"/>
            </a:solidFill>
            <a:prstDash val="solid"/>
            <a:round/>
            <a:headEnd len="med" w="med" type="none"/>
            <a:tailEnd len="med" w="med" type="none"/>
          </a:ln>
        </p:spPr>
      </p:sp>
      <p:sp>
        <p:nvSpPr>
          <p:cNvPr id="10269" name="Google Shape;10269;p33"/>
          <p:cNvSpPr/>
          <p:nvPr/>
        </p:nvSpPr>
        <p:spPr>
          <a:xfrm rot="5744039">
            <a:off x="8749520" y="210748"/>
            <a:ext cx="219981" cy="339452"/>
          </a:xfrm>
          <a:custGeom>
            <a:rect b="b" l="l" r="r" t="t"/>
            <a:pathLst>
              <a:path extrusionOk="0" h="27856" w="18052">
                <a:moveTo>
                  <a:pt x="18052" y="8514"/>
                </a:moveTo>
                <a:cubicBezTo>
                  <a:pt x="18052" y="5296"/>
                  <a:pt x="15767" y="-1372"/>
                  <a:pt x="13008" y="284"/>
                </a:cubicBezTo>
                <a:cubicBezTo>
                  <a:pt x="10579" y="1742"/>
                  <a:pt x="13538" y="7520"/>
                  <a:pt x="10885" y="8514"/>
                </a:cubicBezTo>
                <a:cubicBezTo>
                  <a:pt x="8807" y="9293"/>
                  <a:pt x="6554" y="4527"/>
                  <a:pt x="4779" y="5859"/>
                </a:cubicBezTo>
                <a:cubicBezTo>
                  <a:pt x="1861" y="8049"/>
                  <a:pt x="12289" y="14315"/>
                  <a:pt x="9026" y="15947"/>
                </a:cubicBezTo>
                <a:cubicBezTo>
                  <a:pt x="6384" y="17268"/>
                  <a:pt x="-831" y="14532"/>
                  <a:pt x="266" y="17274"/>
                </a:cubicBezTo>
                <a:cubicBezTo>
                  <a:pt x="1148" y="19478"/>
                  <a:pt x="8018" y="18528"/>
                  <a:pt x="6637" y="20460"/>
                </a:cubicBezTo>
                <a:cubicBezTo>
                  <a:pt x="4957" y="22811"/>
                  <a:pt x="0" y="23146"/>
                  <a:pt x="0" y="26035"/>
                </a:cubicBezTo>
                <a:cubicBezTo>
                  <a:pt x="0" y="29497"/>
                  <a:pt x="6892" y="26831"/>
                  <a:pt x="10354" y="26831"/>
                </a:cubicBezTo>
              </a:path>
            </a:pathLst>
          </a:custGeom>
          <a:noFill/>
          <a:ln cap="rnd" cmpd="sng" w="9525">
            <a:solidFill>
              <a:schemeClr val="lt2"/>
            </a:solidFill>
            <a:prstDash val="solid"/>
            <a:round/>
            <a:headEnd len="med" w="med" type="none"/>
            <a:tailEnd len="med" w="med" type="none"/>
          </a:ln>
        </p:spPr>
      </p:sp>
      <p:grpSp>
        <p:nvGrpSpPr>
          <p:cNvPr id="10270" name="Google Shape;10270;p33"/>
          <p:cNvGrpSpPr/>
          <p:nvPr/>
        </p:nvGrpSpPr>
        <p:grpSpPr>
          <a:xfrm>
            <a:off x="2323329" y="6"/>
            <a:ext cx="213202" cy="337524"/>
            <a:chOff x="-1621788" y="2432386"/>
            <a:chExt cx="315201" cy="499001"/>
          </a:xfrm>
        </p:grpSpPr>
        <p:sp>
          <p:nvSpPr>
            <p:cNvPr id="10271" name="Google Shape;10271;p33"/>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272" name="Google Shape;10272;p33"/>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273" name="Google Shape;10273;p33"/>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274" name="Google Shape;10274;p33"/>
          <p:cNvSpPr/>
          <p:nvPr/>
        </p:nvSpPr>
        <p:spPr>
          <a:xfrm>
            <a:off x="7675673" y="272817"/>
            <a:ext cx="246650" cy="215300"/>
          </a:xfrm>
          <a:custGeom>
            <a:rect b="b" l="l" r="r" t="t"/>
            <a:pathLst>
              <a:path extrusionOk="0" h="8612" w="9866">
                <a:moveTo>
                  <a:pt x="8332" y="8612"/>
                </a:moveTo>
                <a:cubicBezTo>
                  <a:pt x="10226" y="8612"/>
                  <a:pt x="5513" y="4314"/>
                  <a:pt x="3819" y="5161"/>
                </a:cubicBezTo>
                <a:cubicBezTo>
                  <a:pt x="2234" y="5954"/>
                  <a:pt x="9420" y="6644"/>
                  <a:pt x="9128" y="4896"/>
                </a:cubicBezTo>
                <a:cubicBezTo>
                  <a:pt x="8804" y="2958"/>
                  <a:pt x="3288" y="2134"/>
                  <a:pt x="3288" y="4099"/>
                </a:cubicBezTo>
                <a:cubicBezTo>
                  <a:pt x="3288" y="4693"/>
                  <a:pt x="3794" y="4421"/>
                  <a:pt x="4350" y="4630"/>
                </a:cubicBezTo>
                <a:cubicBezTo>
                  <a:pt x="6212" y="5329"/>
                  <a:pt x="11373" y="1642"/>
                  <a:pt x="9394" y="1445"/>
                </a:cubicBezTo>
                <a:cubicBezTo>
                  <a:pt x="6312" y="1137"/>
                  <a:pt x="1080" y="-1494"/>
                  <a:pt x="102" y="1445"/>
                </a:cubicBezTo>
                <a:cubicBezTo>
                  <a:pt x="-711" y="3886"/>
                  <a:pt x="5305" y="2599"/>
                  <a:pt x="7801" y="1976"/>
                </a:cubicBezTo>
              </a:path>
            </a:pathLst>
          </a:custGeom>
          <a:noFill/>
          <a:ln cap="flat" cmpd="sng" w="9525">
            <a:solidFill>
              <a:schemeClr val="accent1"/>
            </a:solidFill>
            <a:prstDash val="solid"/>
            <a:round/>
            <a:headEnd len="med" w="med" type="none"/>
            <a:tailEnd len="med" w="med" type="none"/>
          </a:ln>
        </p:spPr>
      </p:sp>
      <p:grpSp>
        <p:nvGrpSpPr>
          <p:cNvPr id="10275" name="Google Shape;10275;p33"/>
          <p:cNvGrpSpPr/>
          <p:nvPr/>
        </p:nvGrpSpPr>
        <p:grpSpPr>
          <a:xfrm>
            <a:off x="101192" y="6"/>
            <a:ext cx="213202" cy="337524"/>
            <a:chOff x="-1621788" y="2432386"/>
            <a:chExt cx="315201" cy="499001"/>
          </a:xfrm>
        </p:grpSpPr>
        <p:sp>
          <p:nvSpPr>
            <p:cNvPr id="10276" name="Google Shape;10276;p33"/>
            <p:cNvSpPr/>
            <p:nvPr/>
          </p:nvSpPr>
          <p:spPr>
            <a:xfrm>
              <a:off x="-1586225" y="2629775"/>
              <a:ext cx="172550" cy="66350"/>
            </a:xfrm>
            <a:custGeom>
              <a:rect b="b" l="l" r="r" t="t"/>
              <a:pathLst>
                <a:path extrusionOk="0" h="2654" w="6902">
                  <a:moveTo>
                    <a:pt x="0" y="0"/>
                  </a:moveTo>
                  <a:cubicBezTo>
                    <a:pt x="2465" y="0"/>
                    <a:pt x="5159" y="911"/>
                    <a:pt x="6902" y="2654"/>
                  </a:cubicBezTo>
                </a:path>
              </a:pathLst>
            </a:custGeom>
            <a:noFill/>
            <a:ln cap="rnd" cmpd="sng" w="9525">
              <a:solidFill>
                <a:schemeClr val="dk2"/>
              </a:solidFill>
              <a:prstDash val="solid"/>
              <a:round/>
              <a:headEnd len="med" w="med" type="none"/>
              <a:tailEnd len="med" w="med" type="none"/>
            </a:ln>
          </p:spPr>
        </p:sp>
        <p:sp>
          <p:nvSpPr>
            <p:cNvPr id="10277" name="Google Shape;10277;p33"/>
            <p:cNvSpPr/>
            <p:nvPr/>
          </p:nvSpPr>
          <p:spPr>
            <a:xfrm rot="2700000">
              <a:off x="-1477325" y="2483675"/>
              <a:ext cx="172548" cy="66349"/>
            </a:xfrm>
            <a:custGeom>
              <a:rect b="b" l="l" r="r" t="t"/>
              <a:pathLst>
                <a:path extrusionOk="0" h="2654" w="6902">
                  <a:moveTo>
                    <a:pt x="0" y="0"/>
                  </a:moveTo>
                  <a:cubicBezTo>
                    <a:pt x="2465" y="0"/>
                    <a:pt x="5159" y="911"/>
                    <a:pt x="6902" y="2654"/>
                  </a:cubicBezTo>
                </a:path>
              </a:pathLst>
            </a:custGeom>
            <a:noFill/>
            <a:ln cap="rnd" cmpd="sng" w="9525">
              <a:solidFill>
                <a:schemeClr val="accent1"/>
              </a:solidFill>
              <a:prstDash val="solid"/>
              <a:round/>
              <a:headEnd len="med" w="med" type="none"/>
              <a:tailEnd len="med" w="med" type="none"/>
            </a:ln>
          </p:spPr>
        </p:sp>
        <p:sp>
          <p:nvSpPr>
            <p:cNvPr id="10278" name="Google Shape;10278;p33"/>
            <p:cNvSpPr/>
            <p:nvPr/>
          </p:nvSpPr>
          <p:spPr>
            <a:xfrm rot="-2700000">
              <a:off x="-1623600" y="2813750"/>
              <a:ext cx="172548" cy="66349"/>
            </a:xfrm>
            <a:custGeom>
              <a:rect b="b" l="l" r="r" t="t"/>
              <a:pathLst>
                <a:path extrusionOk="0" h="2654" w="6902">
                  <a:moveTo>
                    <a:pt x="0" y="0"/>
                  </a:moveTo>
                  <a:cubicBezTo>
                    <a:pt x="2465" y="0"/>
                    <a:pt x="5159" y="911"/>
                    <a:pt x="6902" y="2654"/>
                  </a:cubicBezTo>
                </a:path>
              </a:pathLst>
            </a:custGeom>
            <a:noFill/>
            <a:ln cap="rnd" cmpd="sng" w="9525">
              <a:solidFill>
                <a:schemeClr val="lt2"/>
              </a:solidFill>
              <a:prstDash val="solid"/>
              <a:round/>
              <a:headEnd len="med" w="med" type="none"/>
              <a:tailEnd len="med" w="med" type="none"/>
            </a:ln>
          </p:spPr>
        </p:sp>
      </p:grpSp>
      <p:sp>
        <p:nvSpPr>
          <p:cNvPr id="10279" name="Google Shape;10279;p33"/>
          <p:cNvSpPr/>
          <p:nvPr/>
        </p:nvSpPr>
        <p:spPr>
          <a:xfrm>
            <a:off x="7815676" y="1971855"/>
            <a:ext cx="213200" cy="397290"/>
          </a:xfrm>
          <a:custGeom>
            <a:rect b="b" l="l" r="r" t="t"/>
            <a:pathLst>
              <a:path extrusionOk="0" h="19380" w="10400">
                <a:moveTo>
                  <a:pt x="0" y="0"/>
                </a:moveTo>
                <a:cubicBezTo>
                  <a:pt x="3483" y="0"/>
                  <a:pt x="7735" y="1663"/>
                  <a:pt x="9292" y="4779"/>
                </a:cubicBezTo>
                <a:cubicBezTo>
                  <a:pt x="11547" y="9292"/>
                  <a:pt x="10095" y="17781"/>
                  <a:pt x="5310" y="19380"/>
                </a:cubicBezTo>
              </a:path>
            </a:pathLst>
          </a:custGeom>
          <a:noFill/>
          <a:ln cap="flat" cmpd="sng" w="9525">
            <a:solidFill>
              <a:schemeClr val="accent1"/>
            </a:solidFill>
            <a:prstDash val="solid"/>
            <a:round/>
            <a:headEnd len="med" w="med" type="none"/>
            <a:tailEnd len="med" w="med" type="none"/>
          </a:ln>
        </p:spPr>
      </p:sp>
      <p:sp>
        <p:nvSpPr>
          <p:cNvPr id="10280" name="Google Shape;10280;p33"/>
          <p:cNvSpPr txBox="1"/>
          <p:nvPr/>
        </p:nvSpPr>
        <p:spPr>
          <a:xfrm>
            <a:off x="101200" y="873425"/>
            <a:ext cx="8220600" cy="70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t/>
            </a:r>
            <a:endParaRPr sz="1100"/>
          </a:p>
          <a:p>
            <a:pPr indent="0" lvl="0" marL="0" rtl="0" algn="l">
              <a:spcBef>
                <a:spcPts val="1200"/>
              </a:spcBef>
              <a:spcAft>
                <a:spcPts val="0"/>
              </a:spcAft>
              <a:buNone/>
            </a:pPr>
            <a:r>
              <a:t/>
            </a:r>
            <a:endParaRPr sz="1100">
              <a:solidFill>
                <a:schemeClr val="dk1"/>
              </a:solidFill>
            </a:endParaRPr>
          </a:p>
        </p:txBody>
      </p:sp>
      <p:pic>
        <p:nvPicPr>
          <p:cNvPr id="10281" name="Google Shape;10281;p33" title="Screenshot 2025-04-16 at 10.31.58 AM.png"/>
          <p:cNvPicPr preferRelativeResize="0"/>
          <p:nvPr/>
        </p:nvPicPr>
        <p:blipFill>
          <a:blip r:embed="rId3">
            <a:alphaModFix/>
          </a:blip>
          <a:stretch>
            <a:fillRect/>
          </a:stretch>
        </p:blipFill>
        <p:spPr>
          <a:xfrm>
            <a:off x="233825" y="804383"/>
            <a:ext cx="5887475" cy="3974542"/>
          </a:xfrm>
          <a:prstGeom prst="rect">
            <a:avLst/>
          </a:prstGeom>
          <a:noFill/>
          <a:ln>
            <a:noFill/>
          </a:ln>
        </p:spPr>
      </p:pic>
      <p:pic>
        <p:nvPicPr>
          <p:cNvPr id="10282" name="Google Shape;10282;p33" title="Screenshot 2025-04-16 at 10.32.10 AM.png"/>
          <p:cNvPicPr preferRelativeResize="0"/>
          <p:nvPr/>
        </p:nvPicPr>
        <p:blipFill rotWithShape="1">
          <a:blip r:embed="rId4">
            <a:alphaModFix/>
          </a:blip>
          <a:srcRect b="0" l="0" r="0" t="0"/>
          <a:stretch/>
        </p:blipFill>
        <p:spPr>
          <a:xfrm>
            <a:off x="6479185" y="804375"/>
            <a:ext cx="2200464" cy="39745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velopment Plan Workshop by Slidesgo">
  <a:themeElements>
    <a:clrScheme name="Simple Light">
      <a:dk1>
        <a:srgbClr val="1B253A"/>
      </a:dk1>
      <a:lt1>
        <a:srgbClr val="F6F5F3"/>
      </a:lt1>
      <a:dk2>
        <a:srgbClr val="7ECBB2"/>
      </a:dk2>
      <a:lt2>
        <a:srgbClr val="E56B53"/>
      </a:lt2>
      <a:accent1>
        <a:srgbClr val="F8CB6C"/>
      </a:accent1>
      <a:accent2>
        <a:srgbClr val="324261"/>
      </a:accent2>
      <a:accent3>
        <a:srgbClr val="F8C7BF"/>
      </a:accent3>
      <a:accent4>
        <a:srgbClr val="F0EFEF"/>
      </a:accent4>
      <a:accent5>
        <a:srgbClr val="FFFFFF"/>
      </a:accent5>
      <a:accent6>
        <a:srgbClr val="FFFFFF"/>
      </a:accent6>
      <a:hlink>
        <a:srgbClr val="1B253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