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9" r:id="rId5"/>
    <p:sldId id="272" r:id="rId6"/>
    <p:sldId id="271" r:id="rId7"/>
    <p:sldId id="258" r:id="rId8"/>
    <p:sldId id="260" r:id="rId9"/>
    <p:sldId id="273" r:id="rId10"/>
    <p:sldId id="274" r:id="rId11"/>
    <p:sldId id="261" r:id="rId12"/>
    <p:sldId id="270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2" autoAdjust="0"/>
    <p:restoredTop sz="94660"/>
  </p:normalViewPr>
  <p:slideViewPr>
    <p:cSldViewPr>
      <p:cViewPr varScale="1">
        <p:scale>
          <a:sx n="87" d="100"/>
          <a:sy n="87" d="100"/>
        </p:scale>
        <p:origin x="-14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812D8-0512-46F9-9C84-993E5A52C9C6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C21F8-334F-4607-B86D-C5142F54B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38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C21F8-334F-4607-B86D-C5142F54BF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5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2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6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1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6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6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2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1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3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8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7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A749-0E37-4DD7-96E0-56D7AFFC390E}" type="datetimeFigureOut">
              <a:rPr lang="en-US" smtClean="0"/>
              <a:t>12/16/2015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B132-5918-41B5-B696-17C1A345B4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7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northnorfolkchessclub.org.uk/wp-content/uploads/2014/07/chess-pieces-pawn-k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0"/>
          <a:stretch/>
        </p:blipFill>
        <p:spPr bwMode="auto">
          <a:xfrm>
            <a:off x="1134374" y="163902"/>
            <a:ext cx="71723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CSE 4939W Final Presentation</a:t>
            </a:r>
            <a:br>
              <a:rPr lang="en-US" dirty="0" smtClean="0"/>
            </a:br>
            <a:r>
              <a:rPr lang="en-US" dirty="0" smtClean="0"/>
              <a:t>Wi-Fi Connected Chess Boards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5257800"/>
            <a:ext cx="83820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Kyle Jameson, Nick Kraus, Mark Mauriello, Maurice Wallace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75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Software (Functionality)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r>
              <a:rPr lang="en-US" dirty="0" smtClean="0"/>
              <a:t>Overview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Functions: </a:t>
            </a:r>
            <a:r>
              <a:rPr lang="en-US" sz="1600" dirty="0" err="1"/>
              <a:t>MoveGantry</a:t>
            </a:r>
            <a:r>
              <a:rPr lang="en-US" sz="1600" dirty="0"/>
              <a:t>(), Home(), </a:t>
            </a:r>
            <a:r>
              <a:rPr lang="en-US" sz="1600" dirty="0" err="1"/>
              <a:t>SetMagnet</a:t>
            </a:r>
            <a:r>
              <a:rPr lang="en-US" sz="16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Higher Level functions: </a:t>
            </a:r>
            <a:r>
              <a:rPr lang="en-US" sz="1600" dirty="0" err="1"/>
              <a:t>IsLegal</a:t>
            </a:r>
            <a:r>
              <a:rPr lang="en-US" sz="1600" dirty="0"/>
              <a:t>(), </a:t>
            </a:r>
            <a:r>
              <a:rPr lang="en-US" sz="1600" dirty="0" err="1"/>
              <a:t>isCheckmate</a:t>
            </a:r>
            <a:r>
              <a:rPr lang="en-US" sz="1600" dirty="0"/>
              <a:t>(), </a:t>
            </a:r>
            <a:r>
              <a:rPr lang="en-US" sz="1600" dirty="0" err="1"/>
              <a:t>MovePiece</a:t>
            </a:r>
            <a:r>
              <a:rPr lang="en-US" sz="1600" dirty="0" smtClean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 language and APIs by </a:t>
            </a:r>
            <a:r>
              <a:rPr lang="en-US" sz="1600" dirty="0" smtClean="0"/>
              <a:t>Cypress</a:t>
            </a:r>
            <a:endParaRPr lang="en-US" sz="2000" dirty="0"/>
          </a:p>
          <a:p>
            <a:r>
              <a:rPr lang="en-US" dirty="0" smtClean="0"/>
              <a:t>Progress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err="1"/>
              <a:t>IsLegal</a:t>
            </a:r>
            <a:r>
              <a:rPr lang="en-US" sz="1600" dirty="0"/>
              <a:t>()</a:t>
            </a:r>
          </a:p>
          <a:p>
            <a:pPr lvl="2"/>
            <a:r>
              <a:rPr lang="en-US" sz="1400" dirty="0"/>
              <a:t>Chess simulations: piece graveyard,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passent</a:t>
            </a:r>
            <a:r>
              <a:rPr lang="en-US" sz="1400" dirty="0"/>
              <a:t>, </a:t>
            </a:r>
            <a:r>
              <a:rPr lang="en-US" sz="1400" dirty="0" smtClean="0"/>
              <a:t>castling</a:t>
            </a:r>
            <a:endParaRPr lang="en-US" sz="1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2" descr="chess piece white bi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514" y="33528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17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 TCP server written in Python.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Contains functions that handle connections, piece movement, and win scenarios.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Allows two player boards to communicate with each other.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Also contains a virtual client (written in Python) for testing. </a:t>
            </a:r>
          </a:p>
          <a:p>
            <a:pPr lvl="1"/>
            <a:endParaRPr lang="en-US" sz="1600" dirty="0"/>
          </a:p>
          <a:p>
            <a:r>
              <a:rPr lang="en-US" dirty="0" smtClean="0"/>
              <a:t>Progress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Server is complete and handles client connections and commands.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Virtual client can send moves to server.</a:t>
            </a:r>
          </a:p>
        </p:txBody>
      </p:sp>
    </p:spTree>
    <p:extLst>
      <p:ext uri="{BB962C8B-B14F-4D97-AF65-F5344CB8AC3E}">
        <p14:creationId xmlns:p14="http://schemas.microsoft.com/office/powerpoint/2010/main" val="5635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Comes </a:t>
            </a:r>
            <a:r>
              <a:rPr lang="en-US" dirty="0"/>
              <a:t>N</a:t>
            </a:r>
            <a:r>
              <a:rPr lang="en-US" dirty="0" smtClean="0"/>
              <a:t>ext…</a:t>
            </a:r>
            <a:endParaRPr lang="en-US" dirty="0"/>
          </a:p>
        </p:txBody>
      </p:sp>
      <p:pic>
        <p:nvPicPr>
          <p:cNvPr id="9218" name="Picture 2" descr="https://www.iconexperience.com/_img/i_collection_png/512x512/plain/chess_piece_pa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76400"/>
            <a:ext cx="312419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IsCheckMate needs to be affiliated in move logic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Option for Pawn promotion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Python UI needs to incorporate updated logic program</a:t>
            </a:r>
          </a:p>
          <a:p>
            <a:r>
              <a:rPr lang="en-US" sz="2400" dirty="0" smtClean="0"/>
              <a:t>Electrical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PCB's need to be ordered from manufacturer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circuit needs to be tested and verified.</a:t>
            </a:r>
          </a:p>
          <a:p>
            <a:r>
              <a:rPr lang="en-US" sz="2400" dirty="0" smtClean="0"/>
              <a:t>Mechanical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The gantry needs to be designed and tested.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Chess board dimensions need to be determined.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Wheel and Button for board options.</a:t>
            </a:r>
          </a:p>
          <a:p>
            <a:r>
              <a:rPr lang="en-US" sz="2400" dirty="0" smtClean="0"/>
              <a:t>Server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Compile the isLegal executable (written in C) on the server side.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Implement isLegal executable on server.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Have virtual client accept and execute moves from server.</a:t>
            </a:r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1580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Questions, Comments, Concerns</a:t>
            </a:r>
            <a:endParaRPr lang="en-US" dirty="0"/>
          </a:p>
        </p:txBody>
      </p:sp>
      <p:pic>
        <p:nvPicPr>
          <p:cNvPr id="3074" name="Picture 2" descr="Compi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0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wpclipart.com/recreation/games/chess/chess_set_1/chess_piece_white_r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19600"/>
            <a:ext cx="2218426" cy="234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Our Project/Purpose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chess board </a:t>
            </a:r>
            <a:r>
              <a:rPr lang="en-US" dirty="0" smtClean="0"/>
              <a:t>interaction</a:t>
            </a:r>
          </a:p>
          <a:p>
            <a:r>
              <a:rPr lang="en-US" dirty="0"/>
              <a:t>Chess </a:t>
            </a:r>
            <a:r>
              <a:rPr lang="en-US" dirty="0" smtClean="0"/>
              <a:t>server</a:t>
            </a:r>
            <a:endParaRPr lang="en-US" dirty="0" smtClean="0"/>
          </a:p>
          <a:p>
            <a:r>
              <a:rPr lang="en-US" dirty="0" smtClean="0"/>
              <a:t>Automatically moved pieces on opposite board</a:t>
            </a:r>
          </a:p>
          <a:p>
            <a:r>
              <a:rPr lang="en-US" dirty="0" smtClean="0"/>
              <a:t>Realism of physical </a:t>
            </a:r>
            <a:r>
              <a:rPr lang="en-US" dirty="0" smtClean="0"/>
              <a:t>chess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222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Board State</a:t>
            </a:r>
          </a:p>
          <a:p>
            <a:r>
              <a:rPr lang="en-US" sz="2400" dirty="0" smtClean="0"/>
              <a:t>Opponent Connection: Python Server (Reconnection Troubleshooting)</a:t>
            </a:r>
          </a:p>
          <a:p>
            <a:r>
              <a:rPr lang="en-US" sz="2400" dirty="0" smtClean="0"/>
              <a:t>Opponent Communication: Sending State</a:t>
            </a:r>
          </a:p>
          <a:p>
            <a:r>
              <a:rPr lang="en-US" sz="2400" dirty="0" smtClean="0"/>
              <a:t>Move Recognition/Legality: C program</a:t>
            </a:r>
          </a:p>
          <a:p>
            <a:r>
              <a:rPr lang="en-US" sz="2400" dirty="0" smtClean="0"/>
              <a:t>Game Completion: Checkmate Detection</a:t>
            </a:r>
          </a:p>
          <a:p>
            <a:r>
              <a:rPr lang="en-US" sz="2400" dirty="0" smtClean="0"/>
              <a:t>Piece Graveyard: Place for removal/ Pawn promotion</a:t>
            </a:r>
          </a:p>
          <a:p>
            <a:r>
              <a:rPr lang="en-US" sz="2400" dirty="0" smtClean="0"/>
              <a:t>Error Notification: Error codes sent for troubleshooting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441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Powered by a Cypress ARM Cortex-M microcontroller and ESP8266 Wi-Fi module.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The microcontroller reads and writes to IO blocks which power the peripherals.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The microcontroller and physical hardware will be interfaced with special circuitry.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Wi-Fi module acts as bridge between the microcontroller and server.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Wi-Fi module and microcontroller communicate over a serial bus.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122" name="Picture 2" descr="http://www.wpclipart.com/recreation/games/chess/chess_set_1/chess_piece_white_kn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71181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System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Peripherals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Reed switches will determine if a piece is on a chess space or not.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Stepper motors and an electromagnet will be used to move the chess pieces.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Limit switches will provide homing information for the stepper motors.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An LCD display will show important information to the user.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 rotary encoder will allow the user to interface with the board.</a:t>
            </a:r>
            <a:endParaRPr lang="en-US" dirty="0"/>
          </a:p>
          <a:p>
            <a:r>
              <a:rPr lang="en-US" dirty="0" smtClean="0"/>
              <a:t>Progress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Schematic has been designed and reviewed.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Circuit has been laid out on a printed circuit board.</a:t>
            </a:r>
          </a:p>
          <a:p>
            <a:endParaRPr lang="en-US" dirty="0"/>
          </a:p>
        </p:txBody>
      </p:sp>
      <p:pic>
        <p:nvPicPr>
          <p:cNvPr id="8194" name="Picture 2" descr="http://www.cliparthut.com/clip-arts/1052/white-king-chess-piece-10524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7338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8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19200"/>
            <a:ext cx="4535521" cy="4525963"/>
          </a:xfrm>
        </p:spPr>
      </p:pic>
    </p:spTree>
    <p:extLst>
      <p:ext uri="{BB962C8B-B14F-4D97-AF65-F5344CB8AC3E}">
        <p14:creationId xmlns:p14="http://schemas.microsoft.com/office/powerpoint/2010/main" val="131215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Mechanical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Overview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An xy gantry will provide movement for the electromagnet and chess pieces.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Two stepper motors will control movement on the gantry.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An h-bot style gantry will be used to save vertical space.</a:t>
            </a:r>
          </a:p>
        </p:txBody>
      </p:sp>
      <p:pic>
        <p:nvPicPr>
          <p:cNvPr id="6146" name="Picture 2" descr="http://www.wpclipart.com/recreation/games/chess/chess_set_1/chess_piece_white_que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28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90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hess piece white bish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90800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Software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Firmware running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Controls mechanical system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r>
              <a:rPr lang="en-US" dirty="0" smtClean="0"/>
              <a:t>Progress</a:t>
            </a: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Virtual Python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LCD display</a:t>
            </a:r>
          </a:p>
        </p:txBody>
      </p:sp>
    </p:spTree>
    <p:extLst>
      <p:ext uri="{BB962C8B-B14F-4D97-AF65-F5344CB8AC3E}">
        <p14:creationId xmlns:p14="http://schemas.microsoft.com/office/powerpoint/2010/main" val="2425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Software (Wi-Fi Module)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Overview</a:t>
            </a:r>
          </a:p>
          <a:p>
            <a:pPr lvl="2"/>
            <a:r>
              <a:rPr lang="en-US" sz="1600" dirty="0" smtClean="0"/>
              <a:t>Custom </a:t>
            </a:r>
            <a:r>
              <a:rPr lang="en-US" sz="1600" dirty="0"/>
              <a:t>firmware on Wi-Fi </a:t>
            </a:r>
            <a:r>
              <a:rPr lang="en-US" sz="1600" dirty="0" smtClean="0"/>
              <a:t>module</a:t>
            </a:r>
          </a:p>
          <a:p>
            <a:pPr lvl="2"/>
            <a:r>
              <a:rPr lang="en-US" sz="1600" dirty="0" smtClean="0"/>
              <a:t>C</a:t>
            </a:r>
            <a:r>
              <a:rPr lang="en-US" sz="1600" dirty="0"/>
              <a:t>++, </a:t>
            </a:r>
            <a:r>
              <a:rPr lang="en-US" sz="1600" dirty="0" smtClean="0"/>
              <a:t>Arduino</a:t>
            </a:r>
          </a:p>
          <a:p>
            <a:pPr lvl="2"/>
            <a:r>
              <a:rPr lang="en-US" sz="1600" dirty="0" smtClean="0"/>
              <a:t>Internet connection</a:t>
            </a:r>
          </a:p>
          <a:p>
            <a:pPr lvl="2"/>
            <a:r>
              <a:rPr lang="en-US" sz="1600" dirty="0" smtClean="0"/>
              <a:t>Python </a:t>
            </a:r>
            <a:r>
              <a:rPr lang="en-US" sz="1600" dirty="0"/>
              <a:t>Chess </a:t>
            </a:r>
            <a:r>
              <a:rPr lang="en-US" sz="1600" dirty="0" smtClean="0"/>
              <a:t>Server</a:t>
            </a:r>
          </a:p>
          <a:p>
            <a:pPr lvl="2"/>
            <a:r>
              <a:rPr lang="en-US" sz="1600" dirty="0" smtClean="0"/>
              <a:t>Sends </a:t>
            </a:r>
            <a:r>
              <a:rPr lang="en-US" sz="1600" dirty="0"/>
              <a:t>“heartbeats” to server, disconnection </a:t>
            </a:r>
            <a:r>
              <a:rPr lang="en-US" sz="1600" dirty="0" smtClean="0"/>
              <a:t>troubleshooting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smtClean="0"/>
              <a:t>Progress</a:t>
            </a:r>
          </a:p>
          <a:p>
            <a:pPr lvl="2"/>
            <a:r>
              <a:rPr lang="en-US" sz="1600" dirty="0" smtClean="0"/>
              <a:t>Period syntax</a:t>
            </a:r>
            <a:endParaRPr lang="en-US" sz="1600" dirty="0"/>
          </a:p>
          <a:p>
            <a:pPr lvl="2"/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hess piece white bi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5760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5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529</Words>
  <Application>Microsoft Office PowerPoint</Application>
  <PresentationFormat>On-screen Show (4:3)</PresentationFormat>
  <Paragraphs>91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CSE 4939W Final Presentation Wi-Fi Connected Chess Boards</vt:lpstr>
      <vt:lpstr>Our Project/Purpose</vt:lpstr>
      <vt:lpstr>Basic Features</vt:lpstr>
      <vt:lpstr>Electrical System</vt:lpstr>
      <vt:lpstr>Electrical System (Continued)</vt:lpstr>
      <vt:lpstr>PowerPoint Presentation</vt:lpstr>
      <vt:lpstr>Mechanical System</vt:lpstr>
      <vt:lpstr>Client Software (UI)</vt:lpstr>
      <vt:lpstr>Client Software (Wi-Fi Module)</vt:lpstr>
      <vt:lpstr>Client Software (Functionality)</vt:lpstr>
      <vt:lpstr>Server Software</vt:lpstr>
      <vt:lpstr>What Comes Next…</vt:lpstr>
      <vt:lpstr>Questions, Comments, Concerns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4939W Final Presentation</dc:title>
  <dc:creator>Tykai</dc:creator>
  <cp:lastModifiedBy>Tykai</cp:lastModifiedBy>
  <cp:revision>35</cp:revision>
  <dcterms:created xsi:type="dcterms:W3CDTF">2015-12-13T18:58:26Z</dcterms:created>
  <dcterms:modified xsi:type="dcterms:W3CDTF">2015-12-17T00:48:28Z</dcterms:modified>
</cp:coreProperties>
</file>