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CSE 4939W Final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0" y="2834125"/>
            <a:ext cx="91164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Kyle Jameson, Mark Mauriello, Maurice Wallace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