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227E-2A17-4AB5-A5B4-4C31DF7840B3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52837-5F40-41ED-A2C4-A60A72501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pPr lvl="1">
              <a:buFontTx/>
              <a:buChar char="-"/>
            </a:pPr>
            <a:r>
              <a:rPr lang="en-US" dirty="0" smtClean="0"/>
              <a:t>A TCP server written in Python</a:t>
            </a:r>
          </a:p>
          <a:p>
            <a:pPr lvl="1">
              <a:buFontTx/>
              <a:buChar char="-"/>
            </a:pPr>
            <a:r>
              <a:rPr lang="en-US" dirty="0" smtClean="0"/>
              <a:t>Contains functions that handle connections, piece movement, and win scenarios.</a:t>
            </a:r>
          </a:p>
          <a:p>
            <a:pPr lvl="1">
              <a:buFontTx/>
              <a:buChar char="-"/>
            </a:pPr>
            <a:r>
              <a:rPr lang="en-US" dirty="0" smtClean="0"/>
              <a:t>Allows two player boards to communicate with each other.</a:t>
            </a:r>
          </a:p>
          <a:p>
            <a:pPr lvl="1">
              <a:buFontTx/>
              <a:buChar char="-"/>
            </a:pPr>
            <a:r>
              <a:rPr lang="en-US" dirty="0" smtClean="0"/>
              <a:t>Also contains a virtual client (written in Python) for testing.</a:t>
            </a:r>
            <a:endParaRPr lang="en-US" dirty="0"/>
          </a:p>
          <a:p>
            <a:r>
              <a:rPr lang="en-US" dirty="0" smtClean="0"/>
              <a:t>Progress</a:t>
            </a:r>
          </a:p>
          <a:p>
            <a:pPr lvl="1">
              <a:buFontTx/>
              <a:buChar char="-"/>
            </a:pPr>
            <a:r>
              <a:rPr lang="en-US" dirty="0" smtClean="0"/>
              <a:t>Server is complete and handles client connections and commands.</a:t>
            </a:r>
          </a:p>
          <a:p>
            <a:pPr lvl="1">
              <a:buFontTx/>
              <a:buChar char="-"/>
            </a:pPr>
            <a:r>
              <a:rPr lang="en-US" dirty="0" smtClean="0"/>
              <a:t>Virtual client can send moves to server.</a:t>
            </a:r>
          </a:p>
        </p:txBody>
      </p:sp>
    </p:spTree>
    <p:extLst>
      <p:ext uri="{BB962C8B-B14F-4D97-AF65-F5344CB8AC3E}">
        <p14:creationId xmlns:p14="http://schemas.microsoft.com/office/powerpoint/2010/main" val="518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next</a:t>
            </a:r>
          </a:p>
          <a:p>
            <a:pPr lvl="1">
              <a:buFontTx/>
              <a:buChar char="-"/>
            </a:pPr>
            <a:r>
              <a:rPr lang="en-US" dirty="0" smtClean="0"/>
              <a:t>Compile the </a:t>
            </a:r>
            <a:r>
              <a:rPr lang="en-US" dirty="0" err="1" smtClean="0"/>
              <a:t>isLegal</a:t>
            </a:r>
            <a:r>
              <a:rPr lang="en-US" dirty="0"/>
              <a:t> </a:t>
            </a:r>
            <a:r>
              <a:rPr lang="en-US" dirty="0" smtClean="0"/>
              <a:t>executable (written in C) on the server side.</a:t>
            </a:r>
          </a:p>
          <a:p>
            <a:pPr lvl="1">
              <a:buFontTx/>
              <a:buChar char="-"/>
            </a:pPr>
            <a:r>
              <a:rPr lang="en-US" dirty="0" smtClean="0"/>
              <a:t>Implement </a:t>
            </a:r>
            <a:r>
              <a:rPr lang="en-US" dirty="0" err="1" smtClean="0"/>
              <a:t>isLegal</a:t>
            </a:r>
            <a:r>
              <a:rPr lang="en-US" dirty="0" smtClean="0"/>
              <a:t> executable on server.</a:t>
            </a:r>
          </a:p>
          <a:p>
            <a:pPr lvl="1">
              <a:buFontTx/>
              <a:buChar char="-"/>
            </a:pPr>
            <a:r>
              <a:rPr lang="en-US" dirty="0" smtClean="0"/>
              <a:t>Have virtual client accept and execute moves from server.</a:t>
            </a:r>
          </a:p>
        </p:txBody>
      </p:sp>
    </p:spTree>
    <p:extLst>
      <p:ext uri="{BB962C8B-B14F-4D97-AF65-F5344CB8AC3E}">
        <p14:creationId xmlns:p14="http://schemas.microsoft.com/office/powerpoint/2010/main" val="350054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Server Software</vt:lpstr>
      <vt:lpstr>Server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</cp:lastModifiedBy>
  <cp:revision>3</cp:revision>
  <dcterms:created xsi:type="dcterms:W3CDTF">2015-12-13T22:40:02Z</dcterms:created>
  <dcterms:modified xsi:type="dcterms:W3CDTF">2015-12-13T22:42:45Z</dcterms:modified>
</cp:coreProperties>
</file>