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004758-3D66-4C70-89A1-FB8B9BE673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Sample Tableau Visualizations and Python Integration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BAD213-8A30-4D1E-8968-FDEA417C64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11/20/21 6:52:49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me Visualizations and Python Integration1" id="10" name="slide10">
            <a:extLst>
              <a:ext uri="{FF2B5EF4-FFF2-40B4-BE49-F238E27FC236}">
                <a16:creationId xmlns:a16="http://schemas.microsoft.com/office/drawing/2014/main" id="{6E9D66A5-438F-4626-8A54-4F926B656F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me Visualizations and Python Integration2" id="11" name="slide11">
            <a:extLst>
              <a:ext uri="{FF2B5EF4-FFF2-40B4-BE49-F238E27FC236}">
                <a16:creationId xmlns:a16="http://schemas.microsoft.com/office/drawing/2014/main" id="{C9AC1A48-1E99-4683-BC40-004DC8056F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me Visualizations and Python Integration5" id="12" name="slide12">
            <a:extLst>
              <a:ext uri="{FF2B5EF4-FFF2-40B4-BE49-F238E27FC236}">
                <a16:creationId xmlns:a16="http://schemas.microsoft.com/office/drawing/2014/main" id="{A9537008-6CD7-4444-B5B4-032DB55210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me Visualizations and Python Integration6" id="13" name="slide13">
            <a:extLst>
              <a:ext uri="{FF2B5EF4-FFF2-40B4-BE49-F238E27FC236}">
                <a16:creationId xmlns:a16="http://schemas.microsoft.com/office/drawing/2014/main" id="{C652CFCA-D19A-4478-88EB-85BFA3E56D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me Visualizations and Python Integration7" id="14" name="slide14">
            <a:extLst>
              <a:ext uri="{FF2B5EF4-FFF2-40B4-BE49-F238E27FC236}">
                <a16:creationId xmlns:a16="http://schemas.microsoft.com/office/drawing/2014/main" id="{8BAC8F14-EF0F-4C7C-B0DA-B49EE65CF0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me Visualizations and Python Integration8" id="15" name="slide15">
            <a:extLst>
              <a:ext uri="{FF2B5EF4-FFF2-40B4-BE49-F238E27FC236}">
                <a16:creationId xmlns:a16="http://schemas.microsoft.com/office/drawing/2014/main" id="{E6EA29F8-FD77-4B3C-BE81-2ED8BEFB61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" id="2" name="slide2">
            <a:extLst>
              <a:ext uri="{FF2B5EF4-FFF2-40B4-BE49-F238E27FC236}">
                <a16:creationId xmlns:a16="http://schemas.microsoft.com/office/drawing/2014/main" id="{462B226B-9CC1-4423-9AD5-AB9A0B70F3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4287"/>
            <a:ext cx="49149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s" id="3" name="slide3">
            <a:extLst>
              <a:ext uri="{FF2B5EF4-FFF2-40B4-BE49-F238E27FC236}">
                <a16:creationId xmlns:a16="http://schemas.microsoft.com/office/drawing/2014/main" id="{D810E6E6-4DBE-4FE3-88E2-52871360C8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38100"/>
            <a:ext cx="2914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hange" id="4" name="slide4">
            <a:extLst>
              <a:ext uri="{FF2B5EF4-FFF2-40B4-BE49-F238E27FC236}">
                <a16:creationId xmlns:a16="http://schemas.microsoft.com/office/drawing/2014/main" id="{661A340C-1AA8-4735-833C-D0EA5460F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89" y="0"/>
            <a:ext cx="4192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Sales" id="5" name="slide5">
            <a:extLst>
              <a:ext uri="{FF2B5EF4-FFF2-40B4-BE49-F238E27FC236}">
                <a16:creationId xmlns:a16="http://schemas.microsoft.com/office/drawing/2014/main" id="{7B7AA0B3-F5C2-4F2B-B3CF-97E86DD23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46" y="0"/>
            <a:ext cx="4541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ng Chart - press play" id="6" name="slide6">
            <a:extLst>
              <a:ext uri="{FF2B5EF4-FFF2-40B4-BE49-F238E27FC236}">
                <a16:creationId xmlns:a16="http://schemas.microsoft.com/office/drawing/2014/main" id="{9F281C7E-1D60-4227-B25C-59C644892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29" y="0"/>
            <a:ext cx="5004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-Correlation" id="7" name="slide7">
            <a:extLst>
              <a:ext uri="{FF2B5EF4-FFF2-40B4-BE49-F238E27FC236}">
                <a16:creationId xmlns:a16="http://schemas.microsoft.com/office/drawing/2014/main" id="{28C80CEF-D450-4D1A-95BD-8BF9B51CD5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314700"/>
            <a:ext cx="99726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me Visualizations and Python Integration4" id="8" name="slide8">
            <a:extLst>
              <a:ext uri="{FF2B5EF4-FFF2-40B4-BE49-F238E27FC236}">
                <a16:creationId xmlns:a16="http://schemas.microsoft.com/office/drawing/2014/main" id="{81345DD7-F73D-4D6C-A3C6-DA5F261B4D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me Visualizations and Python Integration3" id="9" name="slide9">
            <a:extLst>
              <a:ext uri="{FF2B5EF4-FFF2-40B4-BE49-F238E27FC236}">
                <a16:creationId xmlns:a16="http://schemas.microsoft.com/office/drawing/2014/main" id="{E0E69EC6-2A2B-41BB-BB93-503910A668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2021-11-21T00:52:50Z</dcterms:created>
  <dcterms:modified xsi:type="dcterms:W3CDTF">2021-11-21T00:52:50Z</dcterms:modified>
</cp:coreProperties>
</file>