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Customer Reviews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Look at British Airways Customer 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125"/>
            <a:ext cx="6882241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881"/>
            <a:ext cx="9191625" cy="47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8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Airline Customer Reviews Analysis</vt:lpstr>
      <vt:lpstr>PowerPoint Presentation</vt:lpstr>
      <vt:lpstr>Word Cloud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Microsoft account</cp:lastModifiedBy>
  <cp:revision>3</cp:revision>
  <dcterms:created xsi:type="dcterms:W3CDTF">2022-12-06T11:13:27Z</dcterms:created>
  <dcterms:modified xsi:type="dcterms:W3CDTF">2023-08-29T12:53:50Z</dcterms:modified>
</cp:coreProperties>
</file>