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760616"/>
          </a:xfrm>
        </p:spPr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114800"/>
            <a:ext cx="8676222" cy="1676400"/>
          </a:xfrm>
        </p:spPr>
        <p:txBody>
          <a:bodyPr/>
          <a:lstStyle/>
          <a:p>
            <a:r>
              <a:rPr lang="en-US" dirty="0" smtClean="0"/>
              <a:t>For each() , push()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2149" y="535577"/>
            <a:ext cx="4820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Each()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88275" y="1299307"/>
            <a:ext cx="873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calls a function for each array element.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2149" y="1939927"/>
            <a:ext cx="8843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takes a call back function ( </a:t>
            </a:r>
            <a:r>
              <a:rPr lang="en-US" sz="2000" dirty="0" err="1" smtClean="0"/>
              <a:t>callbackfn</a:t>
            </a:r>
            <a:r>
              <a:rPr lang="en-US" sz="2000" dirty="0" smtClean="0"/>
              <a:t> ) as an argument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5" y="3735978"/>
            <a:ext cx="5029902" cy="2638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57" y="3735978"/>
            <a:ext cx="4413514" cy="26386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3406" y="2518992"/>
            <a:ext cx="3605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Syntax :</a:t>
            </a:r>
          </a:p>
          <a:p>
            <a:r>
              <a:rPr lang="en-US" dirty="0" smtClean="0"/>
              <a:t>For Each( </a:t>
            </a:r>
            <a:r>
              <a:rPr lang="en-US" dirty="0" err="1" smtClean="0"/>
              <a:t>callbackfn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588" y="1366302"/>
            <a:ext cx="5826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Call back function (</a:t>
            </a:r>
            <a:r>
              <a:rPr lang="en-US" sz="2400" dirty="0" err="1" smtClean="0"/>
              <a:t>callbackfn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53588" y="1946365"/>
            <a:ext cx="7602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function passed as an argument to another function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4" y="3044936"/>
            <a:ext cx="5661465" cy="3081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74" y="3435531"/>
            <a:ext cx="5009935" cy="2455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588" y="587829"/>
            <a:ext cx="3605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Each 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75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679269"/>
            <a:ext cx="530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Push()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967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Adds a specified element to the end of an array and returns the new length of an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2248597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Syntax :</a:t>
            </a:r>
          </a:p>
          <a:p>
            <a:r>
              <a:rPr lang="en-US" dirty="0" smtClean="0"/>
              <a:t> Push (elements)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34" y="3605349"/>
            <a:ext cx="4953691" cy="2512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17" y="3605349"/>
            <a:ext cx="5341557" cy="218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8457" y="1685108"/>
            <a:ext cx="8451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Push () is used to merge two arrays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27462" y="692331"/>
            <a:ext cx="369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Push ()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3291840"/>
            <a:ext cx="5468113" cy="239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57" y="3513016"/>
            <a:ext cx="5106113" cy="18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168</TotalTime>
  <Words>95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ARRAY METHODS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METHODS</dc:title>
  <dc:creator>Mark Kamau</dc:creator>
  <cp:lastModifiedBy>Mark Kamau</cp:lastModifiedBy>
  <cp:revision>10</cp:revision>
  <dcterms:created xsi:type="dcterms:W3CDTF">2023-05-14T08:53:36Z</dcterms:created>
  <dcterms:modified xsi:type="dcterms:W3CDTF">2023-05-14T11:44:34Z</dcterms:modified>
</cp:coreProperties>
</file>