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3" r:id="rId6"/>
    <p:sldId id="259" r:id="rId7"/>
    <p:sldId id="262" r:id="rId8"/>
    <p:sldId id="260" r:id="rId9"/>
    <p:sldId id="264" r:id="rId10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BE998-836D-EE61-31F6-AE8A59BA0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CBEAB-78FF-D913-E66B-0191CD1DD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D63DC-FAE5-C5D0-1932-2FDF871DC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6B297-8E14-4269-AA30-C541C1EC4CF0}" type="datetimeFigureOut">
              <a:rPr lang="en-KE" smtClean="0"/>
              <a:t>30/03/2024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1FF42-DF44-148F-7964-4353AA448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95232-1D27-0B9F-4B0A-7895A4511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2361-FDB4-479F-8406-62A84562667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853907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E0391-F36D-9619-4C99-77B4719CA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229114-2B9C-F083-B2E8-A4ABBEC72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40FC5-B0C7-4AE0-464B-431F966B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6B297-8E14-4269-AA30-C541C1EC4CF0}" type="datetimeFigureOut">
              <a:rPr lang="en-KE" smtClean="0"/>
              <a:t>30/03/2024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8DCD5-6A25-C1F1-5B26-B81D42878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21F3E-8AEC-A5A5-6E69-D0C68AD09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2361-FDB4-479F-8406-62A84562667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273519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349220-EF20-1BF7-8269-5F46386FEB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091EF-A1BA-BE38-0039-4516B8367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F81A2-18A4-5525-A630-61F6537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6B297-8E14-4269-AA30-C541C1EC4CF0}" type="datetimeFigureOut">
              <a:rPr lang="en-KE" smtClean="0"/>
              <a:t>30/03/2024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A133B-5DBF-1F1D-8C84-DC61FE315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7533A-0C07-DA90-0993-30DBE84E7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2361-FDB4-479F-8406-62A84562667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035841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6FA5B-9002-1ACF-C0FF-02759A683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A9004-2213-5266-5CFA-2F9720B5B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21246-BEB0-6CE9-69E6-B7D543739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6B297-8E14-4269-AA30-C541C1EC4CF0}" type="datetimeFigureOut">
              <a:rPr lang="en-KE" smtClean="0"/>
              <a:t>30/03/2024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DE4F2-77D6-FDF6-0302-24F8F07A8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8E283-65EE-568C-7721-A7EF956F3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2361-FDB4-479F-8406-62A84562667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841778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AFCA-5E11-D5D6-0E4D-0548E28DF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470FA-F878-4093-C3EF-4B029A583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32DC9-12BD-A053-4D6D-108DA5172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6B297-8E14-4269-AA30-C541C1EC4CF0}" type="datetimeFigureOut">
              <a:rPr lang="en-KE" smtClean="0"/>
              <a:t>30/03/2024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95C75-6283-2170-37A8-6E75D571D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664C0-5C4D-09BB-3D54-36DD75AA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2361-FDB4-479F-8406-62A84562667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149808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BE5B0-C3A9-FCBA-AF66-2B7DC0D40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79ADA-D1D5-5838-2F8A-8CD9BCD73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95ACB-3924-B270-E397-45E529D39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01921-12C7-75CB-06A1-D84CD9451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6B297-8E14-4269-AA30-C541C1EC4CF0}" type="datetimeFigureOut">
              <a:rPr lang="en-KE" smtClean="0"/>
              <a:t>30/03/2024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0C56A-BCA6-7903-F6A1-FD017A393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A5C366-C100-1341-3E82-BF2F2C1BA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2361-FDB4-479F-8406-62A84562667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5891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5D930-FBE9-C32F-E906-8E16E18C5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106CE-6DBB-C6F8-F614-691F1F133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C7EAAC-D40D-DA44-91FA-AD6080CFB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75B929-63E6-641D-0E00-5304B2E78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B99246-E7A3-638E-0938-AF964F90DB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9F3E88-B9AC-72FF-A333-21282B842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6B297-8E14-4269-AA30-C541C1EC4CF0}" type="datetimeFigureOut">
              <a:rPr lang="en-KE" smtClean="0"/>
              <a:t>30/03/2024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44D5A8-D2D6-7BA2-450D-BC3E45067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0661F9-EA96-AFDE-5D4D-8A7A7CB8B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2361-FDB4-479F-8406-62A84562667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3344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9DDDA-4F40-2A16-7637-F6807E86F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E3A8BD-8B10-6A0E-E1A0-DCB6DA4B8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6B297-8E14-4269-AA30-C541C1EC4CF0}" type="datetimeFigureOut">
              <a:rPr lang="en-KE" smtClean="0"/>
              <a:t>30/03/2024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C73180-8F4F-55E6-802A-45A29092B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703A62-D448-C38F-3FCA-6D7EFC68E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2361-FDB4-479F-8406-62A84562667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99448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0F3DBB-4149-289E-5965-9C5ACB083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6B297-8E14-4269-AA30-C541C1EC4CF0}" type="datetimeFigureOut">
              <a:rPr lang="en-KE" smtClean="0"/>
              <a:t>30/03/2024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7162CF-1C0E-736C-3507-0EC76A31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EF19D-A015-DC00-230E-E7A7B1ECA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2361-FDB4-479F-8406-62A84562667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12414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22922-612D-9612-6BDD-C106E21DB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47D84-1365-B78A-D426-456FAE934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AA39BC-75E7-5EB7-4C52-7B36337CE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00786-9874-829A-E5FA-34185034F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6B297-8E14-4269-AA30-C541C1EC4CF0}" type="datetimeFigureOut">
              <a:rPr lang="en-KE" smtClean="0"/>
              <a:t>30/03/2024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8F36B-318F-CC3D-8AF0-EFA8E1916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8923F-5C82-F2A6-3F55-D926DBBA7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2361-FDB4-479F-8406-62A84562667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16970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2AA3-13E5-1E76-BD33-33E94D0FF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08B575-0F7B-3FDD-620E-33FB5BCDBE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8A0167-C24A-C89B-CF92-102CAA9B6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5A5FD-BDFA-40F4-54C6-C899EAA8B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6B297-8E14-4269-AA30-C541C1EC4CF0}" type="datetimeFigureOut">
              <a:rPr lang="en-KE" smtClean="0"/>
              <a:t>30/03/2024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145DB-5940-46CA-5BD5-830157EA0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A4680-2C53-9396-DAA8-917A3D91B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2361-FDB4-479F-8406-62A84562667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064138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F22AF7-F6DF-635A-6CD4-67529FD33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CC659-20C5-F884-D1CD-A643A9B0C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CB65B-8EA8-8FA8-D9ED-5669F925B4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6B297-8E14-4269-AA30-C541C1EC4CF0}" type="datetimeFigureOut">
              <a:rPr lang="en-KE" smtClean="0"/>
              <a:t>30/03/2024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04E7F-939E-E1CA-E92D-365BE82387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16D48-1B46-05D2-D065-87298311C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E2361-FDB4-479F-8406-62A84562667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628493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EE0A5-2235-1766-23FC-99D31F124F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Challenges Facing Modern Society and Suggested Solutions</a:t>
            </a:r>
            <a:endParaRPr lang="en-KE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6C10D8-4FFD-B55F-A27F-7B6684E32E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Navigating the Complexities of Contemporary Issues</a:t>
            </a:r>
            <a:endParaRPr lang="en-KE" sz="3200" b="1" dirty="0"/>
          </a:p>
        </p:txBody>
      </p:sp>
    </p:spTree>
    <p:extLst>
      <p:ext uri="{BB962C8B-B14F-4D97-AF65-F5344CB8AC3E}">
        <p14:creationId xmlns:p14="http://schemas.microsoft.com/office/powerpoint/2010/main" val="3505597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C0292B-BA44-6CAE-72E3-D19410184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317" y="1348740"/>
            <a:ext cx="10155476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646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43330-6AE3-0D07-9783-327F0FD53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Modern Societal Challenges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78952-CB56-D720-EF75-52ADEE2B4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Definition of modern societal challenges: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Modern societal challenges encompass a wide range of complex issues that affect individuals, communities, and societies worldwide.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These challenges manifest in various forms, including economic, environmental, technological, and social dimensions.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Importance of addressing these challenges: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Recognizing the critical need to confront and overcome these challenges to ensure a sustainable and prosperous future for all.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Understanding the interconnected nature of these challenges and their profound impact on human well-being and global stability.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753696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5474A-3951-36E6-98EE-C74C73160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Identification of Contemporary Societal Challenges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1C6BA-64FC-DB98-3908-8F5CADA11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Economic inequality and poverty: Addressing disparities in income distribution and access to basic resources and opportunities.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Environmental degradation: Combatting climate change, pollution, deforestation, and loss of biodiversity to ensure environmental sustainability.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Technological disruption: Managing the impact of automation, artificial intelligence, and digital transformation on employment, privacy, and social cohesion.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Social justice and human rights: Upholding principles of equality, justice, and dignity for all individuals regardless of race, gender, ethnicity, or socio-economic status.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Health crises: Responding to global pandemics, infectious diseases, and healthcare disparities to safeguard public health and well-being.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786428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722D43-D88D-83B7-65CB-990D615AA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529361"/>
            <a:ext cx="8755380" cy="550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002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7D9C-8CD0-6020-30CA-FDD248FDD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/>
          <a:lstStyle/>
          <a:p>
            <a:r>
              <a:rPr lang="en-US" b="1" dirty="0"/>
              <a:t>Impact of Contemporary Societal Challenges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C91C9-00A8-9A52-BD59-28FB31EB1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0" y="1825625"/>
            <a:ext cx="11056620" cy="4667250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Examination of the multifaceted impact of contemporary societal challenges: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Economic consequences: Analysis of how economic inequality and poverty hinder overall development, exacerbate social disparities, and contribute to social unrest.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Environmental implications: Discussion on the ecological ramifications of environmental degradation, including habitat destruction, resource depletion, and climate-related disasters.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Technological disruptions: Exploration of how technological advancements both enhance and disrupt traditional industries, reshape job markets, and influence social interactions.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Social and human rights repercussions: Consideration of the implications of systemic injustice, discrimination, and violations of human rights on marginalized communities and societal cohesion.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Public health ramifications: Evaluation of the health and well-being consequences of health crises, including mortality rates, healthcare infrastructure strain, and mental health challenges.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Recognition of the interconnected nature of these challenges and their collective impact on individuals, communities, and the broader society.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206041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CE97CA-097B-A98A-95AE-E68A12C8B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66" y="1280160"/>
            <a:ext cx="9997867" cy="468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478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EEDE9-AAEB-F00D-7347-CE323550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015"/>
          </a:xfrm>
        </p:spPr>
        <p:txBody>
          <a:bodyPr/>
          <a:lstStyle/>
          <a:p>
            <a:r>
              <a:rPr lang="en-US" b="1" dirty="0"/>
              <a:t>Proposed Solutions and Mitigation Strategies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94E76-2D8B-2685-51B3-2136A178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371600"/>
            <a:ext cx="11125200" cy="5303519"/>
          </a:xfrm>
        </p:spPr>
        <p:txBody>
          <a:bodyPr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Introduction of comprehensive strategies and interventions to address contemporary societal challenges </a:t>
            </a:r>
            <a:r>
              <a:rPr lang="en-US" dirty="0" err="1"/>
              <a:t>effectively:Economic</a:t>
            </a:r>
            <a:r>
              <a:rPr lang="en-US" dirty="0"/>
              <a:t> empowerment initiatives: Discussion on policies and programs aimed at reducing income inequality, promoting financial literacy, and creating opportunities for economic mobility.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Environmental conservation efforts: Examination of measures to mitigate environmental degradation, including sustainable resource management, renewable energy adoption, and conservation policies.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Technological innovation and adaptation: Exploration of strategies to harness technology for positive societal impact, such as digital literacy programs, workforce reskilling, and ethical tech development.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Social justice and human rights advocacy: Consideration of approaches to address systemic inequalities, promote diversity and inclusion, and protect human rights through policy reform and community engagement.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Public health interventions: Evaluation of strategies to enhance healthcare accessibility, improve disease prevention and management, and prioritize mental health support.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437572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3F126-7DCF-4D1D-C989-7BDBEC844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THANK YOU !</a:t>
            </a:r>
            <a:endParaRPr lang="en-KE" sz="60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06FA5C-CBB4-C972-5442-0AE7B006FA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940" y="1856263"/>
            <a:ext cx="8526780" cy="4263391"/>
          </a:xfrm>
        </p:spPr>
      </p:pic>
    </p:spTree>
    <p:extLst>
      <p:ext uri="{BB962C8B-B14F-4D97-AF65-F5344CB8AC3E}">
        <p14:creationId xmlns:p14="http://schemas.microsoft.com/office/powerpoint/2010/main" val="2651759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544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Challenges Facing Modern Society and Suggested Solutions</vt:lpstr>
      <vt:lpstr>PowerPoint Presentation</vt:lpstr>
      <vt:lpstr>Understanding Modern Societal Challenges</vt:lpstr>
      <vt:lpstr>Identification of Contemporary Societal Challenges</vt:lpstr>
      <vt:lpstr>PowerPoint Presentation</vt:lpstr>
      <vt:lpstr>Impact of Contemporary Societal Challenges</vt:lpstr>
      <vt:lpstr>PowerPoint Presentation</vt:lpstr>
      <vt:lpstr>Proposed Solutions and Mitigation Strategies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Facing Modern Society and Suggested Solutions</dc:title>
  <dc:creator>Mark Cosmars</dc:creator>
  <cp:lastModifiedBy>Mark Cosmars</cp:lastModifiedBy>
  <cp:revision>1</cp:revision>
  <dcterms:created xsi:type="dcterms:W3CDTF">2024-03-30T10:59:50Z</dcterms:created>
  <dcterms:modified xsi:type="dcterms:W3CDTF">2024-03-30T11:00:45Z</dcterms:modified>
</cp:coreProperties>
</file>