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58" r:id="rId6"/>
    <p:sldId id="261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933625-5637-A943-9586-760B99CD8FCB}" type="doc">
      <dgm:prSet loTypeId="urn:microsoft.com/office/officeart/2005/8/layout/process1" loCatId="" qsTypeId="urn:microsoft.com/office/officeart/2005/8/quickstyle/3d6" qsCatId="3D" csTypeId="urn:microsoft.com/office/officeart/2005/8/colors/accent1_2" csCatId="accent1" phldr="1"/>
      <dgm:spPr/>
    </dgm:pt>
    <dgm:pt modelId="{C192D515-8478-0347-A732-DAD67EE9E595}">
      <dgm:prSet phldrT="[文本]"/>
      <dgm:spPr/>
      <dgm:t>
        <a:bodyPr/>
        <a:lstStyle/>
        <a:p>
          <a:r>
            <a:rPr lang="zh-Hans" altLang="en-US"/>
            <a:t>硬盘</a:t>
          </a:r>
          <a:endParaRPr lang="zh-CN" altLang="en-US"/>
        </a:p>
      </dgm:t>
    </dgm:pt>
    <dgm:pt modelId="{1A2FBCE5-4BE8-464D-8EDF-5645E82C5943}" type="sibTrans" cxnId="{632E6292-F29B-6F4E-81B8-6FE2C2C49C59}">
      <dgm:prSet/>
      <dgm:spPr/>
      <dgm:t>
        <a:bodyPr/>
        <a:lstStyle/>
        <a:p>
          <a:endParaRPr lang="zh-CN" altLang="en-US"/>
        </a:p>
      </dgm:t>
    </dgm:pt>
    <dgm:pt modelId="{94A5ADBD-9481-BC4C-BB6F-2B8074FDFD90}" type="parTrans" cxnId="{632E6292-F29B-6F4E-81B8-6FE2C2C49C59}">
      <dgm:prSet/>
      <dgm:spPr/>
      <dgm:t>
        <a:bodyPr/>
        <a:lstStyle/>
        <a:p>
          <a:endParaRPr lang="zh-CN" altLang="en-US"/>
        </a:p>
      </dgm:t>
    </dgm:pt>
    <dgm:pt modelId="{1745FCE2-BD53-2048-AE49-E4241A5927E8}">
      <dgm:prSet phldrT="[文本]"/>
      <dgm:spPr/>
      <dgm:t>
        <a:bodyPr/>
        <a:lstStyle/>
        <a:p>
          <a:r>
            <a:rPr lang="zh-Hans" altLang="en-US"/>
            <a:t>内存</a:t>
          </a:r>
          <a:endParaRPr lang="zh-CN" altLang="en-US"/>
        </a:p>
      </dgm:t>
    </dgm:pt>
    <dgm:pt modelId="{46D3B801-0601-EA49-BFCA-29BB27919228}" type="sibTrans" cxnId="{4E7CFA07-6DD7-2243-B5DD-86DA0790EAFB}">
      <dgm:prSet/>
      <dgm:spPr/>
      <dgm:t>
        <a:bodyPr/>
        <a:lstStyle/>
        <a:p>
          <a:endParaRPr lang="zh-CN" altLang="en-US"/>
        </a:p>
      </dgm:t>
    </dgm:pt>
    <dgm:pt modelId="{AB4B6505-366D-5745-ACF7-528B50E5E4C3}" type="parTrans" cxnId="{4E7CFA07-6DD7-2243-B5DD-86DA0790EAFB}">
      <dgm:prSet/>
      <dgm:spPr/>
      <dgm:t>
        <a:bodyPr/>
        <a:lstStyle/>
        <a:p>
          <a:endParaRPr lang="zh-CN" altLang="en-US"/>
        </a:p>
      </dgm:t>
    </dgm:pt>
    <dgm:pt modelId="{D52A689B-7897-8842-A5D8-AFA57E4AE07A}">
      <dgm:prSet phldrT="[文本]"/>
      <dgm:spPr/>
      <dgm:t>
        <a:bodyPr/>
        <a:lstStyle/>
        <a:p>
          <a:r>
            <a:rPr lang="en-US" altLang="zh-Hans"/>
            <a:t>CPU</a:t>
          </a:r>
          <a:r>
            <a:rPr lang="zh-Hans" altLang="en-US"/>
            <a:t>缓存</a:t>
          </a:r>
          <a:endParaRPr lang="zh-CN" altLang="en-US"/>
        </a:p>
      </dgm:t>
    </dgm:pt>
    <dgm:pt modelId="{CDE7F073-3765-C34C-BBF7-8C46175EC7DC}" type="sibTrans" cxnId="{9EE7177B-F0FD-D54F-B84C-C5AC109AC72F}">
      <dgm:prSet/>
      <dgm:spPr/>
      <dgm:t>
        <a:bodyPr/>
        <a:lstStyle/>
        <a:p>
          <a:endParaRPr lang="zh-CN" altLang="en-US"/>
        </a:p>
      </dgm:t>
    </dgm:pt>
    <dgm:pt modelId="{E0EDEAF1-6CB0-4E49-9F2C-98DE1F11DE93}" type="parTrans" cxnId="{9EE7177B-F0FD-D54F-B84C-C5AC109AC72F}">
      <dgm:prSet/>
      <dgm:spPr/>
      <dgm:t>
        <a:bodyPr/>
        <a:lstStyle/>
        <a:p>
          <a:endParaRPr lang="zh-CN" altLang="en-US"/>
        </a:p>
      </dgm:t>
    </dgm:pt>
    <dgm:pt modelId="{ECDA1DFE-5AE7-4441-9995-65BAD91F3AD9}">
      <dgm:prSet/>
      <dgm:spPr/>
      <dgm:t>
        <a:bodyPr/>
        <a:lstStyle/>
        <a:p>
          <a:r>
            <a:rPr lang="zh-Hans" altLang="en-US"/>
            <a:t>寄存器</a:t>
          </a:r>
          <a:endParaRPr lang="zh-CN" altLang="en-US"/>
        </a:p>
      </dgm:t>
    </dgm:pt>
    <dgm:pt modelId="{CA2E5558-1790-9741-8FC1-8A7F63FE04B7}" type="sibTrans" cxnId="{C579DDC4-55A8-A645-9234-CDB8B6B56299}">
      <dgm:prSet/>
      <dgm:spPr/>
      <dgm:t>
        <a:bodyPr/>
        <a:lstStyle/>
        <a:p>
          <a:endParaRPr lang="zh-CN" altLang="en-US"/>
        </a:p>
      </dgm:t>
    </dgm:pt>
    <dgm:pt modelId="{CC82F0EE-A3E1-6A4A-9335-3FC5F52A1507}" type="parTrans" cxnId="{C579DDC4-55A8-A645-9234-CDB8B6B56299}">
      <dgm:prSet/>
      <dgm:spPr/>
      <dgm:t>
        <a:bodyPr/>
        <a:lstStyle/>
        <a:p>
          <a:endParaRPr lang="zh-CN" altLang="en-US"/>
        </a:p>
      </dgm:t>
    </dgm:pt>
    <dgm:pt modelId="{7CEBFE27-436B-564F-A6D0-03D92480B334}" type="pres">
      <dgm:prSet presAssocID="{9B933625-5637-A943-9586-760B99CD8FCB}" presName="Name0" presStyleCnt="0">
        <dgm:presLayoutVars>
          <dgm:dir/>
          <dgm:resizeHandles val="exact"/>
        </dgm:presLayoutVars>
      </dgm:prSet>
      <dgm:spPr/>
    </dgm:pt>
    <dgm:pt modelId="{313C32B0-7A99-024B-8796-2BA525629C77}" type="pres">
      <dgm:prSet presAssocID="{C192D515-8478-0347-A732-DAD67EE9E595}" presName="node" presStyleLbl="node1" presStyleIdx="0" presStyleCnt="4">
        <dgm:presLayoutVars>
          <dgm:bulletEnabled val="1"/>
        </dgm:presLayoutVars>
      </dgm:prSet>
      <dgm:spPr/>
    </dgm:pt>
    <dgm:pt modelId="{18A0E3F0-32FB-B74D-B1FB-C81502B1A35E}" type="pres">
      <dgm:prSet presAssocID="{1A2FBCE5-4BE8-464D-8EDF-5645E82C5943}" presName="sibTrans" presStyleLbl="sibTrans2D1" presStyleIdx="0" presStyleCnt="3"/>
      <dgm:spPr/>
    </dgm:pt>
    <dgm:pt modelId="{4DF7C327-0C27-5A46-94A8-D5A37A3E86FD}" type="pres">
      <dgm:prSet presAssocID="{1A2FBCE5-4BE8-464D-8EDF-5645E82C5943}" presName="connectorText" presStyleLbl="sibTrans2D1" presStyleIdx="0" presStyleCnt="3"/>
      <dgm:spPr/>
    </dgm:pt>
    <dgm:pt modelId="{A60B3AFE-32D7-0B41-BC12-D25A9607A557}" type="pres">
      <dgm:prSet presAssocID="{1745FCE2-BD53-2048-AE49-E4241A5927E8}" presName="node" presStyleLbl="node1" presStyleIdx="1" presStyleCnt="4">
        <dgm:presLayoutVars>
          <dgm:bulletEnabled val="1"/>
        </dgm:presLayoutVars>
      </dgm:prSet>
      <dgm:spPr/>
    </dgm:pt>
    <dgm:pt modelId="{FFE23EE8-23CA-2F42-B858-97F6DA802675}" type="pres">
      <dgm:prSet presAssocID="{46D3B801-0601-EA49-BFCA-29BB27919228}" presName="sibTrans" presStyleLbl="sibTrans2D1" presStyleIdx="1" presStyleCnt="3"/>
      <dgm:spPr/>
    </dgm:pt>
    <dgm:pt modelId="{C439904D-2ED3-6545-AD5A-37971E869BE8}" type="pres">
      <dgm:prSet presAssocID="{46D3B801-0601-EA49-BFCA-29BB27919228}" presName="connectorText" presStyleLbl="sibTrans2D1" presStyleIdx="1" presStyleCnt="3"/>
      <dgm:spPr/>
    </dgm:pt>
    <dgm:pt modelId="{AA2744C8-1849-B640-95F0-6002AB985DE7}" type="pres">
      <dgm:prSet presAssocID="{D52A689B-7897-8842-A5D8-AFA57E4AE07A}" presName="node" presStyleLbl="node1" presStyleIdx="2" presStyleCnt="4">
        <dgm:presLayoutVars>
          <dgm:bulletEnabled val="1"/>
        </dgm:presLayoutVars>
      </dgm:prSet>
      <dgm:spPr/>
    </dgm:pt>
    <dgm:pt modelId="{A4A77D83-9B5D-CB4B-8E2F-188B3041C4A2}" type="pres">
      <dgm:prSet presAssocID="{CDE7F073-3765-C34C-BBF7-8C46175EC7DC}" presName="sibTrans" presStyleLbl="sibTrans2D1" presStyleIdx="2" presStyleCnt="3"/>
      <dgm:spPr/>
    </dgm:pt>
    <dgm:pt modelId="{6215238D-AAA2-7B47-A868-BF6DD17C8500}" type="pres">
      <dgm:prSet presAssocID="{CDE7F073-3765-C34C-BBF7-8C46175EC7DC}" presName="connectorText" presStyleLbl="sibTrans2D1" presStyleIdx="2" presStyleCnt="3"/>
      <dgm:spPr/>
    </dgm:pt>
    <dgm:pt modelId="{D684E96D-B32A-9C46-9DDA-F978D3EE9D69}" type="pres">
      <dgm:prSet presAssocID="{ECDA1DFE-5AE7-4441-9995-65BAD91F3AD9}" presName="node" presStyleLbl="node1" presStyleIdx="3" presStyleCnt="4">
        <dgm:presLayoutVars>
          <dgm:bulletEnabled val="1"/>
        </dgm:presLayoutVars>
      </dgm:prSet>
      <dgm:spPr/>
    </dgm:pt>
  </dgm:ptLst>
  <dgm:cxnLst>
    <dgm:cxn modelId="{4E7CFA07-6DD7-2243-B5DD-86DA0790EAFB}" srcId="{9B933625-5637-A943-9586-760B99CD8FCB}" destId="{1745FCE2-BD53-2048-AE49-E4241A5927E8}" srcOrd="1" destOrd="0" parTransId="{AB4B6505-366D-5745-ACF7-528B50E5E4C3}" sibTransId="{46D3B801-0601-EA49-BFCA-29BB27919228}"/>
    <dgm:cxn modelId="{F26DA11D-06DD-DB44-BF27-7DFA0C5E7246}" type="presOf" srcId="{9B933625-5637-A943-9586-760B99CD8FCB}" destId="{7CEBFE27-436B-564F-A6D0-03D92480B334}" srcOrd="0" destOrd="0" presId="urn:microsoft.com/office/officeart/2005/8/layout/process1"/>
    <dgm:cxn modelId="{12EF2323-F6B6-814B-A693-84D255E0A802}" type="presOf" srcId="{1A2FBCE5-4BE8-464D-8EDF-5645E82C5943}" destId="{18A0E3F0-32FB-B74D-B1FB-C81502B1A35E}" srcOrd="0" destOrd="0" presId="urn:microsoft.com/office/officeart/2005/8/layout/process1"/>
    <dgm:cxn modelId="{DBA66A24-2026-AE4E-872A-AB8C34DEB25C}" type="presOf" srcId="{46D3B801-0601-EA49-BFCA-29BB27919228}" destId="{C439904D-2ED3-6545-AD5A-37971E869BE8}" srcOrd="1" destOrd="0" presId="urn:microsoft.com/office/officeart/2005/8/layout/process1"/>
    <dgm:cxn modelId="{0CB71929-C3ED-A343-BF23-7CF9F76FA73E}" type="presOf" srcId="{1A2FBCE5-4BE8-464D-8EDF-5645E82C5943}" destId="{4DF7C327-0C27-5A46-94A8-D5A37A3E86FD}" srcOrd="1" destOrd="0" presId="urn:microsoft.com/office/officeart/2005/8/layout/process1"/>
    <dgm:cxn modelId="{E93C492E-7C4B-3949-AC61-1375B2920F3E}" type="presOf" srcId="{CDE7F073-3765-C34C-BBF7-8C46175EC7DC}" destId="{A4A77D83-9B5D-CB4B-8E2F-188B3041C4A2}" srcOrd="0" destOrd="0" presId="urn:microsoft.com/office/officeart/2005/8/layout/process1"/>
    <dgm:cxn modelId="{D972E93C-67A2-E644-9CD9-2E8C33D5DB34}" type="presOf" srcId="{46D3B801-0601-EA49-BFCA-29BB27919228}" destId="{FFE23EE8-23CA-2F42-B858-97F6DA802675}" srcOrd="0" destOrd="0" presId="urn:microsoft.com/office/officeart/2005/8/layout/process1"/>
    <dgm:cxn modelId="{C5381659-90C3-8943-91A3-12569FD97DDF}" type="presOf" srcId="{1745FCE2-BD53-2048-AE49-E4241A5927E8}" destId="{A60B3AFE-32D7-0B41-BC12-D25A9607A557}" srcOrd="0" destOrd="0" presId="urn:microsoft.com/office/officeart/2005/8/layout/process1"/>
    <dgm:cxn modelId="{9EE7177B-F0FD-D54F-B84C-C5AC109AC72F}" srcId="{9B933625-5637-A943-9586-760B99CD8FCB}" destId="{D52A689B-7897-8842-A5D8-AFA57E4AE07A}" srcOrd="2" destOrd="0" parTransId="{E0EDEAF1-6CB0-4E49-9F2C-98DE1F11DE93}" sibTransId="{CDE7F073-3765-C34C-BBF7-8C46175EC7DC}"/>
    <dgm:cxn modelId="{632E6292-F29B-6F4E-81B8-6FE2C2C49C59}" srcId="{9B933625-5637-A943-9586-760B99CD8FCB}" destId="{C192D515-8478-0347-A732-DAD67EE9E595}" srcOrd="0" destOrd="0" parTransId="{94A5ADBD-9481-BC4C-BB6F-2B8074FDFD90}" sibTransId="{1A2FBCE5-4BE8-464D-8EDF-5645E82C5943}"/>
    <dgm:cxn modelId="{3BDA6199-546E-8E4B-923E-680C13F9F776}" type="presOf" srcId="{C192D515-8478-0347-A732-DAD67EE9E595}" destId="{313C32B0-7A99-024B-8796-2BA525629C77}" srcOrd="0" destOrd="0" presId="urn:microsoft.com/office/officeart/2005/8/layout/process1"/>
    <dgm:cxn modelId="{775C91AD-4D54-9741-BDE9-1A448A226B6C}" type="presOf" srcId="{CDE7F073-3765-C34C-BBF7-8C46175EC7DC}" destId="{6215238D-AAA2-7B47-A868-BF6DD17C8500}" srcOrd="1" destOrd="0" presId="urn:microsoft.com/office/officeart/2005/8/layout/process1"/>
    <dgm:cxn modelId="{2BF50EB7-B8E9-914E-86B4-A6BBDE58C056}" type="presOf" srcId="{D52A689B-7897-8842-A5D8-AFA57E4AE07A}" destId="{AA2744C8-1849-B640-95F0-6002AB985DE7}" srcOrd="0" destOrd="0" presId="urn:microsoft.com/office/officeart/2005/8/layout/process1"/>
    <dgm:cxn modelId="{C579DDC4-55A8-A645-9234-CDB8B6B56299}" srcId="{9B933625-5637-A943-9586-760B99CD8FCB}" destId="{ECDA1DFE-5AE7-4441-9995-65BAD91F3AD9}" srcOrd="3" destOrd="0" parTransId="{CC82F0EE-A3E1-6A4A-9335-3FC5F52A1507}" sibTransId="{CA2E5558-1790-9741-8FC1-8A7F63FE04B7}"/>
    <dgm:cxn modelId="{A3C8DDF2-637F-0B42-8C2C-709BFC7A40A4}" type="presOf" srcId="{ECDA1DFE-5AE7-4441-9995-65BAD91F3AD9}" destId="{D684E96D-B32A-9C46-9DDA-F978D3EE9D69}" srcOrd="0" destOrd="0" presId="urn:microsoft.com/office/officeart/2005/8/layout/process1"/>
    <dgm:cxn modelId="{7DC9E32B-1A4F-AD43-A76E-3D89B13188D2}" type="presParOf" srcId="{7CEBFE27-436B-564F-A6D0-03D92480B334}" destId="{313C32B0-7A99-024B-8796-2BA525629C77}" srcOrd="0" destOrd="0" presId="urn:microsoft.com/office/officeart/2005/8/layout/process1"/>
    <dgm:cxn modelId="{60108E0A-68B6-3F40-9CD4-246C444452E1}" type="presParOf" srcId="{7CEBFE27-436B-564F-A6D0-03D92480B334}" destId="{18A0E3F0-32FB-B74D-B1FB-C81502B1A35E}" srcOrd="1" destOrd="0" presId="urn:microsoft.com/office/officeart/2005/8/layout/process1"/>
    <dgm:cxn modelId="{7DC0A7FE-5C6C-354A-AF83-F688B47E6B42}" type="presParOf" srcId="{18A0E3F0-32FB-B74D-B1FB-C81502B1A35E}" destId="{4DF7C327-0C27-5A46-94A8-D5A37A3E86FD}" srcOrd="0" destOrd="0" presId="urn:microsoft.com/office/officeart/2005/8/layout/process1"/>
    <dgm:cxn modelId="{1B688916-4D7E-5C44-8B81-C4EDF6140E83}" type="presParOf" srcId="{7CEBFE27-436B-564F-A6D0-03D92480B334}" destId="{A60B3AFE-32D7-0B41-BC12-D25A9607A557}" srcOrd="2" destOrd="0" presId="urn:microsoft.com/office/officeart/2005/8/layout/process1"/>
    <dgm:cxn modelId="{FBBB2D2A-2915-C540-B92C-1654196E26F7}" type="presParOf" srcId="{7CEBFE27-436B-564F-A6D0-03D92480B334}" destId="{FFE23EE8-23CA-2F42-B858-97F6DA802675}" srcOrd="3" destOrd="0" presId="urn:microsoft.com/office/officeart/2005/8/layout/process1"/>
    <dgm:cxn modelId="{BCCEB93A-8435-6742-9D31-98AE0DF3441B}" type="presParOf" srcId="{FFE23EE8-23CA-2F42-B858-97F6DA802675}" destId="{C439904D-2ED3-6545-AD5A-37971E869BE8}" srcOrd="0" destOrd="0" presId="urn:microsoft.com/office/officeart/2005/8/layout/process1"/>
    <dgm:cxn modelId="{85FDFD08-442B-B342-B9E9-C676BBB63F61}" type="presParOf" srcId="{7CEBFE27-436B-564F-A6D0-03D92480B334}" destId="{AA2744C8-1849-B640-95F0-6002AB985DE7}" srcOrd="4" destOrd="0" presId="urn:microsoft.com/office/officeart/2005/8/layout/process1"/>
    <dgm:cxn modelId="{18C22ABC-ECEE-424E-A89F-56BA6A343AA7}" type="presParOf" srcId="{7CEBFE27-436B-564F-A6D0-03D92480B334}" destId="{A4A77D83-9B5D-CB4B-8E2F-188B3041C4A2}" srcOrd="5" destOrd="0" presId="urn:microsoft.com/office/officeart/2005/8/layout/process1"/>
    <dgm:cxn modelId="{3381B02F-280A-7C4A-BF9B-A17CB2D1FEC9}" type="presParOf" srcId="{A4A77D83-9B5D-CB4B-8E2F-188B3041C4A2}" destId="{6215238D-AAA2-7B47-A868-BF6DD17C8500}" srcOrd="0" destOrd="0" presId="urn:microsoft.com/office/officeart/2005/8/layout/process1"/>
    <dgm:cxn modelId="{9F41B9D8-8A2B-3B4D-A378-EE3A60E73189}" type="presParOf" srcId="{7CEBFE27-436B-564F-A6D0-03D92480B334}" destId="{D684E96D-B32A-9C46-9DDA-F978D3EE9D6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E8ECD0-7BEB-5543-ADED-A991DFB10A26}" type="doc">
      <dgm:prSet loTypeId="urn:microsoft.com/office/officeart/2005/8/layout/cycle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A59EBB9D-000F-6C4B-A76B-C232286E33B6}">
      <dgm:prSet phldrT="[文本]"/>
      <dgm:spPr/>
      <dgm:t>
        <a:bodyPr/>
        <a:lstStyle/>
        <a:p>
          <a:r>
            <a:rPr lang="zh-Hans" altLang="en-US" b="1"/>
            <a:t>读取</a:t>
          </a:r>
          <a:endParaRPr lang="zh-CN" altLang="en-US" b="1"/>
        </a:p>
      </dgm:t>
    </dgm:pt>
    <dgm:pt modelId="{6B2CD65D-D0A8-7C4D-9174-DCEB6B6896AE}" type="parTrans" cxnId="{FBCA9163-94A9-9346-B78D-8B5306A27234}">
      <dgm:prSet/>
      <dgm:spPr/>
      <dgm:t>
        <a:bodyPr/>
        <a:lstStyle/>
        <a:p>
          <a:endParaRPr lang="zh-CN" altLang="en-US"/>
        </a:p>
      </dgm:t>
    </dgm:pt>
    <dgm:pt modelId="{71669D3A-77E3-1C4F-96D2-D1B139926C3E}" type="sibTrans" cxnId="{FBCA9163-94A9-9346-B78D-8B5306A27234}">
      <dgm:prSet/>
      <dgm:spPr/>
      <dgm:t>
        <a:bodyPr/>
        <a:lstStyle/>
        <a:p>
          <a:endParaRPr lang="zh-CN" altLang="en-US"/>
        </a:p>
      </dgm:t>
    </dgm:pt>
    <dgm:pt modelId="{FCF60685-E124-0C40-84DE-0321324C27AC}">
      <dgm:prSet phldrT="[文本]"/>
      <dgm:spPr/>
      <dgm:t>
        <a:bodyPr/>
        <a:lstStyle/>
        <a:p>
          <a:r>
            <a:rPr lang="zh-Hans" altLang="en-US"/>
            <a:t>解码</a:t>
          </a:r>
          <a:endParaRPr lang="zh-CN" altLang="en-US"/>
        </a:p>
      </dgm:t>
    </dgm:pt>
    <dgm:pt modelId="{2DB37061-9D47-0748-AED9-708C048EE9B7}" type="parTrans" cxnId="{D76175D8-3025-5747-974D-63D353A73C92}">
      <dgm:prSet/>
      <dgm:spPr/>
      <dgm:t>
        <a:bodyPr/>
        <a:lstStyle/>
        <a:p>
          <a:endParaRPr lang="zh-CN" altLang="en-US"/>
        </a:p>
      </dgm:t>
    </dgm:pt>
    <dgm:pt modelId="{00004B05-2A95-5F47-B1ED-5ABEB5E8DB30}" type="sibTrans" cxnId="{D76175D8-3025-5747-974D-63D353A73C92}">
      <dgm:prSet/>
      <dgm:spPr/>
      <dgm:t>
        <a:bodyPr/>
        <a:lstStyle/>
        <a:p>
          <a:endParaRPr lang="zh-CN" altLang="en-US"/>
        </a:p>
      </dgm:t>
    </dgm:pt>
    <dgm:pt modelId="{2DAFB0EA-9608-D64D-A008-8309676DB572}">
      <dgm:prSet phldrT="[文本]"/>
      <dgm:spPr/>
      <dgm:t>
        <a:bodyPr/>
        <a:lstStyle/>
        <a:p>
          <a:r>
            <a:rPr lang="zh-Hans" altLang="en-US"/>
            <a:t>执行</a:t>
          </a:r>
          <a:endParaRPr lang="zh-CN" altLang="en-US"/>
        </a:p>
      </dgm:t>
    </dgm:pt>
    <dgm:pt modelId="{F2008461-6A18-3D48-B597-E3D2C2E2379B}" type="parTrans" cxnId="{8E8BF997-F01A-AB45-999D-38EFDED1E08C}">
      <dgm:prSet/>
      <dgm:spPr/>
      <dgm:t>
        <a:bodyPr/>
        <a:lstStyle/>
        <a:p>
          <a:endParaRPr lang="zh-CN" altLang="en-US"/>
        </a:p>
      </dgm:t>
    </dgm:pt>
    <dgm:pt modelId="{95C56EEE-0F0B-C349-BE4D-EB1A9AE7497D}" type="sibTrans" cxnId="{8E8BF997-F01A-AB45-999D-38EFDED1E08C}">
      <dgm:prSet/>
      <dgm:spPr/>
      <dgm:t>
        <a:bodyPr/>
        <a:lstStyle/>
        <a:p>
          <a:endParaRPr lang="zh-CN" altLang="en-US"/>
        </a:p>
      </dgm:t>
    </dgm:pt>
    <dgm:pt modelId="{B2CEFBA9-832F-7648-B66B-6F75F1E4E589}">
      <dgm:prSet phldrT="[文本]"/>
      <dgm:spPr/>
      <dgm:t>
        <a:bodyPr/>
        <a:lstStyle/>
        <a:p>
          <a:r>
            <a:rPr lang="zh-Hans" altLang="en-US"/>
            <a:t>回写</a:t>
          </a:r>
          <a:endParaRPr lang="zh-CN" altLang="en-US"/>
        </a:p>
      </dgm:t>
    </dgm:pt>
    <dgm:pt modelId="{80FED95C-7F8B-9544-8EA0-357C0469BF8D}" type="parTrans" cxnId="{1DA7796C-2A48-4F4A-8AA1-CD5CE30B1D89}">
      <dgm:prSet/>
      <dgm:spPr/>
      <dgm:t>
        <a:bodyPr/>
        <a:lstStyle/>
        <a:p>
          <a:endParaRPr lang="zh-CN" altLang="en-US"/>
        </a:p>
      </dgm:t>
    </dgm:pt>
    <dgm:pt modelId="{F07D9073-2100-E742-AD70-9E8218929006}" type="sibTrans" cxnId="{1DA7796C-2A48-4F4A-8AA1-CD5CE30B1D89}">
      <dgm:prSet/>
      <dgm:spPr/>
      <dgm:t>
        <a:bodyPr/>
        <a:lstStyle/>
        <a:p>
          <a:endParaRPr lang="zh-CN" altLang="en-US"/>
        </a:p>
      </dgm:t>
    </dgm:pt>
    <dgm:pt modelId="{4B6372E8-2C4D-6243-AE2E-AC04D18485FD}" type="pres">
      <dgm:prSet presAssocID="{79E8ECD0-7BEB-5543-ADED-A991DFB10A26}" presName="cycle" presStyleCnt="0">
        <dgm:presLayoutVars>
          <dgm:dir/>
          <dgm:resizeHandles val="exact"/>
        </dgm:presLayoutVars>
      </dgm:prSet>
      <dgm:spPr/>
    </dgm:pt>
    <dgm:pt modelId="{368AE0CE-D069-F149-A60F-608469504218}" type="pres">
      <dgm:prSet presAssocID="{A59EBB9D-000F-6C4B-A76B-C232286E33B6}" presName="dummy" presStyleCnt="0"/>
      <dgm:spPr/>
    </dgm:pt>
    <dgm:pt modelId="{F507D70E-A1DC-1B46-8649-F6D6A4696014}" type="pres">
      <dgm:prSet presAssocID="{A59EBB9D-000F-6C4B-A76B-C232286E33B6}" presName="node" presStyleLbl="revTx" presStyleIdx="0" presStyleCnt="4">
        <dgm:presLayoutVars>
          <dgm:bulletEnabled val="1"/>
        </dgm:presLayoutVars>
      </dgm:prSet>
      <dgm:spPr/>
    </dgm:pt>
    <dgm:pt modelId="{B8AF4832-4616-5B47-AA55-45AA62F438BD}" type="pres">
      <dgm:prSet presAssocID="{71669D3A-77E3-1C4F-96D2-D1B139926C3E}" presName="sibTrans" presStyleLbl="node1" presStyleIdx="0" presStyleCnt="4"/>
      <dgm:spPr/>
    </dgm:pt>
    <dgm:pt modelId="{EE242E00-6DD8-6E49-9C3C-DE3E498B7B8C}" type="pres">
      <dgm:prSet presAssocID="{FCF60685-E124-0C40-84DE-0321324C27AC}" presName="dummy" presStyleCnt="0"/>
      <dgm:spPr/>
    </dgm:pt>
    <dgm:pt modelId="{4F199A92-5A33-3345-937F-2971644C0AFF}" type="pres">
      <dgm:prSet presAssocID="{FCF60685-E124-0C40-84DE-0321324C27AC}" presName="node" presStyleLbl="revTx" presStyleIdx="1" presStyleCnt="4">
        <dgm:presLayoutVars>
          <dgm:bulletEnabled val="1"/>
        </dgm:presLayoutVars>
      </dgm:prSet>
      <dgm:spPr/>
    </dgm:pt>
    <dgm:pt modelId="{6462FC19-3B4D-8E43-BB27-AB0A8E98DD6E}" type="pres">
      <dgm:prSet presAssocID="{00004B05-2A95-5F47-B1ED-5ABEB5E8DB30}" presName="sibTrans" presStyleLbl="node1" presStyleIdx="1" presStyleCnt="4"/>
      <dgm:spPr/>
    </dgm:pt>
    <dgm:pt modelId="{FC4B56A0-5717-144B-849D-E14678ED8E88}" type="pres">
      <dgm:prSet presAssocID="{2DAFB0EA-9608-D64D-A008-8309676DB572}" presName="dummy" presStyleCnt="0"/>
      <dgm:spPr/>
    </dgm:pt>
    <dgm:pt modelId="{231166F7-734F-FE49-8F6D-26FF7C6C86C4}" type="pres">
      <dgm:prSet presAssocID="{2DAFB0EA-9608-D64D-A008-8309676DB572}" presName="node" presStyleLbl="revTx" presStyleIdx="2" presStyleCnt="4">
        <dgm:presLayoutVars>
          <dgm:bulletEnabled val="1"/>
        </dgm:presLayoutVars>
      </dgm:prSet>
      <dgm:spPr/>
    </dgm:pt>
    <dgm:pt modelId="{A9B2F130-2624-894F-A05B-A456878247CA}" type="pres">
      <dgm:prSet presAssocID="{95C56EEE-0F0B-C349-BE4D-EB1A9AE7497D}" presName="sibTrans" presStyleLbl="node1" presStyleIdx="2" presStyleCnt="4"/>
      <dgm:spPr/>
    </dgm:pt>
    <dgm:pt modelId="{89AA12DC-F806-B847-9143-6581BC7BFA1E}" type="pres">
      <dgm:prSet presAssocID="{B2CEFBA9-832F-7648-B66B-6F75F1E4E589}" presName="dummy" presStyleCnt="0"/>
      <dgm:spPr/>
    </dgm:pt>
    <dgm:pt modelId="{1CC18960-8D67-E745-B6F4-C64FAA92AE40}" type="pres">
      <dgm:prSet presAssocID="{B2CEFBA9-832F-7648-B66B-6F75F1E4E589}" presName="node" presStyleLbl="revTx" presStyleIdx="3" presStyleCnt="4">
        <dgm:presLayoutVars>
          <dgm:bulletEnabled val="1"/>
        </dgm:presLayoutVars>
      </dgm:prSet>
      <dgm:spPr/>
    </dgm:pt>
    <dgm:pt modelId="{BA00C951-8847-1D41-BAB5-42E686AA8E6D}" type="pres">
      <dgm:prSet presAssocID="{F07D9073-2100-E742-AD70-9E8218929006}" presName="sibTrans" presStyleLbl="node1" presStyleIdx="3" presStyleCnt="4"/>
      <dgm:spPr/>
    </dgm:pt>
  </dgm:ptLst>
  <dgm:cxnLst>
    <dgm:cxn modelId="{85D64705-8509-C545-99C1-48401F7DE9F8}" type="presOf" srcId="{79E8ECD0-7BEB-5543-ADED-A991DFB10A26}" destId="{4B6372E8-2C4D-6243-AE2E-AC04D18485FD}" srcOrd="0" destOrd="0" presId="urn:microsoft.com/office/officeart/2005/8/layout/cycle1"/>
    <dgm:cxn modelId="{502CF833-55C1-BD49-8BE4-23C39127EB24}" type="presOf" srcId="{00004B05-2A95-5F47-B1ED-5ABEB5E8DB30}" destId="{6462FC19-3B4D-8E43-BB27-AB0A8E98DD6E}" srcOrd="0" destOrd="0" presId="urn:microsoft.com/office/officeart/2005/8/layout/cycle1"/>
    <dgm:cxn modelId="{46C70263-5749-8C40-94BA-0825DCAF014D}" type="presOf" srcId="{B2CEFBA9-832F-7648-B66B-6F75F1E4E589}" destId="{1CC18960-8D67-E745-B6F4-C64FAA92AE40}" srcOrd="0" destOrd="0" presId="urn:microsoft.com/office/officeart/2005/8/layout/cycle1"/>
    <dgm:cxn modelId="{FBCA9163-94A9-9346-B78D-8B5306A27234}" srcId="{79E8ECD0-7BEB-5543-ADED-A991DFB10A26}" destId="{A59EBB9D-000F-6C4B-A76B-C232286E33B6}" srcOrd="0" destOrd="0" parTransId="{6B2CD65D-D0A8-7C4D-9174-DCEB6B6896AE}" sibTransId="{71669D3A-77E3-1C4F-96D2-D1B139926C3E}"/>
    <dgm:cxn modelId="{1DA7796C-2A48-4F4A-8AA1-CD5CE30B1D89}" srcId="{79E8ECD0-7BEB-5543-ADED-A991DFB10A26}" destId="{B2CEFBA9-832F-7648-B66B-6F75F1E4E589}" srcOrd="3" destOrd="0" parTransId="{80FED95C-7F8B-9544-8EA0-357C0469BF8D}" sibTransId="{F07D9073-2100-E742-AD70-9E8218929006}"/>
    <dgm:cxn modelId="{9E954B8C-D452-8045-873D-884B449CA008}" type="presOf" srcId="{A59EBB9D-000F-6C4B-A76B-C232286E33B6}" destId="{F507D70E-A1DC-1B46-8649-F6D6A4696014}" srcOrd="0" destOrd="0" presId="urn:microsoft.com/office/officeart/2005/8/layout/cycle1"/>
    <dgm:cxn modelId="{8E8BF997-F01A-AB45-999D-38EFDED1E08C}" srcId="{79E8ECD0-7BEB-5543-ADED-A991DFB10A26}" destId="{2DAFB0EA-9608-D64D-A008-8309676DB572}" srcOrd="2" destOrd="0" parTransId="{F2008461-6A18-3D48-B597-E3D2C2E2379B}" sibTransId="{95C56EEE-0F0B-C349-BE4D-EB1A9AE7497D}"/>
    <dgm:cxn modelId="{85FBA0A4-3A5B-424B-A48D-E3F3F391FB68}" type="presOf" srcId="{FCF60685-E124-0C40-84DE-0321324C27AC}" destId="{4F199A92-5A33-3345-937F-2971644C0AFF}" srcOrd="0" destOrd="0" presId="urn:microsoft.com/office/officeart/2005/8/layout/cycle1"/>
    <dgm:cxn modelId="{DBF87BA7-B009-F141-9DF8-78F8CB57B1F9}" type="presOf" srcId="{95C56EEE-0F0B-C349-BE4D-EB1A9AE7497D}" destId="{A9B2F130-2624-894F-A05B-A456878247CA}" srcOrd="0" destOrd="0" presId="urn:microsoft.com/office/officeart/2005/8/layout/cycle1"/>
    <dgm:cxn modelId="{CA252CD8-95D8-0A47-907C-035B137CFF06}" type="presOf" srcId="{71669D3A-77E3-1C4F-96D2-D1B139926C3E}" destId="{B8AF4832-4616-5B47-AA55-45AA62F438BD}" srcOrd="0" destOrd="0" presId="urn:microsoft.com/office/officeart/2005/8/layout/cycle1"/>
    <dgm:cxn modelId="{D76175D8-3025-5747-974D-63D353A73C92}" srcId="{79E8ECD0-7BEB-5543-ADED-A991DFB10A26}" destId="{FCF60685-E124-0C40-84DE-0321324C27AC}" srcOrd="1" destOrd="0" parTransId="{2DB37061-9D47-0748-AED9-708C048EE9B7}" sibTransId="{00004B05-2A95-5F47-B1ED-5ABEB5E8DB30}"/>
    <dgm:cxn modelId="{91CE28DA-3E1F-6841-9578-EE917073B225}" type="presOf" srcId="{F07D9073-2100-E742-AD70-9E8218929006}" destId="{BA00C951-8847-1D41-BAB5-42E686AA8E6D}" srcOrd="0" destOrd="0" presId="urn:microsoft.com/office/officeart/2005/8/layout/cycle1"/>
    <dgm:cxn modelId="{AF4A53E2-7C4D-C44F-82BB-0E08E73F0AC0}" type="presOf" srcId="{2DAFB0EA-9608-D64D-A008-8309676DB572}" destId="{231166F7-734F-FE49-8F6D-26FF7C6C86C4}" srcOrd="0" destOrd="0" presId="urn:microsoft.com/office/officeart/2005/8/layout/cycle1"/>
    <dgm:cxn modelId="{4BF34FA7-2EB3-1149-BB43-7BBEF1624400}" type="presParOf" srcId="{4B6372E8-2C4D-6243-AE2E-AC04D18485FD}" destId="{368AE0CE-D069-F149-A60F-608469504218}" srcOrd="0" destOrd="0" presId="urn:microsoft.com/office/officeart/2005/8/layout/cycle1"/>
    <dgm:cxn modelId="{E58788E7-9767-5145-9776-25F3C940A9E9}" type="presParOf" srcId="{4B6372E8-2C4D-6243-AE2E-AC04D18485FD}" destId="{F507D70E-A1DC-1B46-8649-F6D6A4696014}" srcOrd="1" destOrd="0" presId="urn:microsoft.com/office/officeart/2005/8/layout/cycle1"/>
    <dgm:cxn modelId="{6112B26C-9169-C24D-BA2E-CD058F641E02}" type="presParOf" srcId="{4B6372E8-2C4D-6243-AE2E-AC04D18485FD}" destId="{B8AF4832-4616-5B47-AA55-45AA62F438BD}" srcOrd="2" destOrd="0" presId="urn:microsoft.com/office/officeart/2005/8/layout/cycle1"/>
    <dgm:cxn modelId="{F8431D94-0799-A846-AEBD-507EAEA2E776}" type="presParOf" srcId="{4B6372E8-2C4D-6243-AE2E-AC04D18485FD}" destId="{EE242E00-6DD8-6E49-9C3C-DE3E498B7B8C}" srcOrd="3" destOrd="0" presId="urn:microsoft.com/office/officeart/2005/8/layout/cycle1"/>
    <dgm:cxn modelId="{B49C5E15-F5C7-B048-B6CC-F615A510EB00}" type="presParOf" srcId="{4B6372E8-2C4D-6243-AE2E-AC04D18485FD}" destId="{4F199A92-5A33-3345-937F-2971644C0AFF}" srcOrd="4" destOrd="0" presId="urn:microsoft.com/office/officeart/2005/8/layout/cycle1"/>
    <dgm:cxn modelId="{1BA31901-26A4-D14D-A4D0-EC0918F7D594}" type="presParOf" srcId="{4B6372E8-2C4D-6243-AE2E-AC04D18485FD}" destId="{6462FC19-3B4D-8E43-BB27-AB0A8E98DD6E}" srcOrd="5" destOrd="0" presId="urn:microsoft.com/office/officeart/2005/8/layout/cycle1"/>
    <dgm:cxn modelId="{A02F6006-5074-924D-9E3D-02FE050F1989}" type="presParOf" srcId="{4B6372E8-2C4D-6243-AE2E-AC04D18485FD}" destId="{FC4B56A0-5717-144B-849D-E14678ED8E88}" srcOrd="6" destOrd="0" presId="urn:microsoft.com/office/officeart/2005/8/layout/cycle1"/>
    <dgm:cxn modelId="{E186C0CE-8128-D247-8D31-D269A08F79A2}" type="presParOf" srcId="{4B6372E8-2C4D-6243-AE2E-AC04D18485FD}" destId="{231166F7-734F-FE49-8F6D-26FF7C6C86C4}" srcOrd="7" destOrd="0" presId="urn:microsoft.com/office/officeart/2005/8/layout/cycle1"/>
    <dgm:cxn modelId="{FB748551-5F99-7B42-9F8E-AFD7494D3D6F}" type="presParOf" srcId="{4B6372E8-2C4D-6243-AE2E-AC04D18485FD}" destId="{A9B2F130-2624-894F-A05B-A456878247CA}" srcOrd="8" destOrd="0" presId="urn:microsoft.com/office/officeart/2005/8/layout/cycle1"/>
    <dgm:cxn modelId="{69676528-4504-6F47-954D-03FDFF591746}" type="presParOf" srcId="{4B6372E8-2C4D-6243-AE2E-AC04D18485FD}" destId="{89AA12DC-F806-B847-9143-6581BC7BFA1E}" srcOrd="9" destOrd="0" presId="urn:microsoft.com/office/officeart/2005/8/layout/cycle1"/>
    <dgm:cxn modelId="{4F1BC960-006B-F74B-B98C-FA0063AA89E4}" type="presParOf" srcId="{4B6372E8-2C4D-6243-AE2E-AC04D18485FD}" destId="{1CC18960-8D67-E745-B6F4-C64FAA92AE40}" srcOrd="10" destOrd="0" presId="urn:microsoft.com/office/officeart/2005/8/layout/cycle1"/>
    <dgm:cxn modelId="{840A33D8-9643-2C46-870E-01C81E9FAFD4}" type="presParOf" srcId="{4B6372E8-2C4D-6243-AE2E-AC04D18485FD}" destId="{BA00C951-8847-1D41-BAB5-42E686AA8E6D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C32B0-7A99-024B-8796-2BA525629C77}">
      <dsp:nvSpPr>
        <dsp:cNvPr id="0" name=""/>
        <dsp:cNvSpPr/>
      </dsp:nvSpPr>
      <dsp:spPr>
        <a:xfrm>
          <a:off x="3571" y="608166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600" kern="1200"/>
            <a:t>硬盘</a:t>
          </a:r>
          <a:endParaRPr lang="zh-CN" altLang="en-US" sz="2600" kern="1200"/>
        </a:p>
      </dsp:txBody>
      <dsp:txXfrm>
        <a:off x="31015" y="635610"/>
        <a:ext cx="1506815" cy="882133"/>
      </dsp:txXfrm>
    </dsp:sp>
    <dsp:sp modelId="{18A0E3F0-32FB-B74D-B1FB-C81502B1A35E}">
      <dsp:nvSpPr>
        <dsp:cNvPr id="0" name=""/>
        <dsp:cNvSpPr/>
      </dsp:nvSpPr>
      <dsp:spPr>
        <a:xfrm>
          <a:off x="1721445" y="883026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1721445" y="960486"/>
        <a:ext cx="231757" cy="232382"/>
      </dsp:txXfrm>
    </dsp:sp>
    <dsp:sp modelId="{A60B3AFE-32D7-0B41-BC12-D25A9607A557}">
      <dsp:nvSpPr>
        <dsp:cNvPr id="0" name=""/>
        <dsp:cNvSpPr/>
      </dsp:nvSpPr>
      <dsp:spPr>
        <a:xfrm>
          <a:off x="2189956" y="608166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600" kern="1200"/>
            <a:t>内存</a:t>
          </a:r>
          <a:endParaRPr lang="zh-CN" altLang="en-US" sz="2600" kern="1200"/>
        </a:p>
      </dsp:txBody>
      <dsp:txXfrm>
        <a:off x="2217400" y="635610"/>
        <a:ext cx="1506815" cy="882133"/>
      </dsp:txXfrm>
    </dsp:sp>
    <dsp:sp modelId="{FFE23EE8-23CA-2F42-B858-97F6DA802675}">
      <dsp:nvSpPr>
        <dsp:cNvPr id="0" name=""/>
        <dsp:cNvSpPr/>
      </dsp:nvSpPr>
      <dsp:spPr>
        <a:xfrm>
          <a:off x="3907829" y="883026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3907829" y="960486"/>
        <a:ext cx="231757" cy="232382"/>
      </dsp:txXfrm>
    </dsp:sp>
    <dsp:sp modelId="{AA2744C8-1849-B640-95F0-6002AB985DE7}">
      <dsp:nvSpPr>
        <dsp:cNvPr id="0" name=""/>
        <dsp:cNvSpPr/>
      </dsp:nvSpPr>
      <dsp:spPr>
        <a:xfrm>
          <a:off x="4376340" y="608166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600" kern="1200"/>
            <a:t>CPU</a:t>
          </a:r>
          <a:r>
            <a:rPr lang="zh-Hans" altLang="en-US" sz="2600" kern="1200"/>
            <a:t>缓存</a:t>
          </a:r>
          <a:endParaRPr lang="zh-CN" altLang="en-US" sz="2600" kern="1200"/>
        </a:p>
      </dsp:txBody>
      <dsp:txXfrm>
        <a:off x="4403784" y="635610"/>
        <a:ext cx="1506815" cy="882133"/>
      </dsp:txXfrm>
    </dsp:sp>
    <dsp:sp modelId="{A4A77D83-9B5D-CB4B-8E2F-188B3041C4A2}">
      <dsp:nvSpPr>
        <dsp:cNvPr id="0" name=""/>
        <dsp:cNvSpPr/>
      </dsp:nvSpPr>
      <dsp:spPr>
        <a:xfrm>
          <a:off x="6094214" y="883026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6094214" y="960486"/>
        <a:ext cx="231757" cy="232382"/>
      </dsp:txXfrm>
    </dsp:sp>
    <dsp:sp modelId="{D684E96D-B32A-9C46-9DDA-F978D3EE9D69}">
      <dsp:nvSpPr>
        <dsp:cNvPr id="0" name=""/>
        <dsp:cNvSpPr/>
      </dsp:nvSpPr>
      <dsp:spPr>
        <a:xfrm>
          <a:off x="6562724" y="608166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600" kern="1200"/>
            <a:t>寄存器</a:t>
          </a:r>
          <a:endParaRPr lang="zh-CN" altLang="en-US" sz="2600" kern="1200"/>
        </a:p>
      </dsp:txBody>
      <dsp:txXfrm>
        <a:off x="6590168" y="635610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7D70E-A1DC-1B46-8649-F6D6A4696014}">
      <dsp:nvSpPr>
        <dsp:cNvPr id="0" name=""/>
        <dsp:cNvSpPr/>
      </dsp:nvSpPr>
      <dsp:spPr>
        <a:xfrm>
          <a:off x="3031807" y="77654"/>
          <a:ext cx="1227352" cy="1227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4300" b="1" kern="1200"/>
            <a:t>读取</a:t>
          </a:r>
          <a:endParaRPr lang="zh-CN" altLang="en-US" sz="4300" b="1" kern="1200"/>
        </a:p>
      </dsp:txBody>
      <dsp:txXfrm>
        <a:off x="3031807" y="77654"/>
        <a:ext cx="1227352" cy="1227352"/>
      </dsp:txXfrm>
    </dsp:sp>
    <dsp:sp modelId="{B8AF4832-4616-5B47-AA55-45AA62F438BD}">
      <dsp:nvSpPr>
        <dsp:cNvPr id="0" name=""/>
        <dsp:cNvSpPr/>
      </dsp:nvSpPr>
      <dsp:spPr>
        <a:xfrm>
          <a:off x="867227" y="-135"/>
          <a:ext cx="3469722" cy="3469722"/>
        </a:xfrm>
        <a:prstGeom prst="circularArrow">
          <a:avLst>
            <a:gd name="adj1" fmla="val 6898"/>
            <a:gd name="adj2" fmla="val 465012"/>
            <a:gd name="adj3" fmla="val 550847"/>
            <a:gd name="adj4" fmla="val 20584141"/>
            <a:gd name="adj5" fmla="val 804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199A92-5A33-3345-937F-2971644C0AFF}">
      <dsp:nvSpPr>
        <dsp:cNvPr id="0" name=""/>
        <dsp:cNvSpPr/>
      </dsp:nvSpPr>
      <dsp:spPr>
        <a:xfrm>
          <a:off x="3031807" y="2164444"/>
          <a:ext cx="1227352" cy="1227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4300" kern="1200"/>
            <a:t>解码</a:t>
          </a:r>
          <a:endParaRPr lang="zh-CN" altLang="en-US" sz="4300" kern="1200"/>
        </a:p>
      </dsp:txBody>
      <dsp:txXfrm>
        <a:off x="3031807" y="2164444"/>
        <a:ext cx="1227352" cy="1227352"/>
      </dsp:txXfrm>
    </dsp:sp>
    <dsp:sp modelId="{6462FC19-3B4D-8E43-BB27-AB0A8E98DD6E}">
      <dsp:nvSpPr>
        <dsp:cNvPr id="0" name=""/>
        <dsp:cNvSpPr/>
      </dsp:nvSpPr>
      <dsp:spPr>
        <a:xfrm>
          <a:off x="867227" y="-135"/>
          <a:ext cx="3469722" cy="3469722"/>
        </a:xfrm>
        <a:prstGeom prst="circularArrow">
          <a:avLst>
            <a:gd name="adj1" fmla="val 6898"/>
            <a:gd name="adj2" fmla="val 465012"/>
            <a:gd name="adj3" fmla="val 5950847"/>
            <a:gd name="adj4" fmla="val 4384141"/>
            <a:gd name="adj5" fmla="val 804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166F7-734F-FE49-8F6D-26FF7C6C86C4}">
      <dsp:nvSpPr>
        <dsp:cNvPr id="0" name=""/>
        <dsp:cNvSpPr/>
      </dsp:nvSpPr>
      <dsp:spPr>
        <a:xfrm>
          <a:off x="945017" y="2164444"/>
          <a:ext cx="1227352" cy="1227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4300" kern="1200"/>
            <a:t>执行</a:t>
          </a:r>
          <a:endParaRPr lang="zh-CN" altLang="en-US" sz="4300" kern="1200"/>
        </a:p>
      </dsp:txBody>
      <dsp:txXfrm>
        <a:off x="945017" y="2164444"/>
        <a:ext cx="1227352" cy="1227352"/>
      </dsp:txXfrm>
    </dsp:sp>
    <dsp:sp modelId="{A9B2F130-2624-894F-A05B-A456878247CA}">
      <dsp:nvSpPr>
        <dsp:cNvPr id="0" name=""/>
        <dsp:cNvSpPr/>
      </dsp:nvSpPr>
      <dsp:spPr>
        <a:xfrm>
          <a:off x="867227" y="-135"/>
          <a:ext cx="3469722" cy="3469722"/>
        </a:xfrm>
        <a:prstGeom prst="circularArrow">
          <a:avLst>
            <a:gd name="adj1" fmla="val 6898"/>
            <a:gd name="adj2" fmla="val 465012"/>
            <a:gd name="adj3" fmla="val 11350847"/>
            <a:gd name="adj4" fmla="val 9784141"/>
            <a:gd name="adj5" fmla="val 804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18960-8D67-E745-B6F4-C64FAA92AE40}">
      <dsp:nvSpPr>
        <dsp:cNvPr id="0" name=""/>
        <dsp:cNvSpPr/>
      </dsp:nvSpPr>
      <dsp:spPr>
        <a:xfrm>
          <a:off x="945017" y="77654"/>
          <a:ext cx="1227352" cy="1227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4300" kern="1200"/>
            <a:t>回写</a:t>
          </a:r>
          <a:endParaRPr lang="zh-CN" altLang="en-US" sz="4300" kern="1200"/>
        </a:p>
      </dsp:txBody>
      <dsp:txXfrm>
        <a:off x="945017" y="77654"/>
        <a:ext cx="1227352" cy="1227352"/>
      </dsp:txXfrm>
    </dsp:sp>
    <dsp:sp modelId="{BA00C951-8847-1D41-BAB5-42E686AA8E6D}">
      <dsp:nvSpPr>
        <dsp:cNvPr id="0" name=""/>
        <dsp:cNvSpPr/>
      </dsp:nvSpPr>
      <dsp:spPr>
        <a:xfrm>
          <a:off x="867227" y="-135"/>
          <a:ext cx="3469722" cy="3469722"/>
        </a:xfrm>
        <a:prstGeom prst="circularArrow">
          <a:avLst>
            <a:gd name="adj1" fmla="val 6898"/>
            <a:gd name="adj2" fmla="val 465012"/>
            <a:gd name="adj3" fmla="val 16750847"/>
            <a:gd name="adj4" fmla="val 15184141"/>
            <a:gd name="adj5" fmla="val 804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E1E42-A80D-A048-87B0-AF6D9263A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65B6B4-D3A3-3646-A043-580C1BE91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38604-499C-BE4B-AEF8-353AD352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8419-4477-AA43-BB10-BBF7BDBDE072}" type="datetimeFigureOut">
              <a:t>2018/5/12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4470C-368A-544F-8851-8D9086CCF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B2BE545-C26E-D747-B90A-1F8D812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715B-7D6F-E24D-98AE-FE606CB323F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359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277A6-8A75-8C43-B491-E7CAE1028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BF0FC07D-D6A2-A745-AE2A-606A41AAF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71C3DE-00C7-194B-AE25-3BA7C02B6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8419-4477-AA43-BB10-BBF7BDBDE072}" type="datetimeFigureOut">
              <a:t>2018/5/12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C09E94-09D3-A741-991F-04390C9BC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331CB4C-6329-EE4C-BFB2-3A71C317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715B-7D6F-E24D-98AE-FE606CB323F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321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F1A53D-74EB-314A-AFA3-945961BFF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87A8C43C-9A61-7048-877A-BFFD8BC9D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61DE9B-43E6-9D46-A2BF-787308FA1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8419-4477-AA43-BB10-BBF7BDBDE072}" type="datetimeFigureOut">
              <a:t>2018/5/12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8384DB-4DD5-804C-8773-F4B3A993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3192324-6D9D-6F4C-9CCF-A99F5D1B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715B-7D6F-E24D-98AE-FE606CB323F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126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C6920-01E5-314F-AE30-48D86887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BFB152-43D5-EC4A-BBD1-BA0DA6203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D1E811-8FB0-DA4C-A4AA-5943182CF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8419-4477-AA43-BB10-BBF7BDBDE072}" type="datetimeFigureOut">
              <a:t>2018/5/12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B19B3F-4A53-1142-A17B-91DFFB41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EDC05786-4E4D-054F-B88D-98329B7D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715B-7D6F-E24D-98AE-FE606CB323F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530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C88FC-065B-354F-B925-0CFCB845D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B175BA-3E1E-5843-8333-44215F5B2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396249-06EC-9B46-8BD4-EC947AEF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8419-4477-AA43-BB10-BBF7BDBDE072}" type="datetimeFigureOut">
              <a:t>2018/5/12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3DD712-626F-B045-B756-BFB0E31F2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E11E0C1-74B1-D34F-B533-82CB241B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715B-7D6F-E24D-98AE-FE606CB323F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731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16040-F30E-8346-9E47-E14E43EB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79056-0A5D-5945-8B49-1D2331094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34CF4E-657D-7C44-AE51-9DA858F7A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A92DC0-E115-954C-A33A-1B401960B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8419-4477-AA43-BB10-BBF7BDBDE072}" type="datetimeFigureOut">
              <a:t>2018/5/12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B2E0D8-61B6-D74A-AE99-AF827A7B5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4B485BC6-77F8-DE4E-98C3-CC00D988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715B-7D6F-E24D-98AE-FE606CB323F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991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3D857-6E07-FB4E-A285-D566AD2EE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5762C1-A02C-FE46-825E-BAF8EB326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F1D9C1-717B-E647-91D8-A85CB9F32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773F7E-031F-D842-B90E-658F6B4EB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81A286-B74C-B04F-B043-8DFFE9045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EBB6B4-A7E8-8847-B7BA-9BCAF4156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8419-4477-AA43-BB10-BBF7BDBDE072}" type="datetimeFigureOut">
              <a:t>2018/5/12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5427FC-B409-4D4D-A0C7-53021A06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C2B34B70-FB90-564C-A01B-C93F3DE5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715B-7D6F-E24D-98AE-FE606CB323F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967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356BB-8414-B249-898C-1CC0C6AC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4A67C8-18EB-EB4C-A955-EF581501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8419-4477-AA43-BB10-BBF7BDBDE072}" type="datetimeFigureOut">
              <a:t>2018/5/12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70AA15-D2C2-A148-A505-5D4D0A79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FEC86540-6DE1-E04A-988A-902B2767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715B-7D6F-E24D-98AE-FE606CB323F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789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E4433D-1863-0A4C-BCA3-D3D43620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8419-4477-AA43-BB10-BBF7BDBDE072}" type="datetimeFigureOut">
              <a:t>2018/5/12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EE5317-0118-0C47-B326-B5FD90E8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9ECDBDEE-2A7E-F448-BF7D-E824399AB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715B-7D6F-E24D-98AE-FE606CB323F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006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57F7A-137C-6A40-840F-D77EDF6E4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D958E3-BF8E-6D48-94E8-BBA3852E5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75B3B8-7673-D84B-8C09-C1D8E54BD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E8C6A8-D724-CC48-9E7D-16F0EA098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8419-4477-AA43-BB10-BBF7BDBDE072}" type="datetimeFigureOut">
              <a:t>2018/5/12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14A9D9-DECE-384C-9E57-9C0CAADC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0BEF7BF0-D7CF-2247-97AF-2AEFF6AC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715B-7D6F-E24D-98AE-FE606CB323F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750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64BDD-C2DA-2B45-9226-73D0CB2E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6E1508-0081-3741-8898-EA3562A2C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1291F0-E4F8-6443-B369-D4EE3DF17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91616D-1645-5346-98F4-21331A14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8419-4477-AA43-BB10-BBF7BDBDE072}" type="datetimeFigureOut">
              <a:t>2018/5/12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3730FE-75EF-4C42-BC69-7809CE84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8859A644-7B50-BF40-ACBA-8255D7B3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C715B-7D6F-E24D-98AE-FE606CB323F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237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95C66A-A370-B24B-BF90-234678888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FAEBF2-5417-8D4E-B90D-87EA0A7A0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D62ECC-F62D-6B41-83F5-BBAC711B7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68419-4477-AA43-BB10-BBF7BDBDE072}" type="datetimeFigureOut">
              <a:t>2018/5/12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7138BF-3D16-F14A-9834-3DC5B3BA6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8D5274F-D962-BD42-8146-331318EFD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C715B-7D6F-E24D-98AE-FE606CB323F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670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A0EF6-2C33-4947-A39F-CB1494F03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Hans" altLang="en-US" b="1">
                <a:solidFill>
                  <a:schemeClr val="accent1"/>
                </a:solidFill>
              </a:rPr>
              <a:t>程序的执行</a:t>
            </a:r>
            <a:endParaRPr kumimoji="1" lang="zh-CN" altLang="en-US" b="1">
              <a:solidFill>
                <a:schemeClr val="accent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372F4D-E6D8-4245-B6A4-DCFEDA2CE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Hans"/>
              <a:t>CPU+</a:t>
            </a:r>
            <a:r>
              <a:rPr kumimoji="1" lang="zh-Hans" altLang="en-US"/>
              <a:t>内存的模型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8314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3EEA5-D856-3A44-9E3F-B459B204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执行一段简单的程序</a:t>
            </a:r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C14194-8391-8944-B20C-165550A9D5D2}"/>
              </a:ext>
            </a:extLst>
          </p:cNvPr>
          <p:cNvSpPr/>
          <p:nvPr/>
        </p:nvSpPr>
        <p:spPr>
          <a:xfrm>
            <a:off x="2476074" y="1917468"/>
            <a:ext cx="61109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Hans" alt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计算</a:t>
            </a:r>
            <a:r>
              <a:rPr lang="en-US" altLang="zh-Han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5000</a:t>
            </a:r>
            <a:r>
              <a:rPr lang="zh-Hans" alt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en-US" altLang="zh-Han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0.2</a:t>
            </a:r>
            <a:r>
              <a:rPr lang="zh-Hans" alt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Han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r>
              <a:rPr lang="zh-Hans" alt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？</a:t>
            </a:r>
            <a:endParaRPr lang="zh-Hans" alt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E87CAD-F375-264B-AB92-8CFA3AD0F694}"/>
              </a:ext>
            </a:extLst>
          </p:cNvPr>
          <p:cNvSpPr txBox="1"/>
          <p:nvPr/>
        </p:nvSpPr>
        <p:spPr>
          <a:xfrm>
            <a:off x="1569154" y="3427821"/>
            <a:ext cx="95052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Hans" sz="2400" b="1"/>
              <a:t>LOAD</a:t>
            </a:r>
            <a:r>
              <a:rPr kumimoji="1" lang="zh-Hans" altLang="en-US" sz="2400" b="1"/>
              <a:t> </a:t>
            </a:r>
            <a:r>
              <a:rPr kumimoji="1" lang="en-US" altLang="zh-Hans" sz="2400" b="1"/>
              <a:t>A</a:t>
            </a:r>
            <a:r>
              <a:rPr kumimoji="1" lang="zh-Hans" altLang="en-US" sz="2400" b="1"/>
              <a:t>，</a:t>
            </a:r>
            <a:r>
              <a:rPr kumimoji="1" lang="en-US" altLang="zh-Hans" sz="2400" b="1"/>
              <a:t>1000 </a:t>
            </a:r>
            <a:r>
              <a:rPr kumimoji="1" lang="zh-Hans" altLang="en-US" sz="2400" b="1"/>
              <a:t> </a:t>
            </a:r>
            <a:r>
              <a:rPr kumimoji="1" lang="zh-Hans" alt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从地址</a:t>
            </a:r>
            <a:r>
              <a:rPr kumimoji="1" lang="en-US" altLang="zh-Han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1000</a:t>
            </a:r>
            <a:r>
              <a:rPr kumimoji="1" lang="zh-Hans" alt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读取数据到</a:t>
            </a:r>
            <a:r>
              <a:rPr kumimoji="1" lang="en-US" altLang="zh-Han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CPU</a:t>
            </a:r>
            <a:r>
              <a:rPr kumimoji="1" lang="zh-Hans" alt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的寄存器</a:t>
            </a:r>
            <a:r>
              <a:rPr kumimoji="1" lang="en-US" altLang="zh-Han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400" b="1"/>
              <a:t>LOAD B,   1004 </a:t>
            </a:r>
            <a:r>
              <a:rPr kumimoji="1" lang="zh-Hans" alt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从地址</a:t>
            </a:r>
            <a:r>
              <a:rPr kumimoji="1" lang="en-US" altLang="zh-Han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1004</a:t>
            </a:r>
            <a:r>
              <a:rPr kumimoji="1" lang="zh-Hans" alt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读取数据到</a:t>
            </a:r>
            <a:r>
              <a:rPr kumimoji="1" lang="en-US" altLang="zh-Han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CPU</a:t>
            </a:r>
            <a:r>
              <a:rPr kumimoji="1" lang="zh-Hans" alt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的寄存器</a:t>
            </a:r>
            <a:r>
              <a:rPr kumimoji="1" lang="en-US" altLang="zh-Han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kumimoji="1" lang="en-US" altLang="zh-CN" sz="2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400" b="1"/>
              <a:t>Multiply C, A, B</a:t>
            </a:r>
            <a:r>
              <a:rPr kumimoji="1" lang="zh-Hans" altLang="en-US" sz="2400" b="1"/>
              <a:t> </a:t>
            </a:r>
            <a:r>
              <a:rPr kumimoji="1" lang="zh-Hans" alt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将寄存器</a:t>
            </a:r>
            <a:r>
              <a:rPr kumimoji="1" lang="en-US" altLang="zh-Han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kumimoji="1" lang="zh-Hans" alt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和寄存器</a:t>
            </a:r>
            <a:r>
              <a:rPr kumimoji="1" lang="en-US" altLang="zh-Han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kumimoji="1" lang="zh-Hans" alt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的值相乘，然后存入寄存器</a:t>
            </a:r>
            <a:r>
              <a:rPr kumimoji="1" lang="en-US" altLang="zh-Han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kumimoji="1" lang="en-US" altLang="zh-CN" sz="2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400" b="1"/>
              <a:t>Store C, 1008</a:t>
            </a:r>
            <a:r>
              <a:rPr kumimoji="1" lang="zh-Hans" altLang="en-US" sz="2400" b="1"/>
              <a:t> </a:t>
            </a:r>
            <a:r>
              <a:rPr kumimoji="1" lang="zh-Hans" alt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将寄存器</a:t>
            </a:r>
            <a:r>
              <a:rPr kumimoji="1" lang="en-US" altLang="zh-Han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kumimoji="1" lang="zh-Hans" alt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的值存入地址</a:t>
            </a:r>
            <a:r>
              <a:rPr kumimoji="1" lang="en-US" altLang="zh-Han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1008</a:t>
            </a:r>
            <a:endParaRPr kumimoji="1" lang="en-US" altLang="zh-CN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594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E0C72-5262-DD49-884E-4A0586AD7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程序加载过程</a:t>
            </a:r>
            <a:endParaRPr kumimoji="1" lang="zh-CN" altLang="en-US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3C5B9C0B-92E0-1843-A026-25CCD6C662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3333386"/>
              </p:ext>
            </p:extLst>
          </p:nvPr>
        </p:nvGraphicFramePr>
        <p:xfrm>
          <a:off x="1625600" y="1068299"/>
          <a:ext cx="8128000" cy="2153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F6097385-D2D7-F947-BA0F-D5CA79E545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7939041"/>
              </p:ext>
            </p:extLst>
          </p:nvPr>
        </p:nvGraphicFramePr>
        <p:xfrm>
          <a:off x="2856089" y="2894659"/>
          <a:ext cx="5204178" cy="3469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2887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149C437-7B56-A246-A56F-26DA39301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107950"/>
            <a:ext cx="7686675" cy="662644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00EBAC2-E8A3-6E4E-B2AF-0746A725D60F}"/>
              </a:ext>
            </a:extLst>
          </p:cNvPr>
          <p:cNvSpPr txBox="1"/>
          <p:nvPr/>
        </p:nvSpPr>
        <p:spPr>
          <a:xfrm>
            <a:off x="2871787" y="1843089"/>
            <a:ext cx="833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100</a:t>
            </a:r>
            <a:endParaRPr kumimoji="1" lang="zh-CN" altLang="en-US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8D201C-3CC9-C643-A151-B2E9621284D0}"/>
              </a:ext>
            </a:extLst>
          </p:cNvPr>
          <p:cNvSpPr txBox="1"/>
          <p:nvPr/>
        </p:nvSpPr>
        <p:spPr>
          <a:xfrm>
            <a:off x="4320032" y="1966199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/>
              <a:t>LOAD A,1000</a:t>
            </a:r>
            <a:endParaRPr kumimoji="1" lang="zh-CN" altLang="en-US" sz="16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9EE848C-2017-EB41-AB0A-5F3E1A093B05}"/>
              </a:ext>
            </a:extLst>
          </p:cNvPr>
          <p:cNvSpPr txBox="1"/>
          <p:nvPr/>
        </p:nvSpPr>
        <p:spPr>
          <a:xfrm>
            <a:off x="2745897" y="3907998"/>
            <a:ext cx="614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/>
              <a:t>5000</a:t>
            </a:r>
            <a:endParaRPr kumimoji="1" lang="zh-CN" altLang="en-US" sz="16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E6F422B-5388-FE44-9808-99E8CA95A339}"/>
              </a:ext>
            </a:extLst>
          </p:cNvPr>
          <p:cNvSpPr txBox="1"/>
          <p:nvPr/>
        </p:nvSpPr>
        <p:spPr>
          <a:xfrm>
            <a:off x="2871787" y="1843089"/>
            <a:ext cx="833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104</a:t>
            </a:r>
            <a:endParaRPr kumimoji="1" lang="zh-CN" altLang="en-US" sz="32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1D0526-A145-804D-A1A1-3D0A4F8A4395}"/>
              </a:ext>
            </a:extLst>
          </p:cNvPr>
          <p:cNvSpPr txBox="1"/>
          <p:nvPr/>
        </p:nvSpPr>
        <p:spPr>
          <a:xfrm>
            <a:off x="4320032" y="1966199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/>
              <a:t>LOAD B,1004</a:t>
            </a:r>
            <a:endParaRPr kumimoji="1" lang="zh-CN" altLang="en-US" sz="16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7709600-8ECD-2847-B624-D347E9763998}"/>
              </a:ext>
            </a:extLst>
          </p:cNvPr>
          <p:cNvSpPr txBox="1"/>
          <p:nvPr/>
        </p:nvSpPr>
        <p:spPr>
          <a:xfrm>
            <a:off x="3918544" y="3907998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/>
              <a:t>0.2</a:t>
            </a:r>
            <a:endParaRPr kumimoji="1" lang="zh-CN" altLang="en-US" sz="16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B0580A0-9EF0-8A44-8D50-493CC3A41DE7}"/>
              </a:ext>
            </a:extLst>
          </p:cNvPr>
          <p:cNvSpPr txBox="1"/>
          <p:nvPr/>
        </p:nvSpPr>
        <p:spPr>
          <a:xfrm>
            <a:off x="2871786" y="1811846"/>
            <a:ext cx="833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108</a:t>
            </a:r>
            <a:endParaRPr kumimoji="1" lang="zh-CN" altLang="en-US" sz="32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8BFFD1D-5AB9-FE43-9C88-69BE89821D08}"/>
              </a:ext>
            </a:extLst>
          </p:cNvPr>
          <p:cNvSpPr txBox="1"/>
          <p:nvPr/>
        </p:nvSpPr>
        <p:spPr>
          <a:xfrm>
            <a:off x="4240684" y="1966199"/>
            <a:ext cx="1524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/>
              <a:t>Multiply C, A, B</a:t>
            </a:r>
            <a:endParaRPr kumimoji="1" lang="zh-CN" altLang="en-US" sz="16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EE769F-CF02-2A40-B553-15243FEB7E94}"/>
              </a:ext>
            </a:extLst>
          </p:cNvPr>
          <p:cNvSpPr txBox="1"/>
          <p:nvPr/>
        </p:nvSpPr>
        <p:spPr>
          <a:xfrm>
            <a:off x="4921272" y="3907998"/>
            <a:ext cx="614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/>
              <a:t>1000</a:t>
            </a:r>
            <a:endParaRPr kumimoji="1" lang="zh-CN" altLang="en-US" sz="16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79C647A-67BF-F446-8B70-4AC474296008}"/>
              </a:ext>
            </a:extLst>
          </p:cNvPr>
          <p:cNvSpPr txBox="1"/>
          <p:nvPr/>
        </p:nvSpPr>
        <p:spPr>
          <a:xfrm>
            <a:off x="2862704" y="1843089"/>
            <a:ext cx="833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/>
              <a:t>112</a:t>
            </a:r>
            <a:endParaRPr kumimoji="1" lang="zh-CN" altLang="en-US" sz="32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BC49FD4-E034-B140-84EB-CBFECAA79D42}"/>
              </a:ext>
            </a:extLst>
          </p:cNvPr>
          <p:cNvSpPr txBox="1"/>
          <p:nvPr/>
        </p:nvSpPr>
        <p:spPr>
          <a:xfrm>
            <a:off x="4209404" y="1934956"/>
            <a:ext cx="1305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/>
              <a:t>Store C,1008</a:t>
            </a:r>
            <a:endParaRPr kumimoji="1" lang="zh-CN" altLang="en-US" sz="160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2B4BE85-3A24-B24D-9974-E39BFC765CB6}"/>
              </a:ext>
            </a:extLst>
          </p:cNvPr>
          <p:cNvSpPr txBox="1"/>
          <p:nvPr/>
        </p:nvSpPr>
        <p:spPr>
          <a:xfrm>
            <a:off x="7404882" y="5464034"/>
            <a:ext cx="85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1000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95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7" grpId="0"/>
      <p:bldP spid="8" grpId="0"/>
      <p:bldP spid="8" grpId="1"/>
      <p:bldP spid="9" grpId="0"/>
      <p:bldP spid="9" grpId="1"/>
      <p:bldP spid="10" grpId="0"/>
      <p:bldP spid="12" grpId="0"/>
      <p:bldP spid="12" grpId="1"/>
      <p:bldP spid="13" grpId="0"/>
      <p:bldP spid="13" grpId="1"/>
      <p:bldP spid="14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2AA96-023D-0B4F-8C6A-02C037BF9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内存的编址</a:t>
            </a:r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82EA76-AD13-E44A-A81E-215519CD7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804" y="1626267"/>
            <a:ext cx="4477753" cy="447775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DC94CBF-1E45-924C-9CA5-1F801B762D92}"/>
              </a:ext>
            </a:extLst>
          </p:cNvPr>
          <p:cNvSpPr txBox="1"/>
          <p:nvPr/>
        </p:nvSpPr>
        <p:spPr>
          <a:xfrm>
            <a:off x="6160169" y="2057400"/>
            <a:ext cx="4716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/>
              <a:t>你可以把计算机的内存想象成一个非常大的数组，你可以像读取数组中元素一样读取内存中的值。读取内存中任意位置的值，消耗的时间是相同的。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272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53826-AF32-0B49-B541-588F9FFA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计算机的结构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A7C2E3-3C06-6C4A-B728-6AE6951B6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813" y="2091167"/>
            <a:ext cx="5213684" cy="40339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34DC95-69F1-5141-86EE-9160F5362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093" y="2440333"/>
            <a:ext cx="3838074" cy="310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66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75E90-B9F5-0F43-B394-04806863A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函数的执行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3252C-E849-FF4E-83AD-2E8CF7807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8079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179</Words>
  <Application>Microsoft Macintosh PowerPoint</Application>
  <PresentationFormat>宽屏</PresentationFormat>
  <Paragraphs>33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程序的执行</vt:lpstr>
      <vt:lpstr>执行一段简单的程序</vt:lpstr>
      <vt:lpstr>程序加载过程</vt:lpstr>
      <vt:lpstr>PowerPoint 演示文稿</vt:lpstr>
      <vt:lpstr>内存的编址</vt:lpstr>
      <vt:lpstr>计算机的结构</vt:lpstr>
      <vt:lpstr>函数的执行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程序的执行</dc:title>
  <dc:creator>Microsoft Office 用户</dc:creator>
  <cp:lastModifiedBy>Microsoft Office 用户</cp:lastModifiedBy>
  <cp:revision>18</cp:revision>
  <dcterms:created xsi:type="dcterms:W3CDTF">2018-05-12T13:09:48Z</dcterms:created>
  <dcterms:modified xsi:type="dcterms:W3CDTF">2018-05-13T08:56:53Z</dcterms:modified>
</cp:coreProperties>
</file>