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0" r:id="rId3"/>
    <p:sldId id="264" r:id="rId4"/>
    <p:sldId id="261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/>
              <a:t>05-</a:t>
            </a:r>
            <a:r>
              <a:rPr kumimoji="1" lang="zh-Hans" altLang="en-US"/>
              <a:t>堆栈和队列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/>
              <a:t>基础数据结构学习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8667-1A21-1143-8BB2-534679DD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堆栈的性质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AA17C-F4E3-E64C-BB42-928168D7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080"/>
            <a:ext cx="4467726" cy="4804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976BB-2ABA-2143-BC2F-A7656C49BA72}"/>
              </a:ext>
            </a:extLst>
          </p:cNvPr>
          <p:cNvSpPr txBox="1"/>
          <p:nvPr/>
        </p:nvSpPr>
        <p:spPr>
          <a:xfrm>
            <a:off x="8155489" y="1997242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两个操作</a:t>
            </a:r>
            <a:r>
              <a:rPr kumimoji="1" lang="en-US" altLang="zh-Hans" sz="2400"/>
              <a:t>PUSH/POP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LIFO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9623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B7A-53DA-C344-91B9-9A1AC49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Overflow/Underflow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4CD78-715F-6A4B-BCD5-5A7A2BB0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712"/>
            <a:ext cx="6470459" cy="15517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36586D-4A92-6041-9010-C71DCCF9B9E4}"/>
              </a:ext>
            </a:extLst>
          </p:cNvPr>
          <p:cNvSpPr txBox="1"/>
          <p:nvPr/>
        </p:nvSpPr>
        <p:spPr>
          <a:xfrm>
            <a:off x="7820526" y="26228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Underflow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01033-7EB6-4146-B2A8-2607B5B6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3495"/>
            <a:ext cx="6396095" cy="16710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3025DC-56E9-7443-9495-CA54EB52E538}"/>
              </a:ext>
            </a:extLst>
          </p:cNvPr>
          <p:cNvSpPr txBox="1"/>
          <p:nvPr/>
        </p:nvSpPr>
        <p:spPr>
          <a:xfrm>
            <a:off x="7820526" y="479659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Overflow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5657-6864-C64E-9EBC-9EFB1963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问题与应用</a:t>
            </a:r>
            <a:r>
              <a:rPr kumimoji="1" lang="en-US" altLang="zh-Hans"/>
              <a:t>——</a:t>
            </a:r>
            <a:r>
              <a:rPr kumimoji="1" lang="zh-Hans" altLang="en-US"/>
              <a:t>队列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746AE8-ED0F-4E43-8D95-8DCB5424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19" y="3826041"/>
            <a:ext cx="3458411" cy="25938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650738-EA29-6148-8458-EDFAE338AF43}"/>
              </a:ext>
            </a:extLst>
          </p:cNvPr>
          <p:cNvSpPr txBox="1"/>
          <p:nvPr/>
        </p:nvSpPr>
        <p:spPr>
          <a:xfrm>
            <a:off x="7802828" y="3968783"/>
            <a:ext cx="35509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用于实现缓冲区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用于实现广度优先搜索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实现优先级队列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动画库</a:t>
            </a:r>
            <a:endParaRPr kumimoji="1"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46A5D4-996A-9A43-9E32-601A3511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95" y="2008604"/>
            <a:ext cx="7564468" cy="18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B7A-53DA-C344-91B9-9A1AC49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队列的性质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82EF4-BC95-054C-A680-A4CA9DD9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4" y="1893970"/>
            <a:ext cx="5386136" cy="4734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2C5C52-BDC8-924E-9532-E624CDF8F2AD}"/>
              </a:ext>
            </a:extLst>
          </p:cNvPr>
          <p:cNvSpPr txBox="1"/>
          <p:nvPr/>
        </p:nvSpPr>
        <p:spPr>
          <a:xfrm>
            <a:off x="6942221" y="2117557"/>
            <a:ext cx="494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两个操作</a:t>
            </a:r>
            <a:r>
              <a:rPr kumimoji="1" lang="en-US" altLang="zh-Hans" sz="2400"/>
              <a:t>Enqueue/Dequeue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FIFO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12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7D52DB-84A6-954B-B5E8-1DAD0F1B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9" y="2158331"/>
            <a:ext cx="7279439" cy="40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F0D9-AD39-584B-AC24-F9ED2A2D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75EB7-F1AE-D846-82DA-68DED4B3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如何使用堆栈实现队列？</a:t>
            </a:r>
            <a:endParaRPr kumimoji="1" lang="en-US" altLang="zh-Hans"/>
          </a:p>
          <a:p>
            <a:r>
              <a:rPr kumimoji="1" lang="zh-Hans" altLang="en-US"/>
              <a:t>如何使用队列实现堆栈？</a:t>
            </a:r>
            <a:endParaRPr kumimoji="1" lang="en-US" altLang="zh-Hans"/>
          </a:p>
          <a:p>
            <a:r>
              <a:rPr kumimoji="1" lang="zh-Hans" altLang="en-US"/>
              <a:t>括号匹配问题</a:t>
            </a:r>
            <a:r>
              <a:rPr kumimoji="1" lang="en-US" altLang="zh-Hans"/>
              <a:t>?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68</Words>
  <Application>Microsoft Macintosh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05-堆栈和队列</vt:lpstr>
      <vt:lpstr>堆栈的性质</vt:lpstr>
      <vt:lpstr>Overflow/Underflow</vt:lpstr>
      <vt:lpstr>问题与应用——队列</vt:lpstr>
      <vt:lpstr>队列的性质</vt:lpstr>
      <vt:lpstr>PowerPoint 演示文稿</vt:lpstr>
      <vt:lpstr>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56</cp:revision>
  <dcterms:created xsi:type="dcterms:W3CDTF">2018-05-19T02:32:05Z</dcterms:created>
  <dcterms:modified xsi:type="dcterms:W3CDTF">2018-05-20T01:50:52Z</dcterms:modified>
</cp:coreProperties>
</file>