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6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439B-9077-0B4A-B1BD-7AC5914AB894}" type="datetimeFigureOut">
              <a:t>2018/6/10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97FE-4FF2-3143-9EB1-C139C2EBEA6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0</a:t>
            </a:r>
            <a:r>
              <a:rPr kumimoji="1" lang="en-US" altLang="zh-Hans"/>
              <a:t>8</a:t>
            </a:r>
            <a:r>
              <a:rPr kumimoji="1" lang="en-US" altLang="zh-CN"/>
              <a:t>-</a:t>
            </a:r>
            <a:r>
              <a:rPr kumimoji="1" lang="zh-Hans" altLang="en-US"/>
              <a:t>堆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基础数据结构学习</a:t>
            </a:r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8D28-48E7-C740-9D20-54502BEB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堆排序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FDC85-01EE-F743-A9E5-33792E3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/>
              <a:t>1.</a:t>
            </a:r>
            <a:r>
              <a:rPr kumimoji="1" lang="zh-Hans" altLang="en-US"/>
              <a:t> 先将一个有</a:t>
            </a:r>
            <a:r>
              <a:rPr kumimoji="1" lang="en-US" altLang="zh-Hans"/>
              <a:t>N</a:t>
            </a:r>
            <a:r>
              <a:rPr kumimoji="1" lang="zh-Hans" altLang="en-US"/>
              <a:t>个元素的无序数</a:t>
            </a:r>
            <a:r>
              <a:rPr kumimoji="1" lang="en-US" altLang="zh-Hans"/>
              <a:t>A</a:t>
            </a:r>
            <a:r>
              <a:rPr kumimoji="1" lang="zh-Hans" altLang="en-US"/>
              <a:t>组重建最大堆</a:t>
            </a:r>
            <a:endParaRPr kumimoji="1" lang="en-US" altLang="zh-Hans"/>
          </a:p>
          <a:p>
            <a:r>
              <a:rPr kumimoji="1" lang="en-US" altLang="zh-Hans"/>
              <a:t>2.</a:t>
            </a:r>
            <a:r>
              <a:rPr kumimoji="1" lang="zh-Hans" altLang="en-US"/>
              <a:t> 将最大堆的根节点和最后一个节点交换</a:t>
            </a:r>
            <a:endParaRPr kumimoji="1" lang="en-US" altLang="zh-Hans"/>
          </a:p>
          <a:p>
            <a:r>
              <a:rPr kumimoji="1" lang="en-US" altLang="zh-Hans"/>
              <a:t>3.</a:t>
            </a:r>
            <a:r>
              <a:rPr kumimoji="1" lang="zh-Hans" altLang="en-US"/>
              <a:t> 将堆的大小减一</a:t>
            </a:r>
            <a:endParaRPr kumimoji="1" lang="en-US" altLang="zh-Hans"/>
          </a:p>
          <a:p>
            <a:r>
              <a:rPr kumimoji="1" lang="en-US" altLang="zh-Hans"/>
              <a:t>4.</a:t>
            </a:r>
            <a:r>
              <a:rPr kumimoji="1" lang="zh-Hans" altLang="en-US"/>
              <a:t> 对堆使用</a:t>
            </a:r>
            <a:r>
              <a:rPr kumimoji="1" lang="en-US" altLang="zh-Hans"/>
              <a:t>max-heapify</a:t>
            </a:r>
            <a:r>
              <a:rPr kumimoji="1" lang="zh-Hans" altLang="en-US"/>
              <a:t>重建</a:t>
            </a:r>
            <a:endParaRPr kumimoji="1" lang="en-US" altLang="zh-Hans"/>
          </a:p>
          <a:p>
            <a:r>
              <a:rPr kumimoji="1" lang="en-US" altLang="zh-Hans"/>
              <a:t>5.</a:t>
            </a:r>
            <a:r>
              <a:rPr kumimoji="1" lang="zh-Hans" altLang="en-US"/>
              <a:t> 重复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09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7339-0637-FD43-A4F5-754DC62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图示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AF16F-31E7-D946-81DC-06941ADC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476"/>
            <a:ext cx="4929279" cy="1811755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B38CA82A-25E5-F046-B98E-FFC94C7893ED}"/>
              </a:ext>
            </a:extLst>
          </p:cNvPr>
          <p:cNvSpPr/>
          <p:nvPr/>
        </p:nvSpPr>
        <p:spPr>
          <a:xfrm>
            <a:off x="3302839" y="4042610"/>
            <a:ext cx="324852" cy="589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397616-48DE-7947-BC37-B595DE7B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62" y="4776537"/>
            <a:ext cx="4975654" cy="18288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45769A5-DA11-494A-94DE-81BA97C52E14}"/>
              </a:ext>
            </a:extLst>
          </p:cNvPr>
          <p:cNvCxnSpPr/>
          <p:nvPr/>
        </p:nvCxnSpPr>
        <p:spPr>
          <a:xfrm>
            <a:off x="6545179" y="2086476"/>
            <a:ext cx="0" cy="421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324B8A2-28B0-264A-B270-40F818162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93" y="1423398"/>
            <a:ext cx="3271421" cy="50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F6A0-C53C-3848-BBAC-CB3712F2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练习：实现最大优先级队列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73B82-F30E-0843-80AB-6DC9B9BA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/>
              <a:t>附带有权重的任务，权重由高到低逐项执行。期间，有可能会有任务的权重得到提升，有任务插入。 这就构成了一个</a:t>
            </a:r>
            <a:r>
              <a:rPr kumimoji="1" lang="zh-Hans" altLang="en-US" b="1"/>
              <a:t>优先级队列</a:t>
            </a:r>
            <a:r>
              <a:rPr kumimoji="1" lang="zh-Hans" altLang="en-US"/>
              <a:t>。优先级队列可以用堆实现，支持下列操作：</a:t>
            </a:r>
            <a:endParaRPr kumimoji="1" lang="en-US" altLang="zh-Hans"/>
          </a:p>
          <a:p>
            <a:pPr marL="0" indent="0">
              <a:buNone/>
            </a:pPr>
            <a:endParaRPr kumimoji="1" lang="en-US" altLang="zh-Hans"/>
          </a:p>
          <a:p>
            <a:r>
              <a:rPr kumimoji="1" lang="zh-Hans" altLang="en-US"/>
              <a:t>插入</a:t>
            </a:r>
            <a:endParaRPr kumimoji="1" lang="en-US" altLang="zh-Hans"/>
          </a:p>
          <a:p>
            <a:r>
              <a:rPr kumimoji="1" lang="zh-Hans" altLang="en-US"/>
              <a:t>提取优先级最大的任务</a:t>
            </a:r>
            <a:endParaRPr kumimoji="1" lang="en-US" altLang="zh-Hans"/>
          </a:p>
          <a:p>
            <a:r>
              <a:rPr kumimoji="1" lang="zh-Hans" altLang="en-US"/>
              <a:t>提升某一个任务的权重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D3F9-AA34-A74A-9D35-602C44D8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二叉树的数组表示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8BFD0-281B-174D-A651-297DBC21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9" y="2259597"/>
            <a:ext cx="4689698" cy="38594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B09C51-054C-5D41-B958-044456D8D5F4}"/>
              </a:ext>
            </a:extLst>
          </p:cNvPr>
          <p:cNvSpPr txBox="1"/>
          <p:nvPr/>
        </p:nvSpPr>
        <p:spPr>
          <a:xfrm>
            <a:off x="5915526" y="4391526"/>
            <a:ext cx="58031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一些性质：</a:t>
            </a:r>
            <a:endParaRPr kumimoji="1"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/>
              <a:t>left = index * 2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/>
              <a:t>right = index * 2 + 2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/>
              <a:t>序数 </a:t>
            </a:r>
            <a:r>
              <a:rPr kumimoji="1" lang="en-US" altLang="zh-Hans" sz="2800"/>
              <a:t>&gt;= floor(N/2)</a:t>
            </a:r>
            <a:r>
              <a:rPr kumimoji="1" lang="zh-Hans" altLang="en-US" sz="2800"/>
              <a:t> 都是叶子节点</a:t>
            </a:r>
            <a:endParaRPr kumimoji="1" lang="zh-CN" altLang="en-US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EC4BFC-108F-8C4C-8E09-789DA8AA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7" y="2438731"/>
            <a:ext cx="6193591" cy="15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1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7D475-8ED4-6E4D-B9BE-F970DC6A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最大堆（</a:t>
            </a:r>
            <a:r>
              <a:rPr kumimoji="1" lang="en-US" altLang="zh-Hans"/>
              <a:t>max-heap)-</a:t>
            </a:r>
            <a:r>
              <a:rPr kumimoji="1" lang="zh-Hans" altLang="en-US"/>
              <a:t>一种二叉树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AA5CC-454A-C645-9FE4-1C20C170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36" y="2300705"/>
            <a:ext cx="4124545" cy="33781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2A5C2E-0A6A-6845-BF78-3469DC83CD31}"/>
              </a:ext>
            </a:extLst>
          </p:cNvPr>
          <p:cNvSpPr txBox="1"/>
          <p:nvPr/>
        </p:nvSpPr>
        <p:spPr>
          <a:xfrm>
            <a:off x="6677090" y="489238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堆的性质：父节点总是比子节点大</a:t>
            </a: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6C81D-7BBC-DA42-8268-CEB7F031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12" y="2015289"/>
            <a:ext cx="6090988" cy="14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7F29-288C-7348-9F7F-C34F305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max-heapify</a:t>
            </a:r>
            <a:r>
              <a:rPr kumimoji="1" lang="zh-Hans" altLang="en-US"/>
              <a:t>操作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659062-12D2-BA4F-8F4B-F020B7080573}"/>
              </a:ext>
            </a:extLst>
          </p:cNvPr>
          <p:cNvSpPr txBox="1"/>
          <p:nvPr/>
        </p:nvSpPr>
        <p:spPr>
          <a:xfrm>
            <a:off x="5835316" y="2252578"/>
            <a:ext cx="5919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位置</a:t>
            </a:r>
            <a:r>
              <a:rPr kumimoji="1" lang="en-US" altLang="zh-Hans" sz="2800"/>
              <a:t>1</a:t>
            </a:r>
            <a:r>
              <a:rPr kumimoji="1" lang="zh-Hans" altLang="en-US" sz="2800"/>
              <a:t>的元素违反了堆的性质</a:t>
            </a:r>
            <a:r>
              <a:rPr kumimoji="1" lang="en-US" altLang="zh-Hans" sz="2800"/>
              <a:t>,</a:t>
            </a:r>
            <a:r>
              <a:rPr kumimoji="1" lang="zh-Hans" altLang="en-US" sz="2800"/>
              <a:t>但是位置</a:t>
            </a:r>
            <a:r>
              <a:rPr kumimoji="1" lang="en-US" altLang="zh-Hans" sz="2800"/>
              <a:t>1</a:t>
            </a:r>
            <a:r>
              <a:rPr kumimoji="1" lang="zh-Hans" altLang="en-US" sz="2800"/>
              <a:t>元素的左右子节点都还保持堆的性质。这个时候可以用</a:t>
            </a:r>
            <a:r>
              <a:rPr kumimoji="1" lang="en-US" altLang="zh-Hans" sz="2800"/>
              <a:t>max-heapify(A,</a:t>
            </a:r>
            <a:r>
              <a:rPr kumimoji="1" lang="zh-Hans" altLang="en-US" sz="2800"/>
              <a:t> </a:t>
            </a:r>
            <a:r>
              <a:rPr kumimoji="1" lang="en-US" altLang="zh-Hans" sz="2800"/>
              <a:t>1)</a:t>
            </a:r>
            <a:r>
              <a:rPr kumimoji="1" lang="zh-Hans" altLang="en-US" sz="2800"/>
              <a:t>来重构堆的性质。</a:t>
            </a:r>
            <a:endParaRPr kumimoji="1"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0F8EB0-0279-1643-93C5-312277A9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8" y="2252578"/>
            <a:ext cx="4433032" cy="36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26E0-2096-8145-BDA3-2C7985D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13034-CDD0-BD4A-8F58-52CF8C45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241"/>
            <a:ext cx="4232109" cy="34931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BCC5C5-6C2B-8B40-BF87-44357D856641}"/>
              </a:ext>
            </a:extLst>
          </p:cNvPr>
          <p:cNvSpPr txBox="1"/>
          <p:nvPr/>
        </p:nvSpPr>
        <p:spPr>
          <a:xfrm>
            <a:off x="5354053" y="288757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将元素和它左右节点中较大的进行交换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1997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AA32-9EB7-064C-89AC-49474CB5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max-heapify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B1234-4C6D-B346-9361-C940A5BF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2269957"/>
            <a:ext cx="4756870" cy="3926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DCB7D-CFA6-4D4F-9D7C-83735D67030E}"/>
              </a:ext>
            </a:extLst>
          </p:cNvPr>
          <p:cNvSpPr txBox="1"/>
          <p:nvPr/>
        </p:nvSpPr>
        <p:spPr>
          <a:xfrm>
            <a:off x="5594685" y="271913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重复这个操作直到元素到达叶子节点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231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8B7D-C30C-B342-A87A-AE926AFA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F4B6-2E9B-5D4C-9A2D-25946AEA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1"/>
            <a:ext cx="10515600" cy="1206634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/>
              <a:t>一个无序的二叉树如何重构堆的顺序呢？ 对所有分支节点（由序号从大到小的顺序</a:t>
            </a:r>
            <a:r>
              <a:rPr kumimoji="1" lang="en-US" altLang="zh-Hans"/>
              <a:t>)</a:t>
            </a:r>
            <a:r>
              <a:rPr kumimoji="1" lang="zh-Hans" altLang="en-US"/>
              <a:t>执行</a:t>
            </a:r>
            <a:r>
              <a:rPr kumimoji="1" lang="en-US" altLang="zh-Hans"/>
              <a:t>max-heapify</a:t>
            </a:r>
            <a:r>
              <a:rPr kumimoji="1" lang="zh-Hans" altLang="en-US"/>
              <a:t>。这样为什么可行呢？ </a:t>
            </a: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3DBA80-8D61-254D-A863-249E059511D4}"/>
              </a:ext>
            </a:extLst>
          </p:cNvPr>
          <p:cNvSpPr/>
          <p:nvPr/>
        </p:nvSpPr>
        <p:spPr>
          <a:xfrm>
            <a:off x="838200" y="3064258"/>
            <a:ext cx="951734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在只有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个节点堆中上述方法有平凡（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Trivial solution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95A52C-6CBC-3242-8D00-FD44353C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58" y="4370805"/>
            <a:ext cx="802774" cy="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5DAF-6441-7C4C-A612-8AB116E3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57068C-54C4-DA47-ACFC-11C7CE532BAA}"/>
              </a:ext>
            </a:extLst>
          </p:cNvPr>
          <p:cNvSpPr/>
          <p:nvPr/>
        </p:nvSpPr>
        <p:spPr>
          <a:xfrm>
            <a:off x="1030033" y="1969384"/>
            <a:ext cx="559640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在有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个节点时上述方法可行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F9651-BFFB-5749-AC37-881D4898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1" y="2669339"/>
            <a:ext cx="4546600" cy="39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59DE-6FBB-E94A-A7F7-EEA20AE1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重建最大堆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BA41B3-8AB1-D246-947B-63348ECB74D5}"/>
              </a:ext>
            </a:extLst>
          </p:cNvPr>
          <p:cNvSpPr/>
          <p:nvPr/>
        </p:nvSpPr>
        <p:spPr>
          <a:xfrm>
            <a:off x="687153" y="2017511"/>
            <a:ext cx="88088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an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Hans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对左右节点都是最大堆的情况，上述方法由定义正确</a:t>
            </a:r>
          </a:p>
        </p:txBody>
      </p:sp>
    </p:spTree>
    <p:extLst>
      <p:ext uri="{BB962C8B-B14F-4D97-AF65-F5344CB8AC3E}">
        <p14:creationId xmlns:p14="http://schemas.microsoft.com/office/powerpoint/2010/main" val="401691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</TotalTime>
  <Words>354</Words>
  <Application>Microsoft Macintosh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</vt:lpstr>
      <vt:lpstr>等线 Light</vt:lpstr>
      <vt:lpstr>Arial</vt:lpstr>
      <vt:lpstr>Office 主题​​</vt:lpstr>
      <vt:lpstr>08-堆</vt:lpstr>
      <vt:lpstr>二叉树的数组表示</vt:lpstr>
      <vt:lpstr>最大堆（max-heap)-一种二叉树</vt:lpstr>
      <vt:lpstr>max-heapify操作</vt:lpstr>
      <vt:lpstr>max-heapify</vt:lpstr>
      <vt:lpstr>max-heapify</vt:lpstr>
      <vt:lpstr>重建最大堆</vt:lpstr>
      <vt:lpstr>重建最大堆</vt:lpstr>
      <vt:lpstr>重建最大堆</vt:lpstr>
      <vt:lpstr>堆排序</vt:lpstr>
      <vt:lpstr>图示</vt:lpstr>
      <vt:lpstr>练习：实现最大优先级队列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161</cp:revision>
  <dcterms:created xsi:type="dcterms:W3CDTF">2018-05-19T02:32:05Z</dcterms:created>
  <dcterms:modified xsi:type="dcterms:W3CDTF">2018-06-09T18:34:01Z</dcterms:modified>
</cp:coreProperties>
</file>