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420CB-7E56-4A88-ABDC-4BB2D9BDC80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9B74A-1C10-4C44-B3EC-72F53CA9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7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9EE9-55AB-4C71-9A3E-6F6F1D0AC68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7BC5-F243-4FB1-BEE1-85743C5C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New times roman"/>
              </a:rPr>
              <a:t>Health Information System</a:t>
            </a:r>
            <a:endParaRPr lang="en-US" dirty="0">
              <a:latin typeface="New times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/>
          <a:lstStyle/>
          <a:p>
            <a:r>
              <a:rPr lang="en-GB" dirty="0" smtClean="0"/>
              <a:t>A comprehensive solution for healthcare program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490" y="548640"/>
            <a:ext cx="865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Project Overview</a:t>
            </a:r>
          </a:p>
          <a:p>
            <a:pPr algn="ctr"/>
            <a:r>
              <a:rPr lang="en-US" b="1" dirty="0" smtClean="0"/>
              <a:t>Challenge Summary: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4460" y="1600200"/>
            <a:ext cx="965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system allowing doctors to manage health programs and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Provide functionality for client registration and program enrolment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Enable search functionality and client profile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Expose client data via public API for external systems integration</a:t>
            </a:r>
          </a:p>
          <a:p>
            <a:endParaRPr lang="en-GB" dirty="0" smtClean="0"/>
          </a:p>
          <a:p>
            <a:r>
              <a:rPr lang="en-GB" b="1" dirty="0" smtClean="0"/>
              <a:t>Solution:</a:t>
            </a:r>
            <a:r>
              <a:rPr lang="en-GB" dirty="0" smtClean="0"/>
              <a:t> A secure, scalable healthcare management platform built with the MERN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390" y="377190"/>
            <a:ext cx="98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System Requirements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5830" y="914400"/>
            <a:ext cx="9018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Our solution addresses the following key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Create Health Programs</a:t>
            </a:r>
            <a:r>
              <a:rPr lang="en-GB" dirty="0" smtClean="0"/>
              <a:t> - Set up and manage programs like TB, Malaria, HIV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Register New Clients</a:t>
            </a:r>
            <a:r>
              <a:rPr lang="en-GB" dirty="0" smtClean="0"/>
              <a:t> - Add new patients with comprehensive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err="1" smtClean="0"/>
              <a:t>Enroll</a:t>
            </a:r>
            <a:r>
              <a:rPr lang="en-GB" b="1" dirty="0" smtClean="0"/>
              <a:t> Clients in Programs</a:t>
            </a:r>
            <a:r>
              <a:rPr lang="en-GB" dirty="0" smtClean="0"/>
              <a:t> - Connect patients with appropriate health programs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Search for Clients</a:t>
            </a:r>
            <a:r>
              <a:rPr lang="en-GB" dirty="0" smtClean="0"/>
              <a:t> - Quickly locate patient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View Client Profiles</a:t>
            </a:r>
            <a:r>
              <a:rPr lang="en-GB" dirty="0" smtClean="0"/>
              <a:t> - Access detailed patient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API Access</a:t>
            </a:r>
            <a:r>
              <a:rPr lang="en-GB" dirty="0" smtClean="0"/>
              <a:t> - Expose client data to external systems securely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110" y="3021270"/>
            <a:ext cx="82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 Approach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50" y="3390602"/>
            <a:ext cx="9166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API-First Development: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Designed and documented all endpoints before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Ensures consistent interface for both internal and external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Facilitates parallel development of frontend and backend</a:t>
            </a:r>
          </a:p>
          <a:p>
            <a:r>
              <a:rPr lang="en-GB" b="1" dirty="0" smtClean="0"/>
              <a:t>Security-Centric Design: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Authentication middleware protects all sensitive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Rate limiting prevents abuse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Limited exposure of sensitive data in public endpoints</a:t>
            </a:r>
          </a:p>
          <a:p>
            <a:r>
              <a:rPr lang="en-GB" b="1" dirty="0" smtClean="0"/>
              <a:t>User-</a:t>
            </a:r>
            <a:r>
              <a:rPr lang="en-GB" b="1" dirty="0" err="1" smtClean="0"/>
              <a:t>Centered</a:t>
            </a:r>
            <a:r>
              <a:rPr lang="en-GB" b="1" dirty="0" smtClean="0"/>
              <a:t> Experience: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Intuitive workflow designed around healthcare professionals' needs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Optimized for efficiency in clinical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390" y="262890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System Architecture</a:t>
            </a:r>
          </a:p>
          <a:p>
            <a:pPr algn="ctr"/>
            <a:r>
              <a:rPr lang="en-GB" b="1" dirty="0" smtClean="0"/>
              <a:t>MERN Stack Implementation: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4390" y="1040130"/>
            <a:ext cx="8721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MongoDB</a:t>
            </a:r>
            <a:r>
              <a:rPr lang="en-US" dirty="0" smtClean="0"/>
              <a:t>: Flexible NoSQL database for healthcare data</a:t>
            </a:r>
          </a:p>
          <a:p>
            <a:r>
              <a:rPr lang="en-US" b="1" dirty="0" smtClean="0"/>
              <a:t>Express</a:t>
            </a:r>
            <a:r>
              <a:rPr lang="en-US" dirty="0" smtClean="0"/>
              <a:t>: Robust backend API framework</a:t>
            </a:r>
          </a:p>
          <a:p>
            <a:r>
              <a:rPr lang="en-US" b="1" dirty="0" smtClean="0"/>
              <a:t>React</a:t>
            </a:r>
            <a:r>
              <a:rPr lang="en-US" dirty="0" smtClean="0"/>
              <a:t>: Dynamic, component-based frontend</a:t>
            </a:r>
          </a:p>
          <a:p>
            <a:r>
              <a:rPr lang="en-US" b="1" dirty="0" smtClean="0"/>
              <a:t>Node.js</a:t>
            </a:r>
            <a:r>
              <a:rPr lang="en-US" dirty="0" smtClean="0"/>
              <a:t>: Scalable server environment</a:t>
            </a:r>
          </a:p>
          <a:p>
            <a:r>
              <a:rPr lang="en-US" b="1" dirty="0" smtClean="0"/>
              <a:t>Three-Tier Architecture:</a:t>
            </a:r>
            <a:endParaRPr lang="en-US" dirty="0" smtClean="0"/>
          </a:p>
          <a:p>
            <a:r>
              <a:rPr lang="en-US" dirty="0" smtClean="0"/>
              <a:t>Presentation Layer (React)</a:t>
            </a:r>
          </a:p>
          <a:p>
            <a:r>
              <a:rPr lang="en-US" dirty="0" smtClean="0"/>
              <a:t>Application Layer (Express/Node.js)</a:t>
            </a:r>
          </a:p>
          <a:p>
            <a:r>
              <a:rPr lang="en-US" dirty="0" smtClean="0"/>
              <a:t>Data Layer (MongoDB)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2930" y="411480"/>
            <a:ext cx="1070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090" y="880110"/>
            <a:ext cx="104584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MongoDB Collections:</a:t>
            </a:r>
            <a:endParaRPr lang="en-US" sz="1200" dirty="0" smtClean="0"/>
          </a:p>
          <a:p>
            <a:r>
              <a:rPr lang="en-US" sz="1200" b="1" dirty="0" smtClean="0"/>
              <a:t>Users Collection: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Doctors and staff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Secure password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Role-based access control</a:t>
            </a:r>
          </a:p>
          <a:p>
            <a:r>
              <a:rPr lang="en-US" sz="1200" b="1" dirty="0" smtClean="0"/>
              <a:t>Clients Collection: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Patient demographic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Medical history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Program enrollment relationships</a:t>
            </a:r>
          </a:p>
          <a:p>
            <a:r>
              <a:rPr lang="en-US" sz="1200" b="1" dirty="0" smtClean="0"/>
              <a:t>Programs Collection: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Health program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Status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Enrollment metadata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490" y="3486150"/>
            <a:ext cx="949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30" y="3855482"/>
            <a:ext cx="10938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RESTful API Implementation:</a:t>
            </a:r>
            <a:endParaRPr lang="en-US" sz="1200" dirty="0" smtClean="0"/>
          </a:p>
          <a:p>
            <a:r>
              <a:rPr lang="en-US" sz="1200" b="1" dirty="0" smtClean="0"/>
              <a:t>Protected Endpoints: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Authentication routes (/</a:t>
            </a:r>
            <a:r>
              <a:rPr lang="en-US" sz="1200" dirty="0" err="1" smtClean="0"/>
              <a:t>api</a:t>
            </a:r>
            <a:r>
              <a:rPr lang="en-US" sz="1200" dirty="0" smtClean="0"/>
              <a:t>/</a:t>
            </a:r>
            <a:r>
              <a:rPr lang="en-US" sz="1200" dirty="0" err="1" smtClean="0"/>
              <a:t>auth</a:t>
            </a:r>
            <a:r>
              <a:rPr lang="en-US" sz="1200" dirty="0" smtClean="0"/>
              <a:t>/*)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Program management routes (/</a:t>
            </a:r>
            <a:r>
              <a:rPr lang="en-US" sz="1200" dirty="0" err="1" smtClean="0"/>
              <a:t>api</a:t>
            </a:r>
            <a:r>
              <a:rPr lang="en-US" sz="1200" dirty="0" smtClean="0"/>
              <a:t>/programs/*)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 management routes (/</a:t>
            </a:r>
            <a:r>
              <a:rPr lang="en-US" sz="1200" dirty="0" err="1" smtClean="0"/>
              <a:t>api</a:t>
            </a:r>
            <a:r>
              <a:rPr lang="en-US" sz="1200" dirty="0" smtClean="0"/>
              <a:t>/clients/*)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Enrollment management routes (/</a:t>
            </a:r>
            <a:r>
              <a:rPr lang="en-US" sz="1200" dirty="0" err="1" smtClean="0"/>
              <a:t>api</a:t>
            </a:r>
            <a:r>
              <a:rPr lang="en-US" sz="1200" dirty="0" smtClean="0"/>
              <a:t>/clients/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/programs/*)</a:t>
            </a:r>
          </a:p>
          <a:p>
            <a:r>
              <a:rPr lang="en-US" sz="1200" b="1" dirty="0" smtClean="0"/>
              <a:t>Public Endpoints: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Client profile endpoint (/</a:t>
            </a:r>
            <a:r>
              <a:rPr lang="en-US" sz="1200" dirty="0" err="1" smtClean="0"/>
              <a:t>api</a:t>
            </a:r>
            <a:r>
              <a:rPr lang="en-US" sz="1200" dirty="0" smtClean="0"/>
              <a:t>/clients/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/profile)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Designed for external system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Limited to non-sensitive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71450"/>
            <a:ext cx="11692890" cy="651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354330"/>
            <a:ext cx="10515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Authentication Flow</a:t>
            </a:r>
          </a:p>
          <a:p>
            <a:r>
              <a:rPr lang="en-US" sz="1400" b="1" dirty="0" smtClean="0"/>
              <a:t>Secure JWT Implementation: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submits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Server validates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Server generates JWT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Token returned 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Client includes token in Authorization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Server validates token on protected routes</a:t>
            </a:r>
          </a:p>
          <a:p>
            <a:r>
              <a:rPr lang="en-US" sz="1400" b="1" dirty="0" smtClean="0"/>
              <a:t>Security Enhancements: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Rate limiting (5 attempts per 15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Token expiration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Protected routes middleware</a:t>
            </a:r>
          </a:p>
          <a:p>
            <a:pPr algn="ctr"/>
            <a:r>
              <a:rPr lang="en-US" sz="1600" b="1" dirty="0" smtClean="0"/>
              <a:t>Frontend Implementation</a:t>
            </a:r>
          </a:p>
          <a:p>
            <a:r>
              <a:rPr lang="en-US" sz="1400" b="1" dirty="0" smtClean="0"/>
              <a:t>Key UI Components:</a:t>
            </a:r>
            <a:endParaRPr lang="en-US" sz="1400" dirty="0" smtClean="0"/>
          </a:p>
          <a:p>
            <a:r>
              <a:rPr lang="en-US" sz="1400" b="1" dirty="0" smtClean="0"/>
              <a:t>Dashboard: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Overview of system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Quick access to common functions</a:t>
            </a:r>
          </a:p>
          <a:p>
            <a:r>
              <a:rPr lang="en-US" sz="1400" b="1" dirty="0" smtClean="0"/>
              <a:t>Program Management: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Create and edit health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View program enrollment statistics</a:t>
            </a:r>
          </a:p>
          <a:p>
            <a:r>
              <a:rPr lang="en-US" sz="1400" b="1" dirty="0" smtClean="0"/>
              <a:t>Client Management: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Registration form with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Search functionality with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Detailed client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Program enrollment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5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570" y="560070"/>
            <a:ext cx="10561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Security Implementation</a:t>
            </a:r>
          </a:p>
          <a:p>
            <a:r>
              <a:rPr lang="en-GB" b="1" dirty="0" smtClean="0"/>
              <a:t>Comprehensive Security Approach:</a:t>
            </a:r>
            <a:endParaRPr lang="en-GB" dirty="0" smtClean="0"/>
          </a:p>
          <a:p>
            <a:r>
              <a:rPr lang="en-GB" b="1" dirty="0" smtClean="0"/>
              <a:t>Authentication: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Centralized middleware for consistent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JWT with secure storage and transmission</a:t>
            </a:r>
          </a:p>
          <a:p>
            <a:r>
              <a:rPr lang="en-GB" b="1" dirty="0" smtClean="0"/>
              <a:t>Data Protection: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Encrypted password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Limited exposure of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 validation and sanitization</a:t>
            </a:r>
          </a:p>
          <a:p>
            <a:r>
              <a:rPr lang="en-GB" b="1" dirty="0" smtClean="0"/>
              <a:t>API Security: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Rate limiting on login and public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CORS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HTTP headers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1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520" y="884017"/>
            <a:ext cx="100736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Testing Strategy</a:t>
            </a:r>
          </a:p>
          <a:p>
            <a:r>
              <a:rPr lang="en-US" sz="1400" b="1" dirty="0" smtClean="0"/>
              <a:t>Comprehensive Testing Approach:</a:t>
            </a:r>
            <a:endParaRPr lang="en-US" sz="1400" dirty="0" smtClean="0"/>
          </a:p>
          <a:p>
            <a:r>
              <a:rPr lang="en-US" sz="1400" b="1" dirty="0" smtClean="0"/>
              <a:t>Unit Testing: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Controller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Database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Utility functions</a:t>
            </a:r>
          </a:p>
          <a:p>
            <a:r>
              <a:rPr lang="en-US" sz="1400" b="1" dirty="0" smtClean="0"/>
              <a:t>Integration Testing: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endpoint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Database operations</a:t>
            </a:r>
          </a:p>
          <a:p>
            <a:r>
              <a:rPr lang="en-US" sz="1400" b="1" dirty="0" smtClean="0"/>
              <a:t>Frontend Testing: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Component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Form validations</a:t>
            </a:r>
          </a:p>
          <a:p>
            <a:r>
              <a:rPr lang="en-US" sz="1400" b="1" dirty="0" smtClean="0"/>
              <a:t>Security Testing: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Authentication bypass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Rate limiting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Input validation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0350" y="1028700"/>
            <a:ext cx="58293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Conclusion</a:t>
            </a:r>
          </a:p>
          <a:p>
            <a:pPr algn="just"/>
            <a:r>
              <a:rPr lang="en-GB" sz="1400" b="1" dirty="0" smtClean="0"/>
              <a:t>Project Achievements:</a:t>
            </a:r>
            <a:endParaRPr lang="en-GB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Successfully implemented all required functionality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Applied best practices in security and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Created clean, well-documented, and maintainable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Delivered a system that addresses real healthcare needs</a:t>
            </a:r>
          </a:p>
          <a:p>
            <a:pPr algn="just"/>
            <a:r>
              <a:rPr lang="en-GB" sz="1400" b="1" dirty="0" smtClean="0"/>
              <a:t>Key Differentiators:</a:t>
            </a:r>
            <a:endParaRPr lang="en-GB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API-first approach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Security-focused implementation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Performance optimizations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User-</a:t>
            </a:r>
            <a:r>
              <a:rPr lang="en-GB" sz="1400" dirty="0" err="1" smtClean="0"/>
              <a:t>centered</a:t>
            </a:r>
            <a:r>
              <a:rPr lang="en-GB" sz="1400" dirty="0" smtClean="0"/>
              <a:t>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0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579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New times roman</vt:lpstr>
      <vt:lpstr>Office Theme</vt:lpstr>
      <vt:lpstr>Health Information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MWANTECH</dc:creator>
  <cp:lastModifiedBy>MWANTECH</cp:lastModifiedBy>
  <cp:revision>3</cp:revision>
  <dcterms:created xsi:type="dcterms:W3CDTF">2025-04-25T20:17:22Z</dcterms:created>
  <dcterms:modified xsi:type="dcterms:W3CDTF">2025-04-25T20:40:31Z</dcterms:modified>
</cp:coreProperties>
</file>