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43" r:id="rId2"/>
    <p:sldMasterId id="2147483761" r:id="rId3"/>
    <p:sldMasterId id="2147483791" r:id="rId4"/>
    <p:sldMasterId id="2147483826" r:id="rId5"/>
  </p:sldMasterIdLst>
  <p:sldIdLst>
    <p:sldId id="256" r:id="rId6"/>
    <p:sldId id="257" r:id="rId7"/>
    <p:sldId id="261" r:id="rId8"/>
    <p:sldId id="258" r:id="rId9"/>
    <p:sldId id="260" r:id="rId10"/>
    <p:sldId id="264" r:id="rId11"/>
    <p:sldId id="265" r:id="rId12"/>
    <p:sldId id="259" r:id="rId13"/>
    <p:sldId id="267" r:id="rId14"/>
    <p:sldId id="262" r:id="rId15"/>
    <p:sldId id="271" r:id="rId16"/>
    <p:sldId id="269" r:id="rId17"/>
    <p:sldId id="263" r:id="rId18"/>
    <p:sldId id="266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F2088-CFA3-4F60-8B45-060449DD4BCD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6B6AF75-BD03-4569-B272-B5A33316D915}">
      <dgm:prSet phldrT="[Text]" custT="1"/>
      <dgm:spPr/>
      <dgm:t>
        <a:bodyPr/>
        <a:lstStyle/>
        <a:p>
          <a:r>
            <a:rPr lang="id-ID" sz="1200" b="1">
              <a:latin typeface="Arial" panose="020B0604020202020204" pitchFamily="34" charset="0"/>
              <a:cs typeface="Arial" panose="020B0604020202020204" pitchFamily="34" charset="0"/>
            </a:rPr>
            <a:t>Camat</a:t>
          </a:r>
        </a:p>
        <a:p>
          <a:r>
            <a:rPr lang="id-ID" sz="1200" b="1">
              <a:latin typeface="Arial" panose="020B0604020202020204" pitchFamily="34" charset="0"/>
              <a:cs typeface="Arial" panose="020B0604020202020204" pitchFamily="34" charset="0"/>
            </a:rPr>
            <a:t>Drs.IKA NUGRAHA</a:t>
          </a:r>
          <a:endParaRPr lang="en-US" sz="10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C8B41B-9D3B-4182-A6EE-CD0DBA0E8C8D}" type="parTrans" cxnId="{E5FF8B2C-A140-4D42-A6A3-596BD0569A3E}">
      <dgm:prSet/>
      <dgm:spPr/>
      <dgm:t>
        <a:bodyPr/>
        <a:lstStyle/>
        <a:p>
          <a:endParaRPr lang="en-US"/>
        </a:p>
      </dgm:t>
    </dgm:pt>
    <dgm:pt modelId="{E056EF54-9718-405B-8F86-07183F856932}" type="sibTrans" cxnId="{E5FF8B2C-A140-4D42-A6A3-596BD0569A3E}">
      <dgm:prSet/>
      <dgm:spPr/>
      <dgm:t>
        <a:bodyPr/>
        <a:lstStyle/>
        <a:p>
          <a:endParaRPr lang="en-US"/>
        </a:p>
      </dgm:t>
    </dgm:pt>
    <dgm:pt modelId="{2709649C-8A61-4398-BD63-B3C8B3B24FE6}" type="asst">
      <dgm:prSet phldrT="[Text]" custT="1"/>
      <dgm:spPr/>
      <dgm:t>
        <a:bodyPr/>
        <a:lstStyle/>
        <a:p>
          <a:r>
            <a:rPr lang="id-ID" sz="1050" b="1">
              <a:latin typeface="Arial" panose="020B0604020202020204" pitchFamily="34" charset="0"/>
              <a:cs typeface="Arial" panose="020B0604020202020204" pitchFamily="34" charset="0"/>
            </a:rPr>
            <a:t>SEKCAM</a:t>
          </a:r>
        </a:p>
        <a:p>
          <a:r>
            <a:rPr lang="id-ID" sz="1050" b="1">
              <a:latin typeface="Arial" panose="020B0604020202020204" pitchFamily="34" charset="0"/>
              <a:cs typeface="Arial" panose="020B0604020202020204" pitchFamily="34" charset="0"/>
            </a:rPr>
            <a:t>Heri Mulyadi</a:t>
          </a:r>
          <a:endParaRPr lang="en-US" sz="10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868BC3-8DB2-417D-B6A6-4F03043D9271}" type="parTrans" cxnId="{40A5EA18-E086-4D49-A714-A31EB8ED58C4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0F0AE1-005E-408E-BBFF-D8CFB1772C1E}" type="sibTrans" cxnId="{40A5EA18-E086-4D49-A714-A31EB8ED58C4}">
      <dgm:prSet/>
      <dgm:spPr/>
      <dgm:t>
        <a:bodyPr/>
        <a:lstStyle/>
        <a:p>
          <a:endParaRPr lang="en-US"/>
        </a:p>
      </dgm:t>
    </dgm:pt>
    <dgm:pt modelId="{19827D2D-AE7A-4421-B634-41B001F70EBE}">
      <dgm:prSet phldrT="[Text]"/>
      <dgm:spPr/>
      <dgm:t>
        <a:bodyPr/>
        <a:lstStyle/>
        <a:p>
          <a:r>
            <a:rPr lang="id-ID" b="1">
              <a:latin typeface="Arial" panose="020B0604020202020204" pitchFamily="34" charset="0"/>
              <a:cs typeface="Arial" panose="020B0604020202020204" pitchFamily="34" charset="0"/>
            </a:rPr>
            <a:t>Jabatan Fungsional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A3755A-520C-4A03-9DA4-65C56F677788}" type="parTrans" cxnId="{41723BF2-BCD0-485E-9369-8F3621E861A3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2B08DE-1449-4E44-A1C6-5B32A9599113}" type="sibTrans" cxnId="{41723BF2-BCD0-485E-9369-8F3621E861A3}">
      <dgm:prSet/>
      <dgm:spPr/>
      <dgm:t>
        <a:bodyPr/>
        <a:lstStyle/>
        <a:p>
          <a:endParaRPr lang="en-US"/>
        </a:p>
      </dgm:t>
    </dgm:pt>
    <dgm:pt modelId="{5CC5A5D2-ED51-41A0-95EE-A985B2899253}">
      <dgm:prSet phldrT="[Text]"/>
      <dgm:spPr/>
      <dgm:t>
        <a:bodyPr/>
        <a:lstStyle/>
        <a:p>
          <a:r>
            <a:rPr lang="id-ID" b="1">
              <a:latin typeface="Arial" panose="020B0604020202020204" pitchFamily="34" charset="0"/>
              <a:cs typeface="Arial" panose="020B0604020202020204" pitchFamily="34" charset="0"/>
            </a:rPr>
            <a:t>Seksi Pemerintahan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91FFDC-24F3-4000-8696-0172872BE110}" type="parTrans" cxnId="{0A0A4743-1716-4CBE-952C-591D869AD1E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3EE1EB-69F5-4586-99AB-3B075DCD38CD}" type="sibTrans" cxnId="{0A0A4743-1716-4CBE-952C-591D869AD1EE}">
      <dgm:prSet/>
      <dgm:spPr/>
      <dgm:t>
        <a:bodyPr/>
        <a:lstStyle/>
        <a:p>
          <a:endParaRPr lang="en-US"/>
        </a:p>
      </dgm:t>
    </dgm:pt>
    <dgm:pt modelId="{57169EDD-8901-4E3E-B204-F8169E308EB5}">
      <dgm:prSet phldrT="[Text]"/>
      <dgm:spPr/>
      <dgm:t>
        <a:bodyPr/>
        <a:lstStyle/>
        <a:p>
          <a:r>
            <a:rPr lang="id-ID" b="1">
              <a:latin typeface="Arial" panose="020B0604020202020204" pitchFamily="34" charset="0"/>
              <a:cs typeface="Arial" panose="020B0604020202020204" pitchFamily="34" charset="0"/>
            </a:rPr>
            <a:t>Seksi Ketenagakerjaan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9486AB-1794-4BD5-B5B5-DBBBEDD723B9}" type="parTrans" cxnId="{99416E29-5B01-4F0B-B350-E1DAFF2D264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78B300-9A10-4D0E-AB89-1DFED614DF9C}" type="sibTrans" cxnId="{99416E29-5B01-4F0B-B350-E1DAFF2D264A}">
      <dgm:prSet/>
      <dgm:spPr/>
      <dgm:t>
        <a:bodyPr/>
        <a:lstStyle/>
        <a:p>
          <a:endParaRPr lang="en-US"/>
        </a:p>
      </dgm:t>
    </dgm:pt>
    <dgm:pt modelId="{E3ECD606-30CC-4F4A-A729-2B097329EA75}">
      <dgm:prSet phldrT="[Text]"/>
      <dgm:spPr/>
      <dgm:t>
        <a:bodyPr/>
        <a:lstStyle/>
        <a:p>
          <a:r>
            <a:rPr lang="id-ID" b="1">
              <a:latin typeface="Arial" panose="020B0604020202020204" pitchFamily="34" charset="0"/>
              <a:cs typeface="Arial" panose="020B0604020202020204" pitchFamily="34" charset="0"/>
            </a:rPr>
            <a:t>Seksi Sosial Budaya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78F30F-9C7A-45AB-B6F4-14294266AE32}" type="parTrans" cxnId="{D148843F-F9B3-4E3E-85F7-92EBF01208F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2A0586-6449-438E-BE07-65E74CB15BE1}" type="sibTrans" cxnId="{D148843F-F9B3-4E3E-85F7-92EBF01208F2}">
      <dgm:prSet/>
      <dgm:spPr/>
      <dgm:t>
        <a:bodyPr/>
        <a:lstStyle/>
        <a:p>
          <a:endParaRPr lang="en-US"/>
        </a:p>
      </dgm:t>
    </dgm:pt>
    <dgm:pt modelId="{2E2D02E3-356B-4928-95ED-D2D0F2338C5F}">
      <dgm:prSet phldrT="[Text]"/>
      <dgm:spPr/>
      <dgm:t>
        <a:bodyPr/>
        <a:lstStyle/>
        <a:p>
          <a:r>
            <a:rPr lang="id-ID" b="1">
              <a:latin typeface="Arial" panose="020B0604020202020204" pitchFamily="34" charset="0"/>
              <a:cs typeface="Arial" panose="020B0604020202020204" pitchFamily="34" charset="0"/>
            </a:rPr>
            <a:t>Seksi Pemberdayaan Masyarakat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A8B882-8CD1-409F-A196-9DAD66A1AE4A}" type="parTrans" cxnId="{4AC490A1-2B65-4646-8860-65E2617B1C02}">
      <dgm:prSet/>
      <dgm:spPr/>
      <dgm:t>
        <a:bodyPr/>
        <a:lstStyle/>
        <a:p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05311C-4260-449A-B5B8-B4A5396B5A1C}" type="sibTrans" cxnId="{4AC490A1-2B65-4646-8860-65E2617B1C02}">
      <dgm:prSet/>
      <dgm:spPr/>
      <dgm:t>
        <a:bodyPr/>
        <a:lstStyle/>
        <a:p>
          <a:endParaRPr lang="en-US"/>
        </a:p>
      </dgm:t>
    </dgm:pt>
    <dgm:pt modelId="{AADCCA7B-4D74-4A8B-8C6C-C44B03B371CB}">
      <dgm:prSet phldrT="[Text]"/>
      <dgm:spPr/>
      <dgm:t>
        <a:bodyPr/>
        <a:lstStyle/>
        <a:p>
          <a:r>
            <a:rPr lang="id-ID" b="1">
              <a:latin typeface="Arial" panose="020B0604020202020204" pitchFamily="34" charset="0"/>
              <a:cs typeface="Arial" panose="020B0604020202020204" pitchFamily="34" charset="0"/>
            </a:rPr>
            <a:t>Seksi Pembangunan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45D4F5-B813-4FBF-BA5D-006B4F750F5A}" type="parTrans" cxnId="{BF705F65-F2B2-422A-BD24-95B29DEB94B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91978C-9967-45E1-943A-4ED0B2100BA9}" type="sibTrans" cxnId="{BF705F65-F2B2-422A-BD24-95B29DEB94BA}">
      <dgm:prSet/>
      <dgm:spPr/>
      <dgm:t>
        <a:bodyPr/>
        <a:lstStyle/>
        <a:p>
          <a:endParaRPr lang="en-US"/>
        </a:p>
      </dgm:t>
    </dgm:pt>
    <dgm:pt modelId="{4B1A302D-6EA3-4B74-96FD-9F9D0A79F85C}">
      <dgm:prSet phldrT="[Text]"/>
      <dgm:spPr/>
      <dgm:t>
        <a:bodyPr/>
        <a:lstStyle/>
        <a:p>
          <a:r>
            <a:rPr lang="id-ID" b="1">
              <a:latin typeface="Arial" panose="020B0604020202020204" pitchFamily="34" charset="0"/>
              <a:cs typeface="Arial" panose="020B0604020202020204" pitchFamily="34" charset="0"/>
            </a:rPr>
            <a:t>Seksi Pemerintahan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601257-769A-4182-AE1E-9742069C803C}" type="parTrans" cxnId="{B5688F41-D8F7-44EE-ABE8-0A434994E78B}">
      <dgm:prSet/>
      <dgm:spPr/>
      <dgm:t>
        <a:bodyPr/>
        <a:lstStyle/>
        <a:p>
          <a:endParaRPr lang="en-US"/>
        </a:p>
      </dgm:t>
    </dgm:pt>
    <dgm:pt modelId="{4B0AF513-44DE-4033-B71A-9E7E36EE350A}" type="sibTrans" cxnId="{B5688F41-D8F7-44EE-ABE8-0A434994E78B}">
      <dgm:prSet/>
      <dgm:spPr/>
      <dgm:t>
        <a:bodyPr/>
        <a:lstStyle/>
        <a:p>
          <a:endParaRPr lang="en-US"/>
        </a:p>
      </dgm:t>
    </dgm:pt>
    <dgm:pt modelId="{6F88EDA9-9EE6-472B-AF9F-AD485BA9D986}" type="asst">
      <dgm:prSet/>
      <dgm:spPr/>
      <dgm:t>
        <a:bodyPr/>
        <a:lstStyle/>
        <a:p>
          <a:r>
            <a:rPr lang="id-ID" b="1"/>
            <a:t>SUBAG</a:t>
          </a:r>
        </a:p>
        <a:p>
          <a:r>
            <a:rPr lang="id-ID" b="1"/>
            <a:t>Program Keuangan</a:t>
          </a:r>
          <a:endParaRPr lang="en-US" b="1"/>
        </a:p>
      </dgm:t>
    </dgm:pt>
    <dgm:pt modelId="{E98B467E-FBED-4CB7-A837-7C5D19C10ADC}" type="parTrans" cxnId="{2AAFCD27-64D6-4C52-A9F2-052EA44F247E}">
      <dgm:prSet/>
      <dgm:spPr/>
      <dgm:t>
        <a:bodyPr/>
        <a:lstStyle/>
        <a:p>
          <a:endParaRPr lang="en-US"/>
        </a:p>
      </dgm:t>
    </dgm:pt>
    <dgm:pt modelId="{9F59132F-2E5D-4B70-8B13-DBE22874877C}" type="sibTrans" cxnId="{2AAFCD27-64D6-4C52-A9F2-052EA44F247E}">
      <dgm:prSet/>
      <dgm:spPr/>
      <dgm:t>
        <a:bodyPr/>
        <a:lstStyle/>
        <a:p>
          <a:endParaRPr lang="en-US"/>
        </a:p>
      </dgm:t>
    </dgm:pt>
    <dgm:pt modelId="{AC4597EB-EE9C-4803-B3D8-85B6A8DD27E4}" type="asst">
      <dgm:prSet/>
      <dgm:spPr/>
      <dgm:t>
        <a:bodyPr/>
        <a:lstStyle/>
        <a:p>
          <a:r>
            <a:rPr lang="id-ID" b="1"/>
            <a:t>KASUBAG </a:t>
          </a:r>
        </a:p>
        <a:p>
          <a:r>
            <a:rPr lang="id-ID" b="1"/>
            <a:t>Umum dan Kepegawaian </a:t>
          </a:r>
          <a:endParaRPr lang="en-US" b="1"/>
        </a:p>
      </dgm:t>
    </dgm:pt>
    <dgm:pt modelId="{1876AF48-B5EB-4F69-9205-FDD9B9F7F5CB}" type="parTrans" cxnId="{E70F2CA7-C79E-4D44-A31C-E7C8AE09514F}">
      <dgm:prSet/>
      <dgm:spPr/>
      <dgm:t>
        <a:bodyPr/>
        <a:lstStyle/>
        <a:p>
          <a:endParaRPr lang="en-US"/>
        </a:p>
      </dgm:t>
    </dgm:pt>
    <dgm:pt modelId="{5A7A6FB2-8545-43D4-8642-6B2F1BA0ACBD}" type="sibTrans" cxnId="{E70F2CA7-C79E-4D44-A31C-E7C8AE09514F}">
      <dgm:prSet/>
      <dgm:spPr/>
      <dgm:t>
        <a:bodyPr/>
        <a:lstStyle/>
        <a:p>
          <a:endParaRPr lang="en-US"/>
        </a:p>
      </dgm:t>
    </dgm:pt>
    <dgm:pt modelId="{CBD2A69D-8136-44E1-9D86-887D6CD0841A}" type="pres">
      <dgm:prSet presAssocID="{DAAF2088-CFA3-4F60-8B45-060449DD4B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594913-AC5F-43E8-9CD8-EA99F5096282}" type="pres">
      <dgm:prSet presAssocID="{E6B6AF75-BD03-4569-B272-B5A33316D915}" presName="hierRoot1" presStyleCnt="0">
        <dgm:presLayoutVars>
          <dgm:hierBranch val="init"/>
        </dgm:presLayoutVars>
      </dgm:prSet>
      <dgm:spPr/>
    </dgm:pt>
    <dgm:pt modelId="{BF3D9798-036F-4542-84BB-AF5EE4F4FC0C}" type="pres">
      <dgm:prSet presAssocID="{E6B6AF75-BD03-4569-B272-B5A33316D915}" presName="rootComposite1" presStyleCnt="0"/>
      <dgm:spPr/>
    </dgm:pt>
    <dgm:pt modelId="{94C0B232-75A6-41F8-BC56-320036D9AF1F}" type="pres">
      <dgm:prSet presAssocID="{E6B6AF75-BD03-4569-B272-B5A33316D915}" presName="rootText1" presStyleLbl="node0" presStyleIdx="0" presStyleCnt="1" custScaleX="182828" custScaleY="151098" custLinFactNeighborX="38782" custLinFactNeighborY="29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D942-9BF7-40EA-9133-AA24247FE92A}" type="pres">
      <dgm:prSet presAssocID="{E6B6AF75-BD03-4569-B272-B5A33316D91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F7ABA4E-9D48-47D7-B380-990308CBBF38}" type="pres">
      <dgm:prSet presAssocID="{E6B6AF75-BD03-4569-B272-B5A33316D915}" presName="hierChild2" presStyleCnt="0"/>
      <dgm:spPr/>
    </dgm:pt>
    <dgm:pt modelId="{90689DA6-4B78-4ADB-99D0-1C8D0877249E}" type="pres">
      <dgm:prSet presAssocID="{68A3755A-520C-4A03-9DA4-65C56F677788}" presName="Name37" presStyleLbl="parChTrans1D2" presStyleIdx="0" presStyleCnt="8"/>
      <dgm:spPr/>
      <dgm:t>
        <a:bodyPr/>
        <a:lstStyle/>
        <a:p>
          <a:endParaRPr lang="en-US"/>
        </a:p>
      </dgm:t>
    </dgm:pt>
    <dgm:pt modelId="{44891E64-347A-4262-A15D-6ADF7DFD3FD1}" type="pres">
      <dgm:prSet presAssocID="{19827D2D-AE7A-4421-B634-41B001F70EBE}" presName="hierRoot2" presStyleCnt="0">
        <dgm:presLayoutVars>
          <dgm:hierBranch val="init"/>
        </dgm:presLayoutVars>
      </dgm:prSet>
      <dgm:spPr/>
    </dgm:pt>
    <dgm:pt modelId="{3641C130-245E-40E1-BF6E-F7FD0EE70FBB}" type="pres">
      <dgm:prSet presAssocID="{19827D2D-AE7A-4421-B634-41B001F70EBE}" presName="rootComposite" presStyleCnt="0"/>
      <dgm:spPr/>
    </dgm:pt>
    <dgm:pt modelId="{966F30DC-A9D9-41B4-9919-AB33B7145343}" type="pres">
      <dgm:prSet presAssocID="{19827D2D-AE7A-4421-B634-41B001F70EBE}" presName="rootText" presStyleLbl="node2" presStyleIdx="0" presStyleCnt="7" custScaleX="75618" custScaleY="129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F7CE41-1F68-4EA8-8287-A0E4EDD661FB}" type="pres">
      <dgm:prSet presAssocID="{19827D2D-AE7A-4421-B634-41B001F70EBE}" presName="rootConnector" presStyleLbl="node2" presStyleIdx="0" presStyleCnt="7"/>
      <dgm:spPr/>
      <dgm:t>
        <a:bodyPr/>
        <a:lstStyle/>
        <a:p>
          <a:endParaRPr lang="en-US"/>
        </a:p>
      </dgm:t>
    </dgm:pt>
    <dgm:pt modelId="{7612772C-0642-4BDC-84DB-F675DF5257D4}" type="pres">
      <dgm:prSet presAssocID="{19827D2D-AE7A-4421-B634-41B001F70EBE}" presName="hierChild4" presStyleCnt="0"/>
      <dgm:spPr/>
    </dgm:pt>
    <dgm:pt modelId="{8623E5BC-8337-45C7-9F42-10F47A1659CB}" type="pres">
      <dgm:prSet presAssocID="{19827D2D-AE7A-4421-B634-41B001F70EBE}" presName="hierChild5" presStyleCnt="0"/>
      <dgm:spPr/>
    </dgm:pt>
    <dgm:pt modelId="{6092B27A-BB0C-4D02-B2D9-C4B7E3869011}" type="pres">
      <dgm:prSet presAssocID="{8F91FFDC-24F3-4000-8696-0172872BE110}" presName="Name37" presStyleLbl="parChTrans1D2" presStyleIdx="1" presStyleCnt="8"/>
      <dgm:spPr/>
      <dgm:t>
        <a:bodyPr/>
        <a:lstStyle/>
        <a:p>
          <a:endParaRPr lang="en-US"/>
        </a:p>
      </dgm:t>
    </dgm:pt>
    <dgm:pt modelId="{C3ACBB1A-FAB2-4FAB-8081-94B5DBF0E8EC}" type="pres">
      <dgm:prSet presAssocID="{5CC5A5D2-ED51-41A0-95EE-A985B2899253}" presName="hierRoot2" presStyleCnt="0">
        <dgm:presLayoutVars>
          <dgm:hierBranch val="init"/>
        </dgm:presLayoutVars>
      </dgm:prSet>
      <dgm:spPr/>
    </dgm:pt>
    <dgm:pt modelId="{987D9F2C-BB7C-467E-A582-761F93E14B5C}" type="pres">
      <dgm:prSet presAssocID="{5CC5A5D2-ED51-41A0-95EE-A985B2899253}" presName="rootComposite" presStyleCnt="0"/>
      <dgm:spPr/>
    </dgm:pt>
    <dgm:pt modelId="{018A9255-0337-43C8-94C6-AF448D25494A}" type="pres">
      <dgm:prSet presAssocID="{5CC5A5D2-ED51-41A0-95EE-A985B2899253}" presName="rootText" presStyleLbl="node2" presStyleIdx="1" presStyleCnt="7" custScaleX="75618" custScaleY="129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51B8A1-23A0-489B-89C3-DAAAF2569FB2}" type="pres">
      <dgm:prSet presAssocID="{5CC5A5D2-ED51-41A0-95EE-A985B2899253}" presName="rootConnector" presStyleLbl="node2" presStyleIdx="1" presStyleCnt="7"/>
      <dgm:spPr/>
      <dgm:t>
        <a:bodyPr/>
        <a:lstStyle/>
        <a:p>
          <a:endParaRPr lang="en-US"/>
        </a:p>
      </dgm:t>
    </dgm:pt>
    <dgm:pt modelId="{09DEC174-B2C5-40A6-BEF0-10E028B547D2}" type="pres">
      <dgm:prSet presAssocID="{5CC5A5D2-ED51-41A0-95EE-A985B2899253}" presName="hierChild4" presStyleCnt="0"/>
      <dgm:spPr/>
    </dgm:pt>
    <dgm:pt modelId="{91BA47E6-F973-4FD4-A127-D1FB68457FC6}" type="pres">
      <dgm:prSet presAssocID="{5CC5A5D2-ED51-41A0-95EE-A985B2899253}" presName="hierChild5" presStyleCnt="0"/>
      <dgm:spPr/>
    </dgm:pt>
    <dgm:pt modelId="{EDF8B0BF-EC82-4D5C-8FFE-D8DF90522568}" type="pres">
      <dgm:prSet presAssocID="{58601257-769A-4182-AE1E-9742069C803C}" presName="Name37" presStyleLbl="parChTrans1D2" presStyleIdx="2" presStyleCnt="8"/>
      <dgm:spPr/>
      <dgm:t>
        <a:bodyPr/>
        <a:lstStyle/>
        <a:p>
          <a:endParaRPr lang="en-US"/>
        </a:p>
      </dgm:t>
    </dgm:pt>
    <dgm:pt modelId="{420172C9-6250-4899-9D35-C4A91E041B39}" type="pres">
      <dgm:prSet presAssocID="{4B1A302D-6EA3-4B74-96FD-9F9D0A79F85C}" presName="hierRoot2" presStyleCnt="0">
        <dgm:presLayoutVars>
          <dgm:hierBranch val="init"/>
        </dgm:presLayoutVars>
      </dgm:prSet>
      <dgm:spPr/>
    </dgm:pt>
    <dgm:pt modelId="{42E22682-9AE5-40DB-9559-576ABEF9820A}" type="pres">
      <dgm:prSet presAssocID="{4B1A302D-6EA3-4B74-96FD-9F9D0A79F85C}" presName="rootComposite" presStyleCnt="0"/>
      <dgm:spPr/>
    </dgm:pt>
    <dgm:pt modelId="{FF022274-57CC-40F6-A5F8-576C052B6982}" type="pres">
      <dgm:prSet presAssocID="{4B1A302D-6EA3-4B74-96FD-9F9D0A79F85C}" presName="rootText" presStyleLbl="node2" presStyleIdx="2" presStyleCnt="7" custScaleX="75618" custScaleY="129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02587A-CFC8-4043-B752-0966DCA9679E}" type="pres">
      <dgm:prSet presAssocID="{4B1A302D-6EA3-4B74-96FD-9F9D0A79F85C}" presName="rootConnector" presStyleLbl="node2" presStyleIdx="2" presStyleCnt="7"/>
      <dgm:spPr/>
      <dgm:t>
        <a:bodyPr/>
        <a:lstStyle/>
        <a:p>
          <a:endParaRPr lang="en-US"/>
        </a:p>
      </dgm:t>
    </dgm:pt>
    <dgm:pt modelId="{259368AB-7DA2-4F5B-88E0-0A844F76416B}" type="pres">
      <dgm:prSet presAssocID="{4B1A302D-6EA3-4B74-96FD-9F9D0A79F85C}" presName="hierChild4" presStyleCnt="0"/>
      <dgm:spPr/>
    </dgm:pt>
    <dgm:pt modelId="{13E025B1-3BBA-4BEA-B71B-F74B585177E1}" type="pres">
      <dgm:prSet presAssocID="{4B1A302D-6EA3-4B74-96FD-9F9D0A79F85C}" presName="hierChild5" presStyleCnt="0"/>
      <dgm:spPr/>
    </dgm:pt>
    <dgm:pt modelId="{C2D9AACB-745E-47DD-973B-475A45B74771}" type="pres">
      <dgm:prSet presAssocID="{6278F30F-9C7A-45AB-B6F4-14294266AE32}" presName="Name37" presStyleLbl="parChTrans1D2" presStyleIdx="3" presStyleCnt="8"/>
      <dgm:spPr/>
      <dgm:t>
        <a:bodyPr/>
        <a:lstStyle/>
        <a:p>
          <a:endParaRPr lang="en-US"/>
        </a:p>
      </dgm:t>
    </dgm:pt>
    <dgm:pt modelId="{09A6FE1D-1A33-4916-A7D3-007A09E4C0A1}" type="pres">
      <dgm:prSet presAssocID="{E3ECD606-30CC-4F4A-A729-2B097329EA75}" presName="hierRoot2" presStyleCnt="0">
        <dgm:presLayoutVars>
          <dgm:hierBranch val="init"/>
        </dgm:presLayoutVars>
      </dgm:prSet>
      <dgm:spPr/>
    </dgm:pt>
    <dgm:pt modelId="{A3C09DA3-1F1B-4E8E-B502-8F3CAD5B08E9}" type="pres">
      <dgm:prSet presAssocID="{E3ECD606-30CC-4F4A-A729-2B097329EA75}" presName="rootComposite" presStyleCnt="0"/>
      <dgm:spPr/>
    </dgm:pt>
    <dgm:pt modelId="{24B1B040-AED7-4C09-B117-6F19C9820157}" type="pres">
      <dgm:prSet presAssocID="{E3ECD606-30CC-4F4A-A729-2B097329EA75}" presName="rootText" presStyleLbl="node2" presStyleIdx="3" presStyleCnt="7" custScaleX="75618" custScaleY="129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AC290F-71B6-4C34-96DA-853E6FFB2195}" type="pres">
      <dgm:prSet presAssocID="{E3ECD606-30CC-4F4A-A729-2B097329EA75}" presName="rootConnector" presStyleLbl="node2" presStyleIdx="3" presStyleCnt="7"/>
      <dgm:spPr/>
      <dgm:t>
        <a:bodyPr/>
        <a:lstStyle/>
        <a:p>
          <a:endParaRPr lang="en-US"/>
        </a:p>
      </dgm:t>
    </dgm:pt>
    <dgm:pt modelId="{0C0C341F-CFD0-47C2-9795-617058E09F18}" type="pres">
      <dgm:prSet presAssocID="{E3ECD606-30CC-4F4A-A729-2B097329EA75}" presName="hierChild4" presStyleCnt="0"/>
      <dgm:spPr/>
    </dgm:pt>
    <dgm:pt modelId="{82663C50-6D4B-4A65-9786-19BA33BB1264}" type="pres">
      <dgm:prSet presAssocID="{E3ECD606-30CC-4F4A-A729-2B097329EA75}" presName="hierChild5" presStyleCnt="0"/>
      <dgm:spPr/>
    </dgm:pt>
    <dgm:pt modelId="{49748801-E203-416B-B581-30DC08555597}" type="pres">
      <dgm:prSet presAssocID="{989486AB-1794-4BD5-B5B5-DBBBEDD723B9}" presName="Name37" presStyleLbl="parChTrans1D2" presStyleIdx="4" presStyleCnt="8"/>
      <dgm:spPr/>
      <dgm:t>
        <a:bodyPr/>
        <a:lstStyle/>
        <a:p>
          <a:endParaRPr lang="en-US"/>
        </a:p>
      </dgm:t>
    </dgm:pt>
    <dgm:pt modelId="{852104FB-B215-48E9-8DEE-C5FE891B90F8}" type="pres">
      <dgm:prSet presAssocID="{57169EDD-8901-4E3E-B204-F8169E308EB5}" presName="hierRoot2" presStyleCnt="0">
        <dgm:presLayoutVars>
          <dgm:hierBranch val="init"/>
        </dgm:presLayoutVars>
      </dgm:prSet>
      <dgm:spPr/>
    </dgm:pt>
    <dgm:pt modelId="{6C3ACD35-876C-4902-B05C-211AAC9F4964}" type="pres">
      <dgm:prSet presAssocID="{57169EDD-8901-4E3E-B204-F8169E308EB5}" presName="rootComposite" presStyleCnt="0"/>
      <dgm:spPr/>
    </dgm:pt>
    <dgm:pt modelId="{12154829-3976-488A-A2F1-B7B4389AA8A4}" type="pres">
      <dgm:prSet presAssocID="{57169EDD-8901-4E3E-B204-F8169E308EB5}" presName="rootText" presStyleLbl="node2" presStyleIdx="4" presStyleCnt="7" custScaleX="93449" custScaleY="1230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8B77F2-EAE1-46C4-A95D-1E21096A0D17}" type="pres">
      <dgm:prSet presAssocID="{57169EDD-8901-4E3E-B204-F8169E308EB5}" presName="rootConnector" presStyleLbl="node2" presStyleIdx="4" presStyleCnt="7"/>
      <dgm:spPr/>
      <dgm:t>
        <a:bodyPr/>
        <a:lstStyle/>
        <a:p>
          <a:endParaRPr lang="en-US"/>
        </a:p>
      </dgm:t>
    </dgm:pt>
    <dgm:pt modelId="{AFC4A2D4-5164-4C1F-8959-51495DFB74F8}" type="pres">
      <dgm:prSet presAssocID="{57169EDD-8901-4E3E-B204-F8169E308EB5}" presName="hierChild4" presStyleCnt="0"/>
      <dgm:spPr/>
    </dgm:pt>
    <dgm:pt modelId="{23DAD11F-7CF3-4EC8-B33D-D253A1222736}" type="pres">
      <dgm:prSet presAssocID="{57169EDD-8901-4E3E-B204-F8169E308EB5}" presName="hierChild5" presStyleCnt="0"/>
      <dgm:spPr/>
    </dgm:pt>
    <dgm:pt modelId="{AB608E0A-64FA-4D55-A506-891D94A3B1B4}" type="pres">
      <dgm:prSet presAssocID="{8DA8B882-8CD1-409F-A196-9DAD66A1AE4A}" presName="Name37" presStyleLbl="parChTrans1D2" presStyleIdx="5" presStyleCnt="8"/>
      <dgm:spPr/>
      <dgm:t>
        <a:bodyPr/>
        <a:lstStyle/>
        <a:p>
          <a:endParaRPr lang="en-US"/>
        </a:p>
      </dgm:t>
    </dgm:pt>
    <dgm:pt modelId="{90746ADF-41F4-483C-A4A7-879B6E0884E7}" type="pres">
      <dgm:prSet presAssocID="{2E2D02E3-356B-4928-95ED-D2D0F2338C5F}" presName="hierRoot2" presStyleCnt="0">
        <dgm:presLayoutVars>
          <dgm:hierBranch val="init"/>
        </dgm:presLayoutVars>
      </dgm:prSet>
      <dgm:spPr/>
    </dgm:pt>
    <dgm:pt modelId="{48C3873C-B99A-49E1-B4B5-9E1B4259F21B}" type="pres">
      <dgm:prSet presAssocID="{2E2D02E3-356B-4928-95ED-D2D0F2338C5F}" presName="rootComposite" presStyleCnt="0"/>
      <dgm:spPr/>
    </dgm:pt>
    <dgm:pt modelId="{B43A281E-DF83-4955-AB49-336311082FE9}" type="pres">
      <dgm:prSet presAssocID="{2E2D02E3-356B-4928-95ED-D2D0F2338C5F}" presName="rootText" presStyleLbl="node2" presStyleIdx="5" presStyleCnt="7" custScaleX="75618" custScaleY="129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CBC653-C6C5-45C9-A6E5-98E7C743DEAE}" type="pres">
      <dgm:prSet presAssocID="{2E2D02E3-356B-4928-95ED-D2D0F2338C5F}" presName="rootConnector" presStyleLbl="node2" presStyleIdx="5" presStyleCnt="7"/>
      <dgm:spPr/>
      <dgm:t>
        <a:bodyPr/>
        <a:lstStyle/>
        <a:p>
          <a:endParaRPr lang="en-US"/>
        </a:p>
      </dgm:t>
    </dgm:pt>
    <dgm:pt modelId="{13212FA4-0662-4157-A60A-7D89C7757CD6}" type="pres">
      <dgm:prSet presAssocID="{2E2D02E3-356B-4928-95ED-D2D0F2338C5F}" presName="hierChild4" presStyleCnt="0"/>
      <dgm:spPr/>
    </dgm:pt>
    <dgm:pt modelId="{777D56A3-A0E8-4ADA-A2A8-4CC5F4309F2C}" type="pres">
      <dgm:prSet presAssocID="{2E2D02E3-356B-4928-95ED-D2D0F2338C5F}" presName="hierChild5" presStyleCnt="0"/>
      <dgm:spPr/>
    </dgm:pt>
    <dgm:pt modelId="{2461F15F-02C2-41B2-AE4D-8AA4FC9D295A}" type="pres">
      <dgm:prSet presAssocID="{5045D4F5-B813-4FBF-BA5D-006B4F750F5A}" presName="Name37" presStyleLbl="parChTrans1D2" presStyleIdx="6" presStyleCnt="8"/>
      <dgm:spPr/>
      <dgm:t>
        <a:bodyPr/>
        <a:lstStyle/>
        <a:p>
          <a:endParaRPr lang="en-US"/>
        </a:p>
      </dgm:t>
    </dgm:pt>
    <dgm:pt modelId="{AC149CBF-F8D4-4D77-9722-7098CCEC6618}" type="pres">
      <dgm:prSet presAssocID="{AADCCA7B-4D74-4A8B-8C6C-C44B03B371CB}" presName="hierRoot2" presStyleCnt="0">
        <dgm:presLayoutVars>
          <dgm:hierBranch val="init"/>
        </dgm:presLayoutVars>
      </dgm:prSet>
      <dgm:spPr/>
    </dgm:pt>
    <dgm:pt modelId="{359800F2-EA8B-4C2F-818C-B09EB8492566}" type="pres">
      <dgm:prSet presAssocID="{AADCCA7B-4D74-4A8B-8C6C-C44B03B371CB}" presName="rootComposite" presStyleCnt="0"/>
      <dgm:spPr/>
    </dgm:pt>
    <dgm:pt modelId="{9C033F16-F747-4699-A9D6-41EC91285DFB}" type="pres">
      <dgm:prSet presAssocID="{AADCCA7B-4D74-4A8B-8C6C-C44B03B371CB}" presName="rootText" presStyleLbl="node2" presStyleIdx="6" presStyleCnt="7" custScaleX="75618" custScaleY="1294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A990C5-22DC-45A7-9122-EED49E8C676D}" type="pres">
      <dgm:prSet presAssocID="{AADCCA7B-4D74-4A8B-8C6C-C44B03B371CB}" presName="rootConnector" presStyleLbl="node2" presStyleIdx="6" presStyleCnt="7"/>
      <dgm:spPr/>
      <dgm:t>
        <a:bodyPr/>
        <a:lstStyle/>
        <a:p>
          <a:endParaRPr lang="en-US"/>
        </a:p>
      </dgm:t>
    </dgm:pt>
    <dgm:pt modelId="{BC187969-D8E4-4D0C-BF9D-816CE8F0E682}" type="pres">
      <dgm:prSet presAssocID="{AADCCA7B-4D74-4A8B-8C6C-C44B03B371CB}" presName="hierChild4" presStyleCnt="0"/>
      <dgm:spPr/>
    </dgm:pt>
    <dgm:pt modelId="{E85C24C9-691E-4435-94C0-A119787AA253}" type="pres">
      <dgm:prSet presAssocID="{AADCCA7B-4D74-4A8B-8C6C-C44B03B371CB}" presName="hierChild5" presStyleCnt="0"/>
      <dgm:spPr/>
    </dgm:pt>
    <dgm:pt modelId="{9C744F4F-A890-4C55-9AB2-99CD6CB2F34F}" type="pres">
      <dgm:prSet presAssocID="{E6B6AF75-BD03-4569-B272-B5A33316D915}" presName="hierChild3" presStyleCnt="0"/>
      <dgm:spPr/>
    </dgm:pt>
    <dgm:pt modelId="{EFE9067F-3C54-4AC9-B40F-66B509C6EF61}" type="pres">
      <dgm:prSet presAssocID="{16868BC3-8DB2-417D-B6A6-4F03043D9271}" presName="Name111" presStyleLbl="parChTrans1D2" presStyleIdx="7" presStyleCnt="8"/>
      <dgm:spPr/>
      <dgm:t>
        <a:bodyPr/>
        <a:lstStyle/>
        <a:p>
          <a:endParaRPr lang="en-US"/>
        </a:p>
      </dgm:t>
    </dgm:pt>
    <dgm:pt modelId="{227D6700-2F9E-4648-9BE7-1AFD9F72CCFA}" type="pres">
      <dgm:prSet presAssocID="{2709649C-8A61-4398-BD63-B3C8B3B24FE6}" presName="hierRoot3" presStyleCnt="0">
        <dgm:presLayoutVars>
          <dgm:hierBranch val="init"/>
        </dgm:presLayoutVars>
      </dgm:prSet>
      <dgm:spPr/>
    </dgm:pt>
    <dgm:pt modelId="{7A192C87-FF05-49B7-BB45-E2677CD8C3A0}" type="pres">
      <dgm:prSet presAssocID="{2709649C-8A61-4398-BD63-B3C8B3B24FE6}" presName="rootComposite3" presStyleCnt="0"/>
      <dgm:spPr/>
    </dgm:pt>
    <dgm:pt modelId="{8FAA2748-5F61-4F13-A0AE-1CC317508591}" type="pres">
      <dgm:prSet presAssocID="{2709649C-8A61-4398-BD63-B3C8B3B24FE6}" presName="rootText3" presStyleLbl="asst1" presStyleIdx="0" presStyleCnt="3" custScaleX="122119" custScaleY="109910" custLinFactNeighborX="-940" custLinFactNeighborY="-9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3CA9E-A78F-4D3E-934A-2DD2953F2CF4}" type="pres">
      <dgm:prSet presAssocID="{2709649C-8A61-4398-BD63-B3C8B3B24FE6}" presName="rootConnector3" presStyleLbl="asst1" presStyleIdx="0" presStyleCnt="3"/>
      <dgm:spPr/>
      <dgm:t>
        <a:bodyPr/>
        <a:lstStyle/>
        <a:p>
          <a:endParaRPr lang="en-US"/>
        </a:p>
      </dgm:t>
    </dgm:pt>
    <dgm:pt modelId="{689AAC43-31A6-4C16-8E93-2254546C89ED}" type="pres">
      <dgm:prSet presAssocID="{2709649C-8A61-4398-BD63-B3C8B3B24FE6}" presName="hierChild6" presStyleCnt="0"/>
      <dgm:spPr/>
    </dgm:pt>
    <dgm:pt modelId="{280DF552-724C-4E45-8E75-C231AE70EE98}" type="pres">
      <dgm:prSet presAssocID="{2709649C-8A61-4398-BD63-B3C8B3B24FE6}" presName="hierChild7" presStyleCnt="0"/>
      <dgm:spPr/>
    </dgm:pt>
    <dgm:pt modelId="{9358B3AC-070D-40E7-AF71-A09BA8995FEC}" type="pres">
      <dgm:prSet presAssocID="{E98B467E-FBED-4CB7-A837-7C5D19C10ADC}" presName="Name111" presStyleLbl="parChTrans1D3" presStyleIdx="0" presStyleCnt="2"/>
      <dgm:spPr/>
      <dgm:t>
        <a:bodyPr/>
        <a:lstStyle/>
        <a:p>
          <a:endParaRPr lang="en-US"/>
        </a:p>
      </dgm:t>
    </dgm:pt>
    <dgm:pt modelId="{177E8310-D6BA-4BEB-B922-48323A1DF96E}" type="pres">
      <dgm:prSet presAssocID="{6F88EDA9-9EE6-472B-AF9F-AD485BA9D986}" presName="hierRoot3" presStyleCnt="0">
        <dgm:presLayoutVars>
          <dgm:hierBranch val="init"/>
        </dgm:presLayoutVars>
      </dgm:prSet>
      <dgm:spPr/>
    </dgm:pt>
    <dgm:pt modelId="{DE8FCDA3-3CA6-4665-88AC-2FE0C760CB7F}" type="pres">
      <dgm:prSet presAssocID="{6F88EDA9-9EE6-472B-AF9F-AD485BA9D986}" presName="rootComposite3" presStyleCnt="0"/>
      <dgm:spPr/>
    </dgm:pt>
    <dgm:pt modelId="{AF3C563C-C7F8-477C-A5FC-A2D3B153C299}" type="pres">
      <dgm:prSet presAssocID="{6F88EDA9-9EE6-472B-AF9F-AD485BA9D986}" presName="rootText3" presStyleLbl="asst1" presStyleIdx="1" presStyleCnt="3" custLinFactX="51217" custLinFactNeighborX="100000" custLinFactNeighborY="-22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0571A-7126-4051-8E5D-95FC7D31EADF}" type="pres">
      <dgm:prSet presAssocID="{6F88EDA9-9EE6-472B-AF9F-AD485BA9D986}" presName="rootConnector3" presStyleLbl="asst1" presStyleIdx="1" presStyleCnt="3"/>
      <dgm:spPr/>
      <dgm:t>
        <a:bodyPr/>
        <a:lstStyle/>
        <a:p>
          <a:endParaRPr lang="en-US"/>
        </a:p>
      </dgm:t>
    </dgm:pt>
    <dgm:pt modelId="{399484B5-E12C-4BEF-ADA9-F20152B2B81B}" type="pres">
      <dgm:prSet presAssocID="{6F88EDA9-9EE6-472B-AF9F-AD485BA9D986}" presName="hierChild6" presStyleCnt="0"/>
      <dgm:spPr/>
    </dgm:pt>
    <dgm:pt modelId="{23ADA86C-F0B3-4260-8533-4C211217F443}" type="pres">
      <dgm:prSet presAssocID="{6F88EDA9-9EE6-472B-AF9F-AD485BA9D986}" presName="hierChild7" presStyleCnt="0"/>
      <dgm:spPr/>
    </dgm:pt>
    <dgm:pt modelId="{1E58F974-D9F2-4E74-AF17-78B38732EAAF}" type="pres">
      <dgm:prSet presAssocID="{1876AF48-B5EB-4F69-9205-FDD9B9F7F5CB}" presName="Name111" presStyleLbl="parChTrans1D3" presStyleIdx="1" presStyleCnt="2"/>
      <dgm:spPr/>
      <dgm:t>
        <a:bodyPr/>
        <a:lstStyle/>
        <a:p>
          <a:endParaRPr lang="en-US"/>
        </a:p>
      </dgm:t>
    </dgm:pt>
    <dgm:pt modelId="{E0614ED8-31E5-4A61-8588-E4D7C79AE170}" type="pres">
      <dgm:prSet presAssocID="{AC4597EB-EE9C-4803-B3D8-85B6A8DD27E4}" presName="hierRoot3" presStyleCnt="0">
        <dgm:presLayoutVars>
          <dgm:hierBranch val="init"/>
        </dgm:presLayoutVars>
      </dgm:prSet>
      <dgm:spPr/>
    </dgm:pt>
    <dgm:pt modelId="{5277670A-1366-40E6-A92E-6940D70FA4F1}" type="pres">
      <dgm:prSet presAssocID="{AC4597EB-EE9C-4803-B3D8-85B6A8DD27E4}" presName="rootComposite3" presStyleCnt="0"/>
      <dgm:spPr/>
    </dgm:pt>
    <dgm:pt modelId="{07E51368-07F0-4DF5-AFAF-AAEF6B6EC562}" type="pres">
      <dgm:prSet presAssocID="{AC4597EB-EE9C-4803-B3D8-85B6A8DD27E4}" presName="rootText3" presStyleLbl="asst1" presStyleIdx="2" presStyleCnt="3" custScaleX="129548" custLinFactX="-87073" custLinFactNeighborX="-100000" custLinFactNeighborY="-22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3EE0A-C46C-406E-B2F6-2D1E1468801A}" type="pres">
      <dgm:prSet presAssocID="{AC4597EB-EE9C-4803-B3D8-85B6A8DD27E4}" presName="rootConnector3" presStyleLbl="asst1" presStyleIdx="2" presStyleCnt="3"/>
      <dgm:spPr/>
      <dgm:t>
        <a:bodyPr/>
        <a:lstStyle/>
        <a:p>
          <a:endParaRPr lang="en-US"/>
        </a:p>
      </dgm:t>
    </dgm:pt>
    <dgm:pt modelId="{9AF1EB31-9907-42EF-B33A-27FF06C06B69}" type="pres">
      <dgm:prSet presAssocID="{AC4597EB-EE9C-4803-B3D8-85B6A8DD27E4}" presName="hierChild6" presStyleCnt="0"/>
      <dgm:spPr/>
    </dgm:pt>
    <dgm:pt modelId="{41B569DA-1E6F-46D4-8D7E-487865CDB477}" type="pres">
      <dgm:prSet presAssocID="{AC4597EB-EE9C-4803-B3D8-85B6A8DD27E4}" presName="hierChild7" presStyleCnt="0"/>
      <dgm:spPr/>
    </dgm:pt>
  </dgm:ptLst>
  <dgm:cxnLst>
    <dgm:cxn modelId="{1D3D7259-A25A-48DA-9AFB-0C8D662BC9BF}" type="presOf" srcId="{AC4597EB-EE9C-4803-B3D8-85B6A8DD27E4}" destId="{07E51368-07F0-4DF5-AFAF-AAEF6B6EC562}" srcOrd="0" destOrd="0" presId="urn:microsoft.com/office/officeart/2005/8/layout/orgChart1"/>
    <dgm:cxn modelId="{5023FF94-86A2-453B-AFD5-323C3DC3C56A}" type="presOf" srcId="{6278F30F-9C7A-45AB-B6F4-14294266AE32}" destId="{C2D9AACB-745E-47DD-973B-475A45B74771}" srcOrd="0" destOrd="0" presId="urn:microsoft.com/office/officeart/2005/8/layout/orgChart1"/>
    <dgm:cxn modelId="{E90214A1-6146-4FC4-8A87-F6ACABC350B9}" type="presOf" srcId="{AADCCA7B-4D74-4A8B-8C6C-C44B03B371CB}" destId="{CEA990C5-22DC-45A7-9122-EED49E8C676D}" srcOrd="1" destOrd="0" presId="urn:microsoft.com/office/officeart/2005/8/layout/orgChart1"/>
    <dgm:cxn modelId="{EAE05425-8FC8-4D4E-82E5-FB5C050A0B52}" type="presOf" srcId="{8F91FFDC-24F3-4000-8696-0172872BE110}" destId="{6092B27A-BB0C-4D02-B2D9-C4B7E3869011}" srcOrd="0" destOrd="0" presId="urn:microsoft.com/office/officeart/2005/8/layout/orgChart1"/>
    <dgm:cxn modelId="{40A5EA18-E086-4D49-A714-A31EB8ED58C4}" srcId="{E6B6AF75-BD03-4569-B272-B5A33316D915}" destId="{2709649C-8A61-4398-BD63-B3C8B3B24FE6}" srcOrd="0" destOrd="0" parTransId="{16868BC3-8DB2-417D-B6A6-4F03043D9271}" sibTransId="{E70F0AE1-005E-408E-BBFF-D8CFB1772C1E}"/>
    <dgm:cxn modelId="{06322FD0-864D-420C-BA4D-7179BF25322E}" type="presOf" srcId="{58601257-769A-4182-AE1E-9742069C803C}" destId="{EDF8B0BF-EC82-4D5C-8FFE-D8DF90522568}" srcOrd="0" destOrd="0" presId="urn:microsoft.com/office/officeart/2005/8/layout/orgChart1"/>
    <dgm:cxn modelId="{6094BE4C-54D4-4DD0-BCF4-A863D246BE88}" type="presOf" srcId="{2E2D02E3-356B-4928-95ED-D2D0F2338C5F}" destId="{B43A281E-DF83-4955-AB49-336311082FE9}" srcOrd="0" destOrd="0" presId="urn:microsoft.com/office/officeart/2005/8/layout/orgChart1"/>
    <dgm:cxn modelId="{BDAF5034-AB3D-4BE2-A223-D23F3EDF7250}" type="presOf" srcId="{DAAF2088-CFA3-4F60-8B45-060449DD4BCD}" destId="{CBD2A69D-8136-44E1-9D86-887D6CD0841A}" srcOrd="0" destOrd="0" presId="urn:microsoft.com/office/officeart/2005/8/layout/orgChart1"/>
    <dgm:cxn modelId="{E70F2CA7-C79E-4D44-A31C-E7C8AE09514F}" srcId="{2709649C-8A61-4398-BD63-B3C8B3B24FE6}" destId="{AC4597EB-EE9C-4803-B3D8-85B6A8DD27E4}" srcOrd="1" destOrd="0" parTransId="{1876AF48-B5EB-4F69-9205-FDD9B9F7F5CB}" sibTransId="{5A7A6FB2-8545-43D4-8642-6B2F1BA0ACBD}"/>
    <dgm:cxn modelId="{4B893810-F159-490A-B245-B1DAA6144825}" type="presOf" srcId="{5CC5A5D2-ED51-41A0-95EE-A985B2899253}" destId="{0551B8A1-23A0-489B-89C3-DAAAF2569FB2}" srcOrd="1" destOrd="0" presId="urn:microsoft.com/office/officeart/2005/8/layout/orgChart1"/>
    <dgm:cxn modelId="{70151717-4361-4319-A2B6-60FCDD0D3213}" type="presOf" srcId="{68A3755A-520C-4A03-9DA4-65C56F677788}" destId="{90689DA6-4B78-4ADB-99D0-1C8D0877249E}" srcOrd="0" destOrd="0" presId="urn:microsoft.com/office/officeart/2005/8/layout/orgChart1"/>
    <dgm:cxn modelId="{F896114A-F47B-4C1C-876D-E420439A2616}" type="presOf" srcId="{16868BC3-8DB2-417D-B6A6-4F03043D9271}" destId="{EFE9067F-3C54-4AC9-B40F-66B509C6EF61}" srcOrd="0" destOrd="0" presId="urn:microsoft.com/office/officeart/2005/8/layout/orgChart1"/>
    <dgm:cxn modelId="{5814385E-FFE4-44E6-8040-0C7D776EF8ED}" type="presOf" srcId="{E3ECD606-30CC-4F4A-A729-2B097329EA75}" destId="{24B1B040-AED7-4C09-B117-6F19C9820157}" srcOrd="0" destOrd="0" presId="urn:microsoft.com/office/officeart/2005/8/layout/orgChart1"/>
    <dgm:cxn modelId="{02FC4C2D-C0EE-41DD-9923-A0BC384F1685}" type="presOf" srcId="{2709649C-8A61-4398-BD63-B3C8B3B24FE6}" destId="{8FAA2748-5F61-4F13-A0AE-1CC317508591}" srcOrd="0" destOrd="0" presId="urn:microsoft.com/office/officeart/2005/8/layout/orgChart1"/>
    <dgm:cxn modelId="{6B1B21AE-A523-4AA3-A2DA-09CD15550FF2}" type="presOf" srcId="{AADCCA7B-4D74-4A8B-8C6C-C44B03B371CB}" destId="{9C033F16-F747-4699-A9D6-41EC91285DFB}" srcOrd="0" destOrd="0" presId="urn:microsoft.com/office/officeart/2005/8/layout/orgChart1"/>
    <dgm:cxn modelId="{75331496-7ADC-4534-930A-11A0D16964DA}" type="presOf" srcId="{E6B6AF75-BD03-4569-B272-B5A33316D915}" destId="{8B16D942-9BF7-40EA-9133-AA24247FE92A}" srcOrd="1" destOrd="0" presId="urn:microsoft.com/office/officeart/2005/8/layout/orgChart1"/>
    <dgm:cxn modelId="{EA6F9EE6-568D-41DD-9EF1-BA7D993DC509}" type="presOf" srcId="{57169EDD-8901-4E3E-B204-F8169E308EB5}" destId="{898B77F2-EAE1-46C4-A95D-1E21096A0D17}" srcOrd="1" destOrd="0" presId="urn:microsoft.com/office/officeart/2005/8/layout/orgChart1"/>
    <dgm:cxn modelId="{0987EF78-BF04-482C-A1FD-889E8EBC882F}" type="presOf" srcId="{2E2D02E3-356B-4928-95ED-D2D0F2338C5F}" destId="{E5CBC653-C6C5-45C9-A6E5-98E7C743DEAE}" srcOrd="1" destOrd="0" presId="urn:microsoft.com/office/officeart/2005/8/layout/orgChart1"/>
    <dgm:cxn modelId="{B0304AE1-02B0-45EB-A1F9-6DAC8C76265E}" type="presOf" srcId="{57169EDD-8901-4E3E-B204-F8169E308EB5}" destId="{12154829-3976-488A-A2F1-B7B4389AA8A4}" srcOrd="0" destOrd="0" presId="urn:microsoft.com/office/officeart/2005/8/layout/orgChart1"/>
    <dgm:cxn modelId="{99416E29-5B01-4F0B-B350-E1DAFF2D264A}" srcId="{E6B6AF75-BD03-4569-B272-B5A33316D915}" destId="{57169EDD-8901-4E3E-B204-F8169E308EB5}" srcOrd="5" destOrd="0" parTransId="{989486AB-1794-4BD5-B5B5-DBBBEDD723B9}" sibTransId="{E578B300-9A10-4D0E-AB89-1DFED614DF9C}"/>
    <dgm:cxn modelId="{D0BEBF82-3EC9-4B53-B7DC-F78D28B7B295}" type="presOf" srcId="{19827D2D-AE7A-4421-B634-41B001F70EBE}" destId="{966F30DC-A9D9-41B4-9919-AB33B7145343}" srcOrd="0" destOrd="0" presId="urn:microsoft.com/office/officeart/2005/8/layout/orgChart1"/>
    <dgm:cxn modelId="{3DFE98EE-EA3D-48CA-9E22-A8A281B3D7AE}" type="presOf" srcId="{E6B6AF75-BD03-4569-B272-B5A33316D915}" destId="{94C0B232-75A6-41F8-BC56-320036D9AF1F}" srcOrd="0" destOrd="0" presId="urn:microsoft.com/office/officeart/2005/8/layout/orgChart1"/>
    <dgm:cxn modelId="{9214592C-BC49-4004-A079-2038F0507812}" type="presOf" srcId="{E98B467E-FBED-4CB7-A837-7C5D19C10ADC}" destId="{9358B3AC-070D-40E7-AF71-A09BA8995FEC}" srcOrd="0" destOrd="0" presId="urn:microsoft.com/office/officeart/2005/8/layout/orgChart1"/>
    <dgm:cxn modelId="{2AAFCD27-64D6-4C52-A9F2-052EA44F247E}" srcId="{2709649C-8A61-4398-BD63-B3C8B3B24FE6}" destId="{6F88EDA9-9EE6-472B-AF9F-AD485BA9D986}" srcOrd="0" destOrd="0" parTransId="{E98B467E-FBED-4CB7-A837-7C5D19C10ADC}" sibTransId="{9F59132F-2E5D-4B70-8B13-DBE22874877C}"/>
    <dgm:cxn modelId="{41723BF2-BCD0-485E-9369-8F3621E861A3}" srcId="{E6B6AF75-BD03-4569-B272-B5A33316D915}" destId="{19827D2D-AE7A-4421-B634-41B001F70EBE}" srcOrd="1" destOrd="0" parTransId="{68A3755A-520C-4A03-9DA4-65C56F677788}" sibTransId="{B72B08DE-1449-4E44-A1C6-5B32A9599113}"/>
    <dgm:cxn modelId="{E7BF795D-6918-43DE-A3BE-4A3673819DFB}" type="presOf" srcId="{6F88EDA9-9EE6-472B-AF9F-AD485BA9D986}" destId="{5560571A-7126-4051-8E5D-95FC7D31EADF}" srcOrd="1" destOrd="0" presId="urn:microsoft.com/office/officeart/2005/8/layout/orgChart1"/>
    <dgm:cxn modelId="{42537E0F-550C-42B7-B282-5A25C19F2E40}" type="presOf" srcId="{6F88EDA9-9EE6-472B-AF9F-AD485BA9D986}" destId="{AF3C563C-C7F8-477C-A5FC-A2D3B153C299}" srcOrd="0" destOrd="0" presId="urn:microsoft.com/office/officeart/2005/8/layout/orgChart1"/>
    <dgm:cxn modelId="{A8537C6A-ED45-43BB-9D7D-274245BCC60C}" type="presOf" srcId="{5045D4F5-B813-4FBF-BA5D-006B4F750F5A}" destId="{2461F15F-02C2-41B2-AE4D-8AA4FC9D295A}" srcOrd="0" destOrd="0" presId="urn:microsoft.com/office/officeart/2005/8/layout/orgChart1"/>
    <dgm:cxn modelId="{B2CE1284-1F45-4EF8-9F06-50A75CB1E18C}" type="presOf" srcId="{19827D2D-AE7A-4421-B634-41B001F70EBE}" destId="{5DF7CE41-1F68-4EA8-8287-A0E4EDD661FB}" srcOrd="1" destOrd="0" presId="urn:microsoft.com/office/officeart/2005/8/layout/orgChart1"/>
    <dgm:cxn modelId="{51AA1CC9-A6A6-426D-A873-D7416343994B}" type="presOf" srcId="{E3ECD606-30CC-4F4A-A729-2B097329EA75}" destId="{69AC290F-71B6-4C34-96DA-853E6FFB2195}" srcOrd="1" destOrd="0" presId="urn:microsoft.com/office/officeart/2005/8/layout/orgChart1"/>
    <dgm:cxn modelId="{4AC490A1-2B65-4646-8860-65E2617B1C02}" srcId="{E6B6AF75-BD03-4569-B272-B5A33316D915}" destId="{2E2D02E3-356B-4928-95ED-D2D0F2338C5F}" srcOrd="6" destOrd="0" parTransId="{8DA8B882-8CD1-409F-A196-9DAD66A1AE4A}" sibTransId="{FD05311C-4260-449A-B5B8-B4A5396B5A1C}"/>
    <dgm:cxn modelId="{4BF7984A-82E3-4DBD-8700-772C9979B0B5}" type="presOf" srcId="{4B1A302D-6EA3-4B74-96FD-9F9D0A79F85C}" destId="{3602587A-CFC8-4043-B752-0966DCA9679E}" srcOrd="1" destOrd="0" presId="urn:microsoft.com/office/officeart/2005/8/layout/orgChart1"/>
    <dgm:cxn modelId="{4AB10DE1-7DFC-49B0-BC3E-3BD71FE54E76}" type="presOf" srcId="{1876AF48-B5EB-4F69-9205-FDD9B9F7F5CB}" destId="{1E58F974-D9F2-4E74-AF17-78B38732EAAF}" srcOrd="0" destOrd="0" presId="urn:microsoft.com/office/officeart/2005/8/layout/orgChart1"/>
    <dgm:cxn modelId="{C5BBF758-FCA1-45B6-B705-B66AF4D8FE28}" type="presOf" srcId="{4B1A302D-6EA3-4B74-96FD-9F9D0A79F85C}" destId="{FF022274-57CC-40F6-A5F8-576C052B6982}" srcOrd="0" destOrd="0" presId="urn:microsoft.com/office/officeart/2005/8/layout/orgChart1"/>
    <dgm:cxn modelId="{E5FF8B2C-A140-4D42-A6A3-596BD0569A3E}" srcId="{DAAF2088-CFA3-4F60-8B45-060449DD4BCD}" destId="{E6B6AF75-BD03-4569-B272-B5A33316D915}" srcOrd="0" destOrd="0" parTransId="{F3C8B41B-9D3B-4182-A6EE-CD0DBA0E8C8D}" sibTransId="{E056EF54-9718-405B-8F86-07183F856932}"/>
    <dgm:cxn modelId="{239135CD-52C1-451F-AFB1-C778ED8D0FDF}" type="presOf" srcId="{2709649C-8A61-4398-BD63-B3C8B3B24FE6}" destId="{BB43CA9E-A78F-4D3E-934A-2DD2953F2CF4}" srcOrd="1" destOrd="0" presId="urn:microsoft.com/office/officeart/2005/8/layout/orgChart1"/>
    <dgm:cxn modelId="{D148843F-F9B3-4E3E-85F7-92EBF01208F2}" srcId="{E6B6AF75-BD03-4569-B272-B5A33316D915}" destId="{E3ECD606-30CC-4F4A-A729-2B097329EA75}" srcOrd="4" destOrd="0" parTransId="{6278F30F-9C7A-45AB-B6F4-14294266AE32}" sibTransId="{A32A0586-6449-438E-BE07-65E74CB15BE1}"/>
    <dgm:cxn modelId="{BF705F65-F2B2-422A-BD24-95B29DEB94BA}" srcId="{E6B6AF75-BD03-4569-B272-B5A33316D915}" destId="{AADCCA7B-4D74-4A8B-8C6C-C44B03B371CB}" srcOrd="7" destOrd="0" parTransId="{5045D4F5-B813-4FBF-BA5D-006B4F750F5A}" sibTransId="{5091978C-9967-45E1-943A-4ED0B2100BA9}"/>
    <dgm:cxn modelId="{0A0A4743-1716-4CBE-952C-591D869AD1EE}" srcId="{E6B6AF75-BD03-4569-B272-B5A33316D915}" destId="{5CC5A5D2-ED51-41A0-95EE-A985B2899253}" srcOrd="2" destOrd="0" parTransId="{8F91FFDC-24F3-4000-8696-0172872BE110}" sibTransId="{043EE1EB-69F5-4586-99AB-3B075DCD38CD}"/>
    <dgm:cxn modelId="{6C51851C-D9F9-4CE8-88ED-0C92BE6CEA36}" type="presOf" srcId="{5CC5A5D2-ED51-41A0-95EE-A985B2899253}" destId="{018A9255-0337-43C8-94C6-AF448D25494A}" srcOrd="0" destOrd="0" presId="urn:microsoft.com/office/officeart/2005/8/layout/orgChart1"/>
    <dgm:cxn modelId="{59877CB1-353B-4284-AAAA-765A66FB5DF5}" type="presOf" srcId="{AC4597EB-EE9C-4803-B3D8-85B6A8DD27E4}" destId="{2753EE0A-C46C-406E-B2F6-2D1E1468801A}" srcOrd="1" destOrd="0" presId="urn:microsoft.com/office/officeart/2005/8/layout/orgChart1"/>
    <dgm:cxn modelId="{B5688F41-D8F7-44EE-ABE8-0A434994E78B}" srcId="{E6B6AF75-BD03-4569-B272-B5A33316D915}" destId="{4B1A302D-6EA3-4B74-96FD-9F9D0A79F85C}" srcOrd="3" destOrd="0" parTransId="{58601257-769A-4182-AE1E-9742069C803C}" sibTransId="{4B0AF513-44DE-4033-B71A-9E7E36EE350A}"/>
    <dgm:cxn modelId="{32352E71-9A6A-44DE-A4C2-7672EF601E1B}" type="presOf" srcId="{989486AB-1794-4BD5-B5B5-DBBBEDD723B9}" destId="{49748801-E203-416B-B581-30DC08555597}" srcOrd="0" destOrd="0" presId="urn:microsoft.com/office/officeart/2005/8/layout/orgChart1"/>
    <dgm:cxn modelId="{9CCC407E-C112-42DB-B8C3-E4E11633A8C9}" type="presOf" srcId="{8DA8B882-8CD1-409F-A196-9DAD66A1AE4A}" destId="{AB608E0A-64FA-4D55-A506-891D94A3B1B4}" srcOrd="0" destOrd="0" presId="urn:microsoft.com/office/officeart/2005/8/layout/orgChart1"/>
    <dgm:cxn modelId="{A85A6B4D-3770-4A29-AA44-07755C67A79F}" type="presParOf" srcId="{CBD2A69D-8136-44E1-9D86-887D6CD0841A}" destId="{BA594913-AC5F-43E8-9CD8-EA99F5096282}" srcOrd="0" destOrd="0" presId="urn:microsoft.com/office/officeart/2005/8/layout/orgChart1"/>
    <dgm:cxn modelId="{73EDDDC7-8F1C-4CBE-85F3-69CBDE2D5753}" type="presParOf" srcId="{BA594913-AC5F-43E8-9CD8-EA99F5096282}" destId="{BF3D9798-036F-4542-84BB-AF5EE4F4FC0C}" srcOrd="0" destOrd="0" presId="urn:microsoft.com/office/officeart/2005/8/layout/orgChart1"/>
    <dgm:cxn modelId="{38F68601-98B3-4A06-B966-F8F35CA447F4}" type="presParOf" srcId="{BF3D9798-036F-4542-84BB-AF5EE4F4FC0C}" destId="{94C0B232-75A6-41F8-BC56-320036D9AF1F}" srcOrd="0" destOrd="0" presId="urn:microsoft.com/office/officeart/2005/8/layout/orgChart1"/>
    <dgm:cxn modelId="{6F260F6D-4455-47C1-B0E6-DF11FF5A0685}" type="presParOf" srcId="{BF3D9798-036F-4542-84BB-AF5EE4F4FC0C}" destId="{8B16D942-9BF7-40EA-9133-AA24247FE92A}" srcOrd="1" destOrd="0" presId="urn:microsoft.com/office/officeart/2005/8/layout/orgChart1"/>
    <dgm:cxn modelId="{25FED2A1-B1CD-4F70-801C-D341D26236D5}" type="presParOf" srcId="{BA594913-AC5F-43E8-9CD8-EA99F5096282}" destId="{CF7ABA4E-9D48-47D7-B380-990308CBBF38}" srcOrd="1" destOrd="0" presId="urn:microsoft.com/office/officeart/2005/8/layout/orgChart1"/>
    <dgm:cxn modelId="{BC0CDC6F-2090-4643-BCE6-2A66F82A56F2}" type="presParOf" srcId="{CF7ABA4E-9D48-47D7-B380-990308CBBF38}" destId="{90689DA6-4B78-4ADB-99D0-1C8D0877249E}" srcOrd="0" destOrd="0" presId="urn:microsoft.com/office/officeart/2005/8/layout/orgChart1"/>
    <dgm:cxn modelId="{7FE26479-2E1D-40AD-B579-114AF42CCB3D}" type="presParOf" srcId="{CF7ABA4E-9D48-47D7-B380-990308CBBF38}" destId="{44891E64-347A-4262-A15D-6ADF7DFD3FD1}" srcOrd="1" destOrd="0" presId="urn:microsoft.com/office/officeart/2005/8/layout/orgChart1"/>
    <dgm:cxn modelId="{1D7EC9AC-FD7B-4DA3-9DC3-F34D3DF6E68D}" type="presParOf" srcId="{44891E64-347A-4262-A15D-6ADF7DFD3FD1}" destId="{3641C130-245E-40E1-BF6E-F7FD0EE70FBB}" srcOrd="0" destOrd="0" presId="urn:microsoft.com/office/officeart/2005/8/layout/orgChart1"/>
    <dgm:cxn modelId="{8177F965-0108-4C95-AC14-2A412962B90E}" type="presParOf" srcId="{3641C130-245E-40E1-BF6E-F7FD0EE70FBB}" destId="{966F30DC-A9D9-41B4-9919-AB33B7145343}" srcOrd="0" destOrd="0" presId="urn:microsoft.com/office/officeart/2005/8/layout/orgChart1"/>
    <dgm:cxn modelId="{896F4FA5-645C-49ED-A3F0-C7B730AEB05F}" type="presParOf" srcId="{3641C130-245E-40E1-BF6E-F7FD0EE70FBB}" destId="{5DF7CE41-1F68-4EA8-8287-A0E4EDD661FB}" srcOrd="1" destOrd="0" presId="urn:microsoft.com/office/officeart/2005/8/layout/orgChart1"/>
    <dgm:cxn modelId="{B91E4BBD-1744-45A7-90A8-EFDDDCDC2110}" type="presParOf" srcId="{44891E64-347A-4262-A15D-6ADF7DFD3FD1}" destId="{7612772C-0642-4BDC-84DB-F675DF5257D4}" srcOrd="1" destOrd="0" presId="urn:microsoft.com/office/officeart/2005/8/layout/orgChart1"/>
    <dgm:cxn modelId="{90E284A5-E352-4AFE-8F51-F86C95257DA8}" type="presParOf" srcId="{44891E64-347A-4262-A15D-6ADF7DFD3FD1}" destId="{8623E5BC-8337-45C7-9F42-10F47A1659CB}" srcOrd="2" destOrd="0" presId="urn:microsoft.com/office/officeart/2005/8/layout/orgChart1"/>
    <dgm:cxn modelId="{A764CF42-515F-4302-8D76-86288368531B}" type="presParOf" srcId="{CF7ABA4E-9D48-47D7-B380-990308CBBF38}" destId="{6092B27A-BB0C-4D02-B2D9-C4B7E3869011}" srcOrd="2" destOrd="0" presId="urn:microsoft.com/office/officeart/2005/8/layout/orgChart1"/>
    <dgm:cxn modelId="{EEA8ECC2-BB0E-43E1-9A57-BBC6133E1E1F}" type="presParOf" srcId="{CF7ABA4E-9D48-47D7-B380-990308CBBF38}" destId="{C3ACBB1A-FAB2-4FAB-8081-94B5DBF0E8EC}" srcOrd="3" destOrd="0" presId="urn:microsoft.com/office/officeart/2005/8/layout/orgChart1"/>
    <dgm:cxn modelId="{D01EEC14-EF11-40A6-8CEC-FDD8EAD58062}" type="presParOf" srcId="{C3ACBB1A-FAB2-4FAB-8081-94B5DBF0E8EC}" destId="{987D9F2C-BB7C-467E-A582-761F93E14B5C}" srcOrd="0" destOrd="0" presId="urn:microsoft.com/office/officeart/2005/8/layout/orgChart1"/>
    <dgm:cxn modelId="{E27D35E5-7A1C-43BC-8603-78EA1B732AA3}" type="presParOf" srcId="{987D9F2C-BB7C-467E-A582-761F93E14B5C}" destId="{018A9255-0337-43C8-94C6-AF448D25494A}" srcOrd="0" destOrd="0" presId="urn:microsoft.com/office/officeart/2005/8/layout/orgChart1"/>
    <dgm:cxn modelId="{7CB5BC0C-DE58-4FD9-B97E-56A59F0B7540}" type="presParOf" srcId="{987D9F2C-BB7C-467E-A582-761F93E14B5C}" destId="{0551B8A1-23A0-489B-89C3-DAAAF2569FB2}" srcOrd="1" destOrd="0" presId="urn:microsoft.com/office/officeart/2005/8/layout/orgChart1"/>
    <dgm:cxn modelId="{1A623504-A8DD-40E5-A354-A327B952E708}" type="presParOf" srcId="{C3ACBB1A-FAB2-4FAB-8081-94B5DBF0E8EC}" destId="{09DEC174-B2C5-40A6-BEF0-10E028B547D2}" srcOrd="1" destOrd="0" presId="urn:microsoft.com/office/officeart/2005/8/layout/orgChart1"/>
    <dgm:cxn modelId="{3F12A0D5-4CB4-4A18-8C5E-28F5E66602E5}" type="presParOf" srcId="{C3ACBB1A-FAB2-4FAB-8081-94B5DBF0E8EC}" destId="{91BA47E6-F973-4FD4-A127-D1FB68457FC6}" srcOrd="2" destOrd="0" presId="urn:microsoft.com/office/officeart/2005/8/layout/orgChart1"/>
    <dgm:cxn modelId="{C457DA23-DFAD-4ABA-9C6E-34597B542430}" type="presParOf" srcId="{CF7ABA4E-9D48-47D7-B380-990308CBBF38}" destId="{EDF8B0BF-EC82-4D5C-8FFE-D8DF90522568}" srcOrd="4" destOrd="0" presId="urn:microsoft.com/office/officeart/2005/8/layout/orgChart1"/>
    <dgm:cxn modelId="{076052D5-7415-4A16-80FD-3B6C0361D075}" type="presParOf" srcId="{CF7ABA4E-9D48-47D7-B380-990308CBBF38}" destId="{420172C9-6250-4899-9D35-C4A91E041B39}" srcOrd="5" destOrd="0" presId="urn:microsoft.com/office/officeart/2005/8/layout/orgChart1"/>
    <dgm:cxn modelId="{32CFBF19-EA01-4BE3-8936-6776FC325F6E}" type="presParOf" srcId="{420172C9-6250-4899-9D35-C4A91E041B39}" destId="{42E22682-9AE5-40DB-9559-576ABEF9820A}" srcOrd="0" destOrd="0" presId="urn:microsoft.com/office/officeart/2005/8/layout/orgChart1"/>
    <dgm:cxn modelId="{BE7F1D32-056C-44E3-B04B-33B593A7D686}" type="presParOf" srcId="{42E22682-9AE5-40DB-9559-576ABEF9820A}" destId="{FF022274-57CC-40F6-A5F8-576C052B6982}" srcOrd="0" destOrd="0" presId="urn:microsoft.com/office/officeart/2005/8/layout/orgChart1"/>
    <dgm:cxn modelId="{D0D481DF-E751-4365-B922-AD9607747983}" type="presParOf" srcId="{42E22682-9AE5-40DB-9559-576ABEF9820A}" destId="{3602587A-CFC8-4043-B752-0966DCA9679E}" srcOrd="1" destOrd="0" presId="urn:microsoft.com/office/officeart/2005/8/layout/orgChart1"/>
    <dgm:cxn modelId="{CFF80599-505F-417A-8B6A-FF38D6C361B7}" type="presParOf" srcId="{420172C9-6250-4899-9D35-C4A91E041B39}" destId="{259368AB-7DA2-4F5B-88E0-0A844F76416B}" srcOrd="1" destOrd="0" presId="urn:microsoft.com/office/officeart/2005/8/layout/orgChart1"/>
    <dgm:cxn modelId="{22CD5148-5C92-4370-A904-E2FD81D3F004}" type="presParOf" srcId="{420172C9-6250-4899-9D35-C4A91E041B39}" destId="{13E025B1-3BBA-4BEA-B71B-F74B585177E1}" srcOrd="2" destOrd="0" presId="urn:microsoft.com/office/officeart/2005/8/layout/orgChart1"/>
    <dgm:cxn modelId="{32F8E10F-8294-48EE-8C9E-34AE5084A1E0}" type="presParOf" srcId="{CF7ABA4E-9D48-47D7-B380-990308CBBF38}" destId="{C2D9AACB-745E-47DD-973B-475A45B74771}" srcOrd="6" destOrd="0" presId="urn:microsoft.com/office/officeart/2005/8/layout/orgChart1"/>
    <dgm:cxn modelId="{26AC49E8-31A9-41D1-88D1-F8DB5F2F67E7}" type="presParOf" srcId="{CF7ABA4E-9D48-47D7-B380-990308CBBF38}" destId="{09A6FE1D-1A33-4916-A7D3-007A09E4C0A1}" srcOrd="7" destOrd="0" presId="urn:microsoft.com/office/officeart/2005/8/layout/orgChart1"/>
    <dgm:cxn modelId="{D1B148BF-1B51-41FC-8A44-E622FBF9BEE1}" type="presParOf" srcId="{09A6FE1D-1A33-4916-A7D3-007A09E4C0A1}" destId="{A3C09DA3-1F1B-4E8E-B502-8F3CAD5B08E9}" srcOrd="0" destOrd="0" presId="urn:microsoft.com/office/officeart/2005/8/layout/orgChart1"/>
    <dgm:cxn modelId="{1050D155-050D-4229-A9D8-E6073EA0BCAD}" type="presParOf" srcId="{A3C09DA3-1F1B-4E8E-B502-8F3CAD5B08E9}" destId="{24B1B040-AED7-4C09-B117-6F19C9820157}" srcOrd="0" destOrd="0" presId="urn:microsoft.com/office/officeart/2005/8/layout/orgChart1"/>
    <dgm:cxn modelId="{31D72BF3-938B-4B13-B5FD-BA7371F767DE}" type="presParOf" srcId="{A3C09DA3-1F1B-4E8E-B502-8F3CAD5B08E9}" destId="{69AC290F-71B6-4C34-96DA-853E6FFB2195}" srcOrd="1" destOrd="0" presId="urn:microsoft.com/office/officeart/2005/8/layout/orgChart1"/>
    <dgm:cxn modelId="{BED1AC17-1C77-42A6-9902-416946F721AB}" type="presParOf" srcId="{09A6FE1D-1A33-4916-A7D3-007A09E4C0A1}" destId="{0C0C341F-CFD0-47C2-9795-617058E09F18}" srcOrd="1" destOrd="0" presId="urn:microsoft.com/office/officeart/2005/8/layout/orgChart1"/>
    <dgm:cxn modelId="{8F9E6983-45A0-496A-AF8B-BF2FE6C76D76}" type="presParOf" srcId="{09A6FE1D-1A33-4916-A7D3-007A09E4C0A1}" destId="{82663C50-6D4B-4A65-9786-19BA33BB1264}" srcOrd="2" destOrd="0" presId="urn:microsoft.com/office/officeart/2005/8/layout/orgChart1"/>
    <dgm:cxn modelId="{A3EE689B-1498-435C-9F72-2006BD61D88B}" type="presParOf" srcId="{CF7ABA4E-9D48-47D7-B380-990308CBBF38}" destId="{49748801-E203-416B-B581-30DC08555597}" srcOrd="8" destOrd="0" presId="urn:microsoft.com/office/officeart/2005/8/layout/orgChart1"/>
    <dgm:cxn modelId="{B0A742AE-B782-4E0E-BB36-F5090F6CF0CE}" type="presParOf" srcId="{CF7ABA4E-9D48-47D7-B380-990308CBBF38}" destId="{852104FB-B215-48E9-8DEE-C5FE891B90F8}" srcOrd="9" destOrd="0" presId="urn:microsoft.com/office/officeart/2005/8/layout/orgChart1"/>
    <dgm:cxn modelId="{61D42B08-8B98-499F-B3AC-4326ABC3C26F}" type="presParOf" srcId="{852104FB-B215-48E9-8DEE-C5FE891B90F8}" destId="{6C3ACD35-876C-4902-B05C-211AAC9F4964}" srcOrd="0" destOrd="0" presId="urn:microsoft.com/office/officeart/2005/8/layout/orgChart1"/>
    <dgm:cxn modelId="{2554E1BA-CAF0-4990-A346-ADD31C129C14}" type="presParOf" srcId="{6C3ACD35-876C-4902-B05C-211AAC9F4964}" destId="{12154829-3976-488A-A2F1-B7B4389AA8A4}" srcOrd="0" destOrd="0" presId="urn:microsoft.com/office/officeart/2005/8/layout/orgChart1"/>
    <dgm:cxn modelId="{E552E134-9262-480E-8D3F-DC0682FC71E7}" type="presParOf" srcId="{6C3ACD35-876C-4902-B05C-211AAC9F4964}" destId="{898B77F2-EAE1-46C4-A95D-1E21096A0D17}" srcOrd="1" destOrd="0" presId="urn:microsoft.com/office/officeart/2005/8/layout/orgChart1"/>
    <dgm:cxn modelId="{9E165BE8-22C2-4998-9F2B-187CC4EC0398}" type="presParOf" srcId="{852104FB-B215-48E9-8DEE-C5FE891B90F8}" destId="{AFC4A2D4-5164-4C1F-8959-51495DFB74F8}" srcOrd="1" destOrd="0" presId="urn:microsoft.com/office/officeart/2005/8/layout/orgChart1"/>
    <dgm:cxn modelId="{3C1FAC37-41C4-4ED7-B27D-774BCAF78CB9}" type="presParOf" srcId="{852104FB-B215-48E9-8DEE-C5FE891B90F8}" destId="{23DAD11F-7CF3-4EC8-B33D-D253A1222736}" srcOrd="2" destOrd="0" presId="urn:microsoft.com/office/officeart/2005/8/layout/orgChart1"/>
    <dgm:cxn modelId="{0847C811-DCB7-472F-8A87-58BCA41734E1}" type="presParOf" srcId="{CF7ABA4E-9D48-47D7-B380-990308CBBF38}" destId="{AB608E0A-64FA-4D55-A506-891D94A3B1B4}" srcOrd="10" destOrd="0" presId="urn:microsoft.com/office/officeart/2005/8/layout/orgChart1"/>
    <dgm:cxn modelId="{38A64390-65B4-49C4-97B7-45A39C897CB0}" type="presParOf" srcId="{CF7ABA4E-9D48-47D7-B380-990308CBBF38}" destId="{90746ADF-41F4-483C-A4A7-879B6E0884E7}" srcOrd="11" destOrd="0" presId="urn:microsoft.com/office/officeart/2005/8/layout/orgChart1"/>
    <dgm:cxn modelId="{BFFCCE34-E400-4B80-8C69-6042C9B0A6E9}" type="presParOf" srcId="{90746ADF-41F4-483C-A4A7-879B6E0884E7}" destId="{48C3873C-B99A-49E1-B4B5-9E1B4259F21B}" srcOrd="0" destOrd="0" presId="urn:microsoft.com/office/officeart/2005/8/layout/orgChart1"/>
    <dgm:cxn modelId="{8FEDA9DE-E7B7-410A-8C4E-F0209AFA19D5}" type="presParOf" srcId="{48C3873C-B99A-49E1-B4B5-9E1B4259F21B}" destId="{B43A281E-DF83-4955-AB49-336311082FE9}" srcOrd="0" destOrd="0" presId="urn:microsoft.com/office/officeart/2005/8/layout/orgChart1"/>
    <dgm:cxn modelId="{A9CC1B39-F18D-4993-8873-97F18CA85817}" type="presParOf" srcId="{48C3873C-B99A-49E1-B4B5-9E1B4259F21B}" destId="{E5CBC653-C6C5-45C9-A6E5-98E7C743DEAE}" srcOrd="1" destOrd="0" presId="urn:microsoft.com/office/officeart/2005/8/layout/orgChart1"/>
    <dgm:cxn modelId="{79703342-D571-401C-8571-8F0CAEE3580E}" type="presParOf" srcId="{90746ADF-41F4-483C-A4A7-879B6E0884E7}" destId="{13212FA4-0662-4157-A60A-7D89C7757CD6}" srcOrd="1" destOrd="0" presId="urn:microsoft.com/office/officeart/2005/8/layout/orgChart1"/>
    <dgm:cxn modelId="{2C357E75-7A9A-4945-B9A2-9C7C5200137A}" type="presParOf" srcId="{90746ADF-41F4-483C-A4A7-879B6E0884E7}" destId="{777D56A3-A0E8-4ADA-A2A8-4CC5F4309F2C}" srcOrd="2" destOrd="0" presId="urn:microsoft.com/office/officeart/2005/8/layout/orgChart1"/>
    <dgm:cxn modelId="{8BB317DF-1496-4571-81D3-E2AF8A69E3BA}" type="presParOf" srcId="{CF7ABA4E-9D48-47D7-B380-990308CBBF38}" destId="{2461F15F-02C2-41B2-AE4D-8AA4FC9D295A}" srcOrd="12" destOrd="0" presId="urn:microsoft.com/office/officeart/2005/8/layout/orgChart1"/>
    <dgm:cxn modelId="{8BB2C76D-9C91-44CA-A99F-D4BDFD884296}" type="presParOf" srcId="{CF7ABA4E-9D48-47D7-B380-990308CBBF38}" destId="{AC149CBF-F8D4-4D77-9722-7098CCEC6618}" srcOrd="13" destOrd="0" presId="urn:microsoft.com/office/officeart/2005/8/layout/orgChart1"/>
    <dgm:cxn modelId="{62B92D8E-898B-4D01-9384-330233C429AE}" type="presParOf" srcId="{AC149CBF-F8D4-4D77-9722-7098CCEC6618}" destId="{359800F2-EA8B-4C2F-818C-B09EB8492566}" srcOrd="0" destOrd="0" presId="urn:microsoft.com/office/officeart/2005/8/layout/orgChart1"/>
    <dgm:cxn modelId="{04E39C46-C020-4C51-8C57-8037464589CA}" type="presParOf" srcId="{359800F2-EA8B-4C2F-818C-B09EB8492566}" destId="{9C033F16-F747-4699-A9D6-41EC91285DFB}" srcOrd="0" destOrd="0" presId="urn:microsoft.com/office/officeart/2005/8/layout/orgChart1"/>
    <dgm:cxn modelId="{25A01960-9171-42DF-81B0-E470AD65AE36}" type="presParOf" srcId="{359800F2-EA8B-4C2F-818C-B09EB8492566}" destId="{CEA990C5-22DC-45A7-9122-EED49E8C676D}" srcOrd="1" destOrd="0" presId="urn:microsoft.com/office/officeart/2005/8/layout/orgChart1"/>
    <dgm:cxn modelId="{62254EC0-0B42-4C71-9EEC-7156E202E91B}" type="presParOf" srcId="{AC149CBF-F8D4-4D77-9722-7098CCEC6618}" destId="{BC187969-D8E4-4D0C-BF9D-816CE8F0E682}" srcOrd="1" destOrd="0" presId="urn:microsoft.com/office/officeart/2005/8/layout/orgChart1"/>
    <dgm:cxn modelId="{81455D11-3862-42E2-B21C-D395CFF8DC96}" type="presParOf" srcId="{AC149CBF-F8D4-4D77-9722-7098CCEC6618}" destId="{E85C24C9-691E-4435-94C0-A119787AA253}" srcOrd="2" destOrd="0" presId="urn:microsoft.com/office/officeart/2005/8/layout/orgChart1"/>
    <dgm:cxn modelId="{6B50AA54-55A3-4786-8318-575D5B035A67}" type="presParOf" srcId="{BA594913-AC5F-43E8-9CD8-EA99F5096282}" destId="{9C744F4F-A890-4C55-9AB2-99CD6CB2F34F}" srcOrd="2" destOrd="0" presId="urn:microsoft.com/office/officeart/2005/8/layout/orgChart1"/>
    <dgm:cxn modelId="{C5BA0EC7-8611-495E-88F5-39C9A9AD341C}" type="presParOf" srcId="{9C744F4F-A890-4C55-9AB2-99CD6CB2F34F}" destId="{EFE9067F-3C54-4AC9-B40F-66B509C6EF61}" srcOrd="0" destOrd="0" presId="urn:microsoft.com/office/officeart/2005/8/layout/orgChart1"/>
    <dgm:cxn modelId="{5FC4B7AD-2874-403B-BB1F-EC1B5BEABC65}" type="presParOf" srcId="{9C744F4F-A890-4C55-9AB2-99CD6CB2F34F}" destId="{227D6700-2F9E-4648-9BE7-1AFD9F72CCFA}" srcOrd="1" destOrd="0" presId="urn:microsoft.com/office/officeart/2005/8/layout/orgChart1"/>
    <dgm:cxn modelId="{4042642A-79D0-42BD-886A-0AC671815D21}" type="presParOf" srcId="{227D6700-2F9E-4648-9BE7-1AFD9F72CCFA}" destId="{7A192C87-FF05-49B7-BB45-E2677CD8C3A0}" srcOrd="0" destOrd="0" presId="urn:microsoft.com/office/officeart/2005/8/layout/orgChart1"/>
    <dgm:cxn modelId="{207FA67B-347C-4D7A-8224-AD2671822621}" type="presParOf" srcId="{7A192C87-FF05-49B7-BB45-E2677CD8C3A0}" destId="{8FAA2748-5F61-4F13-A0AE-1CC317508591}" srcOrd="0" destOrd="0" presId="urn:microsoft.com/office/officeart/2005/8/layout/orgChart1"/>
    <dgm:cxn modelId="{9370019B-D12D-4F87-B6D0-12087AC51C06}" type="presParOf" srcId="{7A192C87-FF05-49B7-BB45-E2677CD8C3A0}" destId="{BB43CA9E-A78F-4D3E-934A-2DD2953F2CF4}" srcOrd="1" destOrd="0" presId="urn:microsoft.com/office/officeart/2005/8/layout/orgChart1"/>
    <dgm:cxn modelId="{2223EEED-28D4-4998-8A00-F3457B7C4504}" type="presParOf" srcId="{227D6700-2F9E-4648-9BE7-1AFD9F72CCFA}" destId="{689AAC43-31A6-4C16-8E93-2254546C89ED}" srcOrd="1" destOrd="0" presId="urn:microsoft.com/office/officeart/2005/8/layout/orgChart1"/>
    <dgm:cxn modelId="{E67FC024-C169-4736-A7D0-37611E310996}" type="presParOf" srcId="{227D6700-2F9E-4648-9BE7-1AFD9F72CCFA}" destId="{280DF552-724C-4E45-8E75-C231AE70EE98}" srcOrd="2" destOrd="0" presId="urn:microsoft.com/office/officeart/2005/8/layout/orgChart1"/>
    <dgm:cxn modelId="{2A4D26C3-2E82-417B-B763-028530195591}" type="presParOf" srcId="{280DF552-724C-4E45-8E75-C231AE70EE98}" destId="{9358B3AC-070D-40E7-AF71-A09BA8995FEC}" srcOrd="0" destOrd="0" presId="urn:microsoft.com/office/officeart/2005/8/layout/orgChart1"/>
    <dgm:cxn modelId="{D2BA2A2F-42AC-4AD9-B747-879AC8603021}" type="presParOf" srcId="{280DF552-724C-4E45-8E75-C231AE70EE98}" destId="{177E8310-D6BA-4BEB-B922-48323A1DF96E}" srcOrd="1" destOrd="0" presId="urn:microsoft.com/office/officeart/2005/8/layout/orgChart1"/>
    <dgm:cxn modelId="{6ABC1F69-127F-47CF-BE08-FD9BBFB9DA10}" type="presParOf" srcId="{177E8310-D6BA-4BEB-B922-48323A1DF96E}" destId="{DE8FCDA3-3CA6-4665-88AC-2FE0C760CB7F}" srcOrd="0" destOrd="0" presId="urn:microsoft.com/office/officeart/2005/8/layout/orgChart1"/>
    <dgm:cxn modelId="{2EB7AA8F-98A0-4854-8CE8-3C9C7FAADEE4}" type="presParOf" srcId="{DE8FCDA3-3CA6-4665-88AC-2FE0C760CB7F}" destId="{AF3C563C-C7F8-477C-A5FC-A2D3B153C299}" srcOrd="0" destOrd="0" presId="urn:microsoft.com/office/officeart/2005/8/layout/orgChart1"/>
    <dgm:cxn modelId="{08810946-9313-4511-9F72-819DB92C9563}" type="presParOf" srcId="{DE8FCDA3-3CA6-4665-88AC-2FE0C760CB7F}" destId="{5560571A-7126-4051-8E5D-95FC7D31EADF}" srcOrd="1" destOrd="0" presId="urn:microsoft.com/office/officeart/2005/8/layout/orgChart1"/>
    <dgm:cxn modelId="{605E7139-2B40-431D-B4C3-6AD8650F53F5}" type="presParOf" srcId="{177E8310-D6BA-4BEB-B922-48323A1DF96E}" destId="{399484B5-E12C-4BEF-ADA9-F20152B2B81B}" srcOrd="1" destOrd="0" presId="urn:microsoft.com/office/officeart/2005/8/layout/orgChart1"/>
    <dgm:cxn modelId="{A81F605E-7AAE-4D0A-8FA4-111A1B911541}" type="presParOf" srcId="{177E8310-D6BA-4BEB-B922-48323A1DF96E}" destId="{23ADA86C-F0B3-4260-8533-4C211217F443}" srcOrd="2" destOrd="0" presId="urn:microsoft.com/office/officeart/2005/8/layout/orgChart1"/>
    <dgm:cxn modelId="{FA3BC47F-D442-47A6-8F26-2D8E7964ED0B}" type="presParOf" srcId="{280DF552-724C-4E45-8E75-C231AE70EE98}" destId="{1E58F974-D9F2-4E74-AF17-78B38732EAAF}" srcOrd="2" destOrd="0" presId="urn:microsoft.com/office/officeart/2005/8/layout/orgChart1"/>
    <dgm:cxn modelId="{FE73E04F-C64F-42D8-9317-E45529DA6C81}" type="presParOf" srcId="{280DF552-724C-4E45-8E75-C231AE70EE98}" destId="{E0614ED8-31E5-4A61-8588-E4D7C79AE170}" srcOrd="3" destOrd="0" presId="urn:microsoft.com/office/officeart/2005/8/layout/orgChart1"/>
    <dgm:cxn modelId="{19BD420C-4A94-4F20-8F49-E8D49B73BEB0}" type="presParOf" srcId="{E0614ED8-31E5-4A61-8588-E4D7C79AE170}" destId="{5277670A-1366-40E6-A92E-6940D70FA4F1}" srcOrd="0" destOrd="0" presId="urn:microsoft.com/office/officeart/2005/8/layout/orgChart1"/>
    <dgm:cxn modelId="{19CD7545-7BC4-4869-AC6E-52C0D7B5E420}" type="presParOf" srcId="{5277670A-1366-40E6-A92E-6940D70FA4F1}" destId="{07E51368-07F0-4DF5-AFAF-AAEF6B6EC562}" srcOrd="0" destOrd="0" presId="urn:microsoft.com/office/officeart/2005/8/layout/orgChart1"/>
    <dgm:cxn modelId="{7B0CBC58-759B-4B29-97D6-AA52580ECF83}" type="presParOf" srcId="{5277670A-1366-40E6-A92E-6940D70FA4F1}" destId="{2753EE0A-C46C-406E-B2F6-2D1E1468801A}" srcOrd="1" destOrd="0" presId="urn:microsoft.com/office/officeart/2005/8/layout/orgChart1"/>
    <dgm:cxn modelId="{F1B12DF0-CF27-4031-84F6-0AF950B9C937}" type="presParOf" srcId="{E0614ED8-31E5-4A61-8588-E4D7C79AE170}" destId="{9AF1EB31-9907-42EF-B33A-27FF06C06B69}" srcOrd="1" destOrd="0" presId="urn:microsoft.com/office/officeart/2005/8/layout/orgChart1"/>
    <dgm:cxn modelId="{BB2CC6E6-290E-4247-A78D-3C8302F1B802}" type="presParOf" srcId="{E0614ED8-31E5-4A61-8588-E4D7C79AE170}" destId="{41B569DA-1E6F-46D4-8D7E-487865CDB47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8F974-D9F2-4E74-AF17-78B38732EAAF}">
      <dsp:nvSpPr>
        <dsp:cNvPr id="0" name=""/>
        <dsp:cNvSpPr/>
      </dsp:nvSpPr>
      <dsp:spPr>
        <a:xfrm>
          <a:off x="1875830" y="2010245"/>
          <a:ext cx="621032" cy="534814"/>
        </a:xfrm>
        <a:custGeom>
          <a:avLst/>
          <a:gdLst/>
          <a:ahLst/>
          <a:cxnLst/>
          <a:rect l="0" t="0" r="0" b="0"/>
          <a:pathLst>
            <a:path>
              <a:moveTo>
                <a:pt x="621032" y="0"/>
              </a:moveTo>
              <a:lnTo>
                <a:pt x="621032" y="534814"/>
              </a:lnTo>
              <a:lnTo>
                <a:pt x="0" y="534814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8B3AC-070D-40E7-AF71-A09BA8995FEC}">
      <dsp:nvSpPr>
        <dsp:cNvPr id="0" name=""/>
        <dsp:cNvSpPr/>
      </dsp:nvSpPr>
      <dsp:spPr>
        <a:xfrm>
          <a:off x="2496863" y="2010245"/>
          <a:ext cx="561361" cy="534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814"/>
              </a:lnTo>
              <a:lnTo>
                <a:pt x="561361" y="534814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9067F-3C54-4AC9-B40F-66B509C6EF61}">
      <dsp:nvSpPr>
        <dsp:cNvPr id="0" name=""/>
        <dsp:cNvSpPr/>
      </dsp:nvSpPr>
      <dsp:spPr>
        <a:xfrm>
          <a:off x="3319689" y="1073077"/>
          <a:ext cx="1741215" cy="566886"/>
        </a:xfrm>
        <a:custGeom>
          <a:avLst/>
          <a:gdLst/>
          <a:ahLst/>
          <a:cxnLst/>
          <a:rect l="0" t="0" r="0" b="0"/>
          <a:pathLst>
            <a:path>
              <a:moveTo>
                <a:pt x="1741215" y="0"/>
              </a:moveTo>
              <a:lnTo>
                <a:pt x="1741215" y="566886"/>
              </a:lnTo>
              <a:lnTo>
                <a:pt x="0" y="566886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1F15F-02C2-41B2-AE4D-8AA4FC9D295A}">
      <dsp:nvSpPr>
        <dsp:cNvPr id="0" name=""/>
        <dsp:cNvSpPr/>
      </dsp:nvSpPr>
      <dsp:spPr>
        <a:xfrm>
          <a:off x="5060905" y="1073077"/>
          <a:ext cx="3503541" cy="224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788"/>
              </a:lnTo>
              <a:lnTo>
                <a:pt x="3503541" y="2101788"/>
              </a:lnTo>
              <a:lnTo>
                <a:pt x="3503541" y="224328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08E0A-64FA-4D55-A506-891D94A3B1B4}">
      <dsp:nvSpPr>
        <dsp:cNvPr id="0" name=""/>
        <dsp:cNvSpPr/>
      </dsp:nvSpPr>
      <dsp:spPr>
        <a:xfrm>
          <a:off x="5060905" y="1073077"/>
          <a:ext cx="2201536" cy="224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788"/>
              </a:lnTo>
              <a:lnTo>
                <a:pt x="2201536" y="2101788"/>
              </a:lnTo>
              <a:lnTo>
                <a:pt x="2201536" y="224328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48801-E203-416B-B581-30DC08555597}">
      <dsp:nvSpPr>
        <dsp:cNvPr id="0" name=""/>
        <dsp:cNvSpPr/>
      </dsp:nvSpPr>
      <dsp:spPr>
        <a:xfrm>
          <a:off x="5060905" y="1073077"/>
          <a:ext cx="779386" cy="224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788"/>
              </a:lnTo>
              <a:lnTo>
                <a:pt x="779386" y="2101788"/>
              </a:lnTo>
              <a:lnTo>
                <a:pt x="779386" y="224328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9AACB-745E-47DD-973B-475A45B74771}">
      <dsp:nvSpPr>
        <dsp:cNvPr id="0" name=""/>
        <dsp:cNvSpPr/>
      </dsp:nvSpPr>
      <dsp:spPr>
        <a:xfrm>
          <a:off x="4418142" y="1073077"/>
          <a:ext cx="642762" cy="2243284"/>
        </a:xfrm>
        <a:custGeom>
          <a:avLst/>
          <a:gdLst/>
          <a:ahLst/>
          <a:cxnLst/>
          <a:rect l="0" t="0" r="0" b="0"/>
          <a:pathLst>
            <a:path>
              <a:moveTo>
                <a:pt x="642762" y="0"/>
              </a:moveTo>
              <a:lnTo>
                <a:pt x="642762" y="2101788"/>
              </a:lnTo>
              <a:lnTo>
                <a:pt x="0" y="2101788"/>
              </a:lnTo>
              <a:lnTo>
                <a:pt x="0" y="224328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B0BF-EC82-4D5C-8FFE-D8DF90522568}">
      <dsp:nvSpPr>
        <dsp:cNvPr id="0" name=""/>
        <dsp:cNvSpPr/>
      </dsp:nvSpPr>
      <dsp:spPr>
        <a:xfrm>
          <a:off x="3116137" y="1073077"/>
          <a:ext cx="1944767" cy="2243284"/>
        </a:xfrm>
        <a:custGeom>
          <a:avLst/>
          <a:gdLst/>
          <a:ahLst/>
          <a:cxnLst/>
          <a:rect l="0" t="0" r="0" b="0"/>
          <a:pathLst>
            <a:path>
              <a:moveTo>
                <a:pt x="1944767" y="0"/>
              </a:moveTo>
              <a:lnTo>
                <a:pt x="1944767" y="2101788"/>
              </a:lnTo>
              <a:lnTo>
                <a:pt x="0" y="2101788"/>
              </a:lnTo>
              <a:lnTo>
                <a:pt x="0" y="224328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2B27A-BB0C-4D02-B2D9-C4B7E3869011}">
      <dsp:nvSpPr>
        <dsp:cNvPr id="0" name=""/>
        <dsp:cNvSpPr/>
      </dsp:nvSpPr>
      <dsp:spPr>
        <a:xfrm>
          <a:off x="1814131" y="1073077"/>
          <a:ext cx="3246773" cy="2243284"/>
        </a:xfrm>
        <a:custGeom>
          <a:avLst/>
          <a:gdLst/>
          <a:ahLst/>
          <a:cxnLst/>
          <a:rect l="0" t="0" r="0" b="0"/>
          <a:pathLst>
            <a:path>
              <a:moveTo>
                <a:pt x="3246773" y="0"/>
              </a:moveTo>
              <a:lnTo>
                <a:pt x="3246773" y="2101788"/>
              </a:lnTo>
              <a:lnTo>
                <a:pt x="0" y="2101788"/>
              </a:lnTo>
              <a:lnTo>
                <a:pt x="0" y="224328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89DA6-4B78-4ADB-99D0-1C8D0877249E}">
      <dsp:nvSpPr>
        <dsp:cNvPr id="0" name=""/>
        <dsp:cNvSpPr/>
      </dsp:nvSpPr>
      <dsp:spPr>
        <a:xfrm>
          <a:off x="512126" y="1073077"/>
          <a:ext cx="4548779" cy="2243284"/>
        </a:xfrm>
        <a:custGeom>
          <a:avLst/>
          <a:gdLst/>
          <a:ahLst/>
          <a:cxnLst/>
          <a:rect l="0" t="0" r="0" b="0"/>
          <a:pathLst>
            <a:path>
              <a:moveTo>
                <a:pt x="4548779" y="0"/>
              </a:moveTo>
              <a:lnTo>
                <a:pt x="4548779" y="2101788"/>
              </a:lnTo>
              <a:lnTo>
                <a:pt x="0" y="2101788"/>
              </a:lnTo>
              <a:lnTo>
                <a:pt x="0" y="224328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0B232-75A6-41F8-BC56-320036D9AF1F}">
      <dsp:nvSpPr>
        <dsp:cNvPr id="0" name=""/>
        <dsp:cNvSpPr/>
      </dsp:nvSpPr>
      <dsp:spPr>
        <a:xfrm>
          <a:off x="3829027" y="54993"/>
          <a:ext cx="2463755" cy="10180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1" kern="1200">
              <a:latin typeface="Arial" panose="020B0604020202020204" pitchFamily="34" charset="0"/>
              <a:cs typeface="Arial" panose="020B0604020202020204" pitchFamily="34" charset="0"/>
            </a:rPr>
            <a:t>Camat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1" kern="1200">
              <a:latin typeface="Arial" panose="020B0604020202020204" pitchFamily="34" charset="0"/>
              <a:cs typeface="Arial" panose="020B0604020202020204" pitchFamily="34" charset="0"/>
            </a:rPr>
            <a:t>Drs.IKA NUGRAHA</a:t>
          </a:r>
          <a:endParaRPr lang="en-US" sz="105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9027" y="54993"/>
        <a:ext cx="2463755" cy="1018083"/>
      </dsp:txXfrm>
    </dsp:sp>
    <dsp:sp modelId="{966F30DC-A9D9-41B4-9919-AB33B7145343}">
      <dsp:nvSpPr>
        <dsp:cNvPr id="0" name=""/>
        <dsp:cNvSpPr/>
      </dsp:nvSpPr>
      <dsp:spPr>
        <a:xfrm>
          <a:off x="2619" y="3316361"/>
          <a:ext cx="1019013" cy="871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>
              <a:latin typeface="Arial" panose="020B0604020202020204" pitchFamily="34" charset="0"/>
              <a:cs typeface="Arial" panose="020B0604020202020204" pitchFamily="34" charset="0"/>
            </a:rPr>
            <a:t>Jabatan Fungsional</a:t>
          </a:r>
          <a:endParaRPr lang="en-US" sz="11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19" y="3316361"/>
        <a:ext cx="1019013" cy="871925"/>
      </dsp:txXfrm>
    </dsp:sp>
    <dsp:sp modelId="{018A9255-0337-43C8-94C6-AF448D25494A}">
      <dsp:nvSpPr>
        <dsp:cNvPr id="0" name=""/>
        <dsp:cNvSpPr/>
      </dsp:nvSpPr>
      <dsp:spPr>
        <a:xfrm>
          <a:off x="1304624" y="3316361"/>
          <a:ext cx="1019013" cy="871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>
              <a:latin typeface="Arial" panose="020B0604020202020204" pitchFamily="34" charset="0"/>
              <a:cs typeface="Arial" panose="020B0604020202020204" pitchFamily="34" charset="0"/>
            </a:rPr>
            <a:t>Seksi Pemerintahan</a:t>
          </a:r>
          <a:endParaRPr lang="en-US" sz="11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4624" y="3316361"/>
        <a:ext cx="1019013" cy="871925"/>
      </dsp:txXfrm>
    </dsp:sp>
    <dsp:sp modelId="{FF022274-57CC-40F6-A5F8-576C052B6982}">
      <dsp:nvSpPr>
        <dsp:cNvPr id="0" name=""/>
        <dsp:cNvSpPr/>
      </dsp:nvSpPr>
      <dsp:spPr>
        <a:xfrm>
          <a:off x="2606630" y="3316361"/>
          <a:ext cx="1019013" cy="871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>
              <a:latin typeface="Arial" panose="020B0604020202020204" pitchFamily="34" charset="0"/>
              <a:cs typeface="Arial" panose="020B0604020202020204" pitchFamily="34" charset="0"/>
            </a:rPr>
            <a:t>Seksi Pemerintahan</a:t>
          </a:r>
          <a:endParaRPr lang="en-US" sz="11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6630" y="3316361"/>
        <a:ext cx="1019013" cy="871925"/>
      </dsp:txXfrm>
    </dsp:sp>
    <dsp:sp modelId="{24B1B040-AED7-4C09-B117-6F19C9820157}">
      <dsp:nvSpPr>
        <dsp:cNvPr id="0" name=""/>
        <dsp:cNvSpPr/>
      </dsp:nvSpPr>
      <dsp:spPr>
        <a:xfrm>
          <a:off x="3908636" y="3316361"/>
          <a:ext cx="1019013" cy="871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>
              <a:latin typeface="Arial" panose="020B0604020202020204" pitchFamily="34" charset="0"/>
              <a:cs typeface="Arial" panose="020B0604020202020204" pitchFamily="34" charset="0"/>
            </a:rPr>
            <a:t>Seksi Sosial Budaya</a:t>
          </a:r>
          <a:endParaRPr lang="en-US" sz="11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8636" y="3316361"/>
        <a:ext cx="1019013" cy="871925"/>
      </dsp:txXfrm>
    </dsp:sp>
    <dsp:sp modelId="{12154829-3976-488A-A2F1-B7B4389AA8A4}">
      <dsp:nvSpPr>
        <dsp:cNvPr id="0" name=""/>
        <dsp:cNvSpPr/>
      </dsp:nvSpPr>
      <dsp:spPr>
        <a:xfrm>
          <a:off x="5210641" y="3316361"/>
          <a:ext cx="1259300" cy="8290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>
              <a:latin typeface="Arial" panose="020B0604020202020204" pitchFamily="34" charset="0"/>
              <a:cs typeface="Arial" panose="020B0604020202020204" pitchFamily="34" charset="0"/>
            </a:rPr>
            <a:t>Seksi Ketenagakerjaan</a:t>
          </a:r>
          <a:endParaRPr lang="en-US" sz="11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10641" y="3316361"/>
        <a:ext cx="1259300" cy="829072"/>
      </dsp:txXfrm>
    </dsp:sp>
    <dsp:sp modelId="{B43A281E-DF83-4955-AB49-336311082FE9}">
      <dsp:nvSpPr>
        <dsp:cNvPr id="0" name=""/>
        <dsp:cNvSpPr/>
      </dsp:nvSpPr>
      <dsp:spPr>
        <a:xfrm>
          <a:off x="6752934" y="3316361"/>
          <a:ext cx="1019013" cy="871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>
              <a:latin typeface="Arial" panose="020B0604020202020204" pitchFamily="34" charset="0"/>
              <a:cs typeface="Arial" panose="020B0604020202020204" pitchFamily="34" charset="0"/>
            </a:rPr>
            <a:t>Seksi Pemberdayaan Masyarakat</a:t>
          </a:r>
          <a:endParaRPr lang="en-US" sz="11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52934" y="3316361"/>
        <a:ext cx="1019013" cy="871925"/>
      </dsp:txXfrm>
    </dsp:sp>
    <dsp:sp modelId="{9C033F16-F747-4699-A9D6-41EC91285DFB}">
      <dsp:nvSpPr>
        <dsp:cNvPr id="0" name=""/>
        <dsp:cNvSpPr/>
      </dsp:nvSpPr>
      <dsp:spPr>
        <a:xfrm>
          <a:off x="8054940" y="3316361"/>
          <a:ext cx="1019013" cy="871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>
              <a:latin typeface="Arial" panose="020B0604020202020204" pitchFamily="34" charset="0"/>
              <a:cs typeface="Arial" panose="020B0604020202020204" pitchFamily="34" charset="0"/>
            </a:rPr>
            <a:t>Seksi Pembangunan</a:t>
          </a:r>
          <a:endParaRPr lang="en-US" sz="11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54940" y="3316361"/>
        <a:ext cx="1019013" cy="871925"/>
      </dsp:txXfrm>
    </dsp:sp>
    <dsp:sp modelId="{8FAA2748-5F61-4F13-A0AE-1CC317508591}">
      <dsp:nvSpPr>
        <dsp:cNvPr id="0" name=""/>
        <dsp:cNvSpPr/>
      </dsp:nvSpPr>
      <dsp:spPr>
        <a:xfrm>
          <a:off x="1674037" y="1269682"/>
          <a:ext cx="1645652" cy="740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50" b="1" kern="1200">
              <a:latin typeface="Arial" panose="020B0604020202020204" pitchFamily="34" charset="0"/>
              <a:cs typeface="Arial" panose="020B0604020202020204" pitchFamily="34" charset="0"/>
            </a:rPr>
            <a:t>SEKCAM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50" b="1" kern="1200">
              <a:latin typeface="Arial" panose="020B0604020202020204" pitchFamily="34" charset="0"/>
              <a:cs typeface="Arial" panose="020B0604020202020204" pitchFamily="34" charset="0"/>
            </a:rPr>
            <a:t>Heri Mulyadi</a:t>
          </a:r>
          <a:endParaRPr lang="en-US" sz="105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74037" y="1269682"/>
        <a:ext cx="1645652" cy="740563"/>
      </dsp:txXfrm>
    </dsp:sp>
    <dsp:sp modelId="{AF3C563C-C7F8-477C-A5FC-A2D3B153C299}">
      <dsp:nvSpPr>
        <dsp:cNvPr id="0" name=""/>
        <dsp:cNvSpPr/>
      </dsp:nvSpPr>
      <dsp:spPr>
        <a:xfrm>
          <a:off x="3058225" y="2208164"/>
          <a:ext cx="1347580" cy="673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/>
            <a:t>SUBAG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/>
            <a:t>Program Keuangan</a:t>
          </a:r>
          <a:endParaRPr lang="en-US" sz="1100" b="1" kern="1200"/>
        </a:p>
      </dsp:txBody>
      <dsp:txXfrm>
        <a:off x="3058225" y="2208164"/>
        <a:ext cx="1347580" cy="673790"/>
      </dsp:txXfrm>
    </dsp:sp>
    <dsp:sp modelId="{07E51368-07F0-4DF5-AFAF-AAEF6B6EC562}">
      <dsp:nvSpPr>
        <dsp:cNvPr id="0" name=""/>
        <dsp:cNvSpPr/>
      </dsp:nvSpPr>
      <dsp:spPr>
        <a:xfrm>
          <a:off x="130066" y="2208164"/>
          <a:ext cx="1745763" cy="673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/>
            <a:t>KASUBAG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b="1" kern="1200"/>
            <a:t>Umum dan Kepegawaian </a:t>
          </a:r>
          <a:endParaRPr lang="en-US" sz="1100" b="1" kern="1200"/>
        </a:p>
      </dsp:txBody>
      <dsp:txXfrm>
        <a:off x="130066" y="2208164"/>
        <a:ext cx="1745763" cy="673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6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383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77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21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143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222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23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095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4280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9028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523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199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6188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9159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093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5063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6700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7340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088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3604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3127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05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0289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8750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4389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2658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413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182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6224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5578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469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30733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71482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9649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4240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66061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7342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83526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1295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1286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9427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1440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958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880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06405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84029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3720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158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62100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4868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23571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1177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8064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86584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199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2384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92235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79182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85365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0827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66674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4461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25655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89682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8050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78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16535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5534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75041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5881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40671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3299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54331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76625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73089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57980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54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805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286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1266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3904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1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375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BC35B2-9EEB-44EC-AB54-95783163BF2E}" type="datetimeFigureOut">
              <a:rPr lang="id-ID" smtClean="0"/>
              <a:t>11/10/2019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E5D3-12B3-4261-B5C8-8B47C06C84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7258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975104"/>
            <a:ext cx="6510528" cy="4882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7629" y="296893"/>
            <a:ext cx="82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Sidang Kerja Praktik </a:t>
            </a:r>
          </a:p>
          <a:p>
            <a:pPr algn="ctr"/>
            <a:r>
              <a:rPr lang="id-ID" sz="2400" b="1" dirty="0"/>
              <a:t>Pengembangan Aplikasi Pemberdayaan Masyarakat Berbasis Web Di Kecamatan Majalaya Kabupaten Bandung</a:t>
            </a:r>
          </a:p>
        </p:txBody>
      </p:sp>
    </p:spTree>
    <p:extLst>
      <p:ext uri="{BB962C8B-B14F-4D97-AF65-F5344CB8AC3E}">
        <p14:creationId xmlns:p14="http://schemas.microsoft.com/office/powerpoint/2010/main" val="26134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1"/>
          <p:cNvSpPr>
            <a:spLocks noChangeArrowheads="1"/>
          </p:cNvSpPr>
          <p:nvPr/>
        </p:nvSpPr>
        <p:spPr bwMode="auto">
          <a:xfrm>
            <a:off x="3913450" y="5454265"/>
            <a:ext cx="4837240" cy="7132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Waterfall Pressman</a:t>
            </a:r>
            <a:r>
              <a:rPr kumimoji="0" lang="id-ID" altLang="id-ID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id-ID" altLang="id-ID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(Pressman:2015:42) </a:t>
            </a:r>
            <a:endParaRPr kumimoji="0" lang="id-ID" altLang="id-ID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03"/>
          <p:cNvSpPr>
            <a:spLocks noChangeArrowheads="1"/>
          </p:cNvSpPr>
          <p:nvPr/>
        </p:nvSpPr>
        <p:spPr bwMode="auto">
          <a:xfrm>
            <a:off x="5129720" y="433706"/>
            <a:ext cx="4124325" cy="5492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Waterfall </a:t>
            </a:r>
            <a:endParaRPr kumimoji="0" lang="id-ID" altLang="id-ID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28800" y="49277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sz="2800" b="1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828800" y="59826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id-ID" altLang="id-ID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id-ID" altLang="id-ID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93" y="1367701"/>
            <a:ext cx="9704777" cy="38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1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4890012" y="1548645"/>
            <a:ext cx="2449028" cy="86868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Website Bandungkab</a:t>
            </a:r>
            <a:endParaRPr lang="id-ID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834366" y="2784965"/>
            <a:ext cx="2560320" cy="12325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Website Kecamatan Majalaya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9688" y="167419"/>
            <a:ext cx="3568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Website </a:t>
            </a:r>
            <a:r>
              <a:rPr lang="id-ID" sz="2400" b="1" dirty="0" smtClean="0"/>
              <a:t>Kecamatan Majalaya </a:t>
            </a:r>
            <a:endParaRPr lang="id-ID" sz="2400" b="1" dirty="0" smtClean="0"/>
          </a:p>
          <a:p>
            <a:pPr algn="ctr"/>
            <a:r>
              <a:rPr lang="id-ID" sz="2400" b="1" dirty="0" smtClean="0"/>
              <a:t>Sebelum</a:t>
            </a:r>
            <a:endParaRPr lang="id-ID" sz="2400" b="1" dirty="0"/>
          </a:p>
        </p:txBody>
      </p:sp>
      <p:cxnSp>
        <p:nvCxnSpPr>
          <p:cNvPr id="14" name="Straight Arrow Connector 13"/>
          <p:cNvCxnSpPr>
            <a:stCxn id="12" idx="1"/>
            <a:endCxn id="2" idx="3"/>
          </p:cNvCxnSpPr>
          <p:nvPr/>
        </p:nvCxnSpPr>
        <p:spPr>
          <a:xfrm flipH="1" flipV="1">
            <a:off x="3311526" y="1030404"/>
            <a:ext cx="1522840" cy="23708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3339350" y="3204716"/>
            <a:ext cx="1495016" cy="1965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2052" idx="3"/>
          </p:cNvCxnSpPr>
          <p:nvPr/>
        </p:nvCxnSpPr>
        <p:spPr>
          <a:xfrm flipH="1">
            <a:off x="3378482" y="3401232"/>
            <a:ext cx="1455884" cy="20170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28" idx="0"/>
          </p:cNvCxnSpPr>
          <p:nvPr/>
        </p:nvCxnSpPr>
        <p:spPr>
          <a:xfrm flipH="1">
            <a:off x="6113284" y="4017498"/>
            <a:ext cx="1242" cy="367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4"/>
            <a:endCxn id="12" idx="0"/>
          </p:cNvCxnSpPr>
          <p:nvPr/>
        </p:nvCxnSpPr>
        <p:spPr>
          <a:xfrm>
            <a:off x="6114526" y="2417325"/>
            <a:ext cx="0" cy="367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5" idx="1"/>
          </p:cNvCxnSpPr>
          <p:nvPr/>
        </p:nvCxnSpPr>
        <p:spPr>
          <a:xfrm flipV="1">
            <a:off x="7394686" y="3242678"/>
            <a:ext cx="1458368" cy="1585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3"/>
            <a:endCxn id="6" idx="1"/>
          </p:cNvCxnSpPr>
          <p:nvPr/>
        </p:nvCxnSpPr>
        <p:spPr>
          <a:xfrm>
            <a:off x="7394686" y="3401232"/>
            <a:ext cx="1458368" cy="21249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7" idx="1"/>
          </p:cNvCxnSpPr>
          <p:nvPr/>
        </p:nvCxnSpPr>
        <p:spPr>
          <a:xfrm flipV="1">
            <a:off x="7394686" y="1077952"/>
            <a:ext cx="1458367" cy="23232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85" y="4450809"/>
            <a:ext cx="3343912" cy="22243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24" y="0"/>
            <a:ext cx="3339350" cy="2060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89" y="2180048"/>
            <a:ext cx="3321615" cy="1917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" y="4319493"/>
            <a:ext cx="3271987" cy="2288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64" y="4385137"/>
            <a:ext cx="3658183" cy="1914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85" y="2338602"/>
            <a:ext cx="3343912" cy="1973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909" y="0"/>
            <a:ext cx="3346915" cy="19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5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4890012" y="1548645"/>
            <a:ext cx="2449028" cy="86868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Website Bandungkab</a:t>
            </a:r>
            <a:endParaRPr lang="id-ID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834366" y="2784965"/>
            <a:ext cx="2560320" cy="12325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Website Kecamatan Majalaya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9688" y="167419"/>
            <a:ext cx="3568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Website </a:t>
            </a:r>
            <a:r>
              <a:rPr lang="id-ID" sz="2400" b="1" dirty="0" smtClean="0"/>
              <a:t>Kecamatan Majalaya </a:t>
            </a:r>
            <a:endParaRPr lang="id-ID" sz="2400" b="1" dirty="0" smtClean="0"/>
          </a:p>
          <a:p>
            <a:pPr algn="ctr"/>
            <a:r>
              <a:rPr lang="id-ID" sz="2400" b="1" dirty="0" smtClean="0"/>
              <a:t>Sesudah</a:t>
            </a:r>
            <a:r>
              <a:rPr lang="id-ID" sz="2400" b="1" dirty="0" smtClean="0"/>
              <a:t> </a:t>
            </a:r>
            <a:endParaRPr lang="id-ID" sz="24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3339349" y="833120"/>
            <a:ext cx="1495017" cy="25681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2051" idx="3"/>
          </p:cNvCxnSpPr>
          <p:nvPr/>
        </p:nvCxnSpPr>
        <p:spPr>
          <a:xfrm flipH="1" flipV="1">
            <a:off x="3339350" y="3204716"/>
            <a:ext cx="1495016" cy="1965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2052" idx="3"/>
          </p:cNvCxnSpPr>
          <p:nvPr/>
        </p:nvCxnSpPr>
        <p:spPr>
          <a:xfrm flipH="1">
            <a:off x="3378482" y="3401232"/>
            <a:ext cx="1455884" cy="20170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 flipH="1">
            <a:off x="6113284" y="4017498"/>
            <a:ext cx="1242" cy="367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4"/>
            <a:endCxn id="12" idx="0"/>
          </p:cNvCxnSpPr>
          <p:nvPr/>
        </p:nvCxnSpPr>
        <p:spPr>
          <a:xfrm>
            <a:off x="6114526" y="2417325"/>
            <a:ext cx="0" cy="367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5" idx="1"/>
          </p:cNvCxnSpPr>
          <p:nvPr/>
        </p:nvCxnSpPr>
        <p:spPr>
          <a:xfrm flipV="1">
            <a:off x="7394686" y="3242678"/>
            <a:ext cx="1458368" cy="1585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3"/>
            <a:endCxn id="6" idx="1"/>
          </p:cNvCxnSpPr>
          <p:nvPr/>
        </p:nvCxnSpPr>
        <p:spPr>
          <a:xfrm>
            <a:off x="7394686" y="3401232"/>
            <a:ext cx="1458368" cy="21249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7" idx="1"/>
          </p:cNvCxnSpPr>
          <p:nvPr/>
        </p:nvCxnSpPr>
        <p:spPr>
          <a:xfrm flipV="1">
            <a:off x="7394686" y="1077952"/>
            <a:ext cx="1458367" cy="23232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677" y="-102403"/>
            <a:ext cx="3409026" cy="212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676" y="2258773"/>
            <a:ext cx="3409026" cy="189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7" y="4281722"/>
            <a:ext cx="3353095" cy="227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85" y="2258773"/>
            <a:ext cx="3343912" cy="20334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85" y="4450809"/>
            <a:ext cx="3343912" cy="22243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86" y="-11933"/>
            <a:ext cx="3343914" cy="2191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32" y="4437249"/>
            <a:ext cx="3238903" cy="16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04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807" y="889698"/>
            <a:ext cx="109870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Pengalaman dari pelaksanaan Kerja Praktek </a:t>
            </a:r>
          </a:p>
          <a:p>
            <a:r>
              <a:rPr lang="id-ID" sz="2400" b="1" dirty="0" smtClean="0"/>
              <a:t>pribadi bagi mahasiswa : </a:t>
            </a:r>
          </a:p>
          <a:p>
            <a:endParaRPr lang="id-ID" sz="2000" dirty="0"/>
          </a:p>
          <a:p>
            <a:pPr marL="342900" indent="-342900">
              <a:buAutoNum type="arabicPeriod"/>
            </a:pPr>
            <a:r>
              <a:rPr lang="id-ID" sz="2000" dirty="0" smtClean="0"/>
              <a:t>Mengetahui bagaimana proses pengoprasian website di kecamatan </a:t>
            </a:r>
          </a:p>
          <a:p>
            <a:endParaRPr lang="id-ID" sz="2000" dirty="0" smtClean="0"/>
          </a:p>
          <a:p>
            <a:r>
              <a:rPr lang="id-ID" sz="2000" dirty="0" smtClean="0"/>
              <a:t>2.   Mendapatkan teman baru di lingkungan baru </a:t>
            </a:r>
          </a:p>
          <a:p>
            <a:endParaRPr lang="id-ID" sz="2000" dirty="0" smtClean="0"/>
          </a:p>
          <a:p>
            <a:r>
              <a:rPr lang="id-ID" sz="2000" dirty="0" smtClean="0"/>
              <a:t>3.   Mendapatkan masukkan ilmu baru dari lingkungan kecamatan</a:t>
            </a:r>
          </a:p>
          <a:p>
            <a:r>
              <a:rPr lang="id-ID" sz="2000" dirty="0" smtClean="0"/>
              <a:t> </a:t>
            </a:r>
          </a:p>
          <a:p>
            <a:r>
              <a:rPr lang="id-ID" sz="2000" dirty="0" smtClean="0"/>
              <a:t>4.   Bersikap bertanggung jawab atas perkara admin website </a:t>
            </a:r>
          </a:p>
          <a:p>
            <a:pPr marL="342900" indent="-342900">
              <a:buAutoNum type="arabicPeriod"/>
            </a:pPr>
            <a:endParaRPr lang="id-ID" sz="2000" dirty="0" smtClean="0"/>
          </a:p>
          <a:p>
            <a:r>
              <a:rPr lang="id-ID" sz="2000" dirty="0" smtClean="0"/>
              <a:t>5.   Mencoba memenuhi persyaratan KP sebelum dilaksanakan KP </a:t>
            </a:r>
          </a:p>
          <a:p>
            <a:r>
              <a:rPr lang="id-ID" sz="2000" dirty="0"/>
              <a:t> </a:t>
            </a:r>
            <a:r>
              <a:rPr lang="id-ID" sz="2000" dirty="0" smtClean="0"/>
              <a:t>     dengan memenuhi standar ijin KP dari Kabupaten Bandung  dengan </a:t>
            </a:r>
          </a:p>
          <a:p>
            <a:r>
              <a:rPr lang="id-ID" sz="2000" dirty="0" smtClean="0"/>
              <a:t>      surat ijin Kerja Praktek dari pihak kabupaten di wilayah Soreang</a:t>
            </a:r>
          </a:p>
          <a:p>
            <a:endParaRPr lang="id-ID" sz="2000" dirty="0" smtClean="0"/>
          </a:p>
          <a:p>
            <a:r>
              <a:rPr lang="id-ID" sz="2000" dirty="0" smtClean="0"/>
              <a:t>6.   Mengalami berbagai macam sosialisasi yang berbeda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815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8471" y="2383971"/>
            <a:ext cx="75153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 smtClean="0"/>
              <a:t>Sekian Presentasi Sidang KP ini</a:t>
            </a:r>
          </a:p>
          <a:p>
            <a:pPr algn="ctr"/>
            <a:r>
              <a:rPr lang="id-ID" sz="4000" dirty="0" smtClean="0"/>
              <a:t> Terima Kasih </a:t>
            </a:r>
          </a:p>
          <a:p>
            <a:pPr algn="ctr"/>
            <a:r>
              <a:rPr lang="id-ID" sz="4000" dirty="0" smtClean="0"/>
              <a:t>Wassalamualaikum wr wb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578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3231" y="708660"/>
            <a:ext cx="2531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Kata Pengantar</a:t>
            </a:r>
            <a:endParaRPr lang="id-ID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904012" y="4115336"/>
            <a:ext cx="114708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1.	Bapak Yudi Herdiana, S.T,.M.T. sebagai Dekan FTI UNIBBA </a:t>
            </a:r>
          </a:p>
          <a:p>
            <a:r>
              <a:rPr lang="id-ID" sz="2000" dirty="0"/>
              <a:t>2.	Ahmad Faozan Muntaha.S.Kom sebagai Pembina Kerja Lapangan</a:t>
            </a:r>
          </a:p>
          <a:p>
            <a:r>
              <a:rPr lang="id-ID" sz="2000" dirty="0"/>
              <a:t>3.	Bapak Zen Munawar, S.T.M.Kom sebagai Pembina sebelumnya Kerja Lapangan</a:t>
            </a:r>
          </a:p>
          <a:p>
            <a:r>
              <a:rPr lang="id-ID" sz="2000" dirty="0"/>
              <a:t>4.	Bapak Asep Sebagai Pembimbing Kerja Praktik </a:t>
            </a:r>
          </a:p>
          <a:p>
            <a:r>
              <a:rPr lang="id-ID" sz="2000" dirty="0"/>
              <a:t>5.	Ibu Sylvia Aprilia,A.Md sebagai Pembimbing Kerja Praktik </a:t>
            </a:r>
          </a:p>
          <a:p>
            <a:r>
              <a:rPr lang="id-ID" sz="2000" dirty="0"/>
              <a:t>6.	Bapak Usman, S.Sos.,M.Si sebagai Pimpinan di Kecamatan Majalaya sebelumnya</a:t>
            </a:r>
          </a:p>
          <a:p>
            <a:r>
              <a:rPr lang="id-ID" sz="2000" dirty="0"/>
              <a:t>7.	Ibu Nining sebagai perantara ijin Kerja Praktik</a:t>
            </a:r>
          </a:p>
          <a:p>
            <a:r>
              <a:rPr lang="id-ID" sz="2000" dirty="0"/>
              <a:t>8.	Bapak Drs.IKA NUGRAHA sebagai Pimpinan di Kecamatan Majalaya 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013" y="1519446"/>
            <a:ext cx="11120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Assalamu’alaikum wr. wb</a:t>
            </a:r>
          </a:p>
          <a:p>
            <a:r>
              <a:rPr lang="id-ID" sz="2400" dirty="0" smtClean="0"/>
              <a:t>Segala Puji Bagi Allah Yang Maha Pengasih lagi Maha Penyayang yang atas Berkah dan</a:t>
            </a:r>
          </a:p>
          <a:p>
            <a:r>
              <a:rPr lang="id-ID" sz="2400" dirty="0" smtClean="0"/>
              <a:t>Hidayahnya kami dapat menyelesaikan Laporan dari Kerja Praktek dengan judul “Pengembangan Aplikasi Pemberdayaan Masyarakat Berbasis Web Di Kecamatan Majalaya </a:t>
            </a:r>
          </a:p>
          <a:p>
            <a:r>
              <a:rPr lang="id-ID" sz="2400" dirty="0" smtClean="0"/>
              <a:t> Kabupaten Bandung”. </a:t>
            </a:r>
          </a:p>
          <a:p>
            <a:r>
              <a:rPr lang="id-ID" sz="2400" dirty="0" smtClean="0"/>
              <a:t>Kami ucapkan terima kasih kepada berbagai pihak yang membantu agar hasil laporan ini</a:t>
            </a:r>
          </a:p>
          <a:p>
            <a:r>
              <a:rPr lang="id-ID" sz="2400" dirty="0" smtClean="0"/>
              <a:t>dapat dibuat terutama kepada :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03967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42210673"/>
              </p:ext>
            </p:extLst>
          </p:nvPr>
        </p:nvGraphicFramePr>
        <p:xfrm>
          <a:off x="1303017" y="2021454"/>
          <a:ext cx="9076573" cy="4223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86972" y="815009"/>
            <a:ext cx="5133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Struktur Organisasi Kantor Kecamatan Majalaya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4582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320" y="571500"/>
            <a:ext cx="89154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417320" y="125884"/>
            <a:ext cx="811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/>
              <a:t>Profil Tempat Kerja Praktek </a:t>
            </a:r>
            <a:endParaRPr lang="id-ID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19112" y="487025"/>
            <a:ext cx="1151181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Lokasi :</a:t>
            </a:r>
            <a:r>
              <a:rPr lang="id-ID" sz="2400" dirty="0"/>
              <a:t>	</a:t>
            </a:r>
            <a:endParaRPr lang="id-ID" sz="2400" dirty="0" smtClean="0"/>
          </a:p>
          <a:p>
            <a:r>
              <a:rPr lang="id-ID" sz="2400" dirty="0" smtClean="0"/>
              <a:t>Jl</a:t>
            </a:r>
            <a:r>
              <a:rPr lang="id-ID" sz="2400" dirty="0"/>
              <a:t>. Babakan No.220, Majasetra, Kec. Majalaya, </a:t>
            </a:r>
            <a:endParaRPr lang="id-ID" sz="2400" dirty="0" smtClean="0"/>
          </a:p>
          <a:p>
            <a:r>
              <a:rPr lang="id-ID" sz="2400" dirty="0" smtClean="0"/>
              <a:t>Bandung</a:t>
            </a:r>
            <a:r>
              <a:rPr lang="id-ID" sz="2400" dirty="0"/>
              <a:t>, Jawa Barat </a:t>
            </a:r>
            <a:r>
              <a:rPr lang="id-ID" sz="2400" dirty="0" smtClean="0"/>
              <a:t>40382</a:t>
            </a:r>
          </a:p>
          <a:p>
            <a:endParaRPr lang="id-ID" sz="2400" b="1" dirty="0" smtClean="0"/>
          </a:p>
          <a:p>
            <a:r>
              <a:rPr lang="id-ID" sz="2400" b="1" dirty="0" smtClean="0"/>
              <a:t>Visi </a:t>
            </a:r>
            <a:r>
              <a:rPr lang="id-ID" sz="2400" b="1" dirty="0"/>
              <a:t>	: </a:t>
            </a:r>
          </a:p>
          <a:p>
            <a:r>
              <a:rPr lang="id-ID" sz="2400" dirty="0" smtClean="0"/>
              <a:t>Memantapkan </a:t>
            </a:r>
            <a:r>
              <a:rPr lang="id-ID" sz="2400" dirty="0"/>
              <a:t>Kabupaten Bandung Yang Maju dan Mandiri Dan Berdaya saing Melalui tata Kelola Pemerintah Yang Baik dan sinergitas Pembangunan Perdesaan Yang Berlandaskan Religius, Kultural dan Berwawasan Lingkungan</a:t>
            </a:r>
            <a:r>
              <a:rPr lang="id-ID" sz="2400" dirty="0" smtClean="0"/>
              <a:t>.</a:t>
            </a:r>
            <a:endParaRPr lang="id-ID" sz="2400" dirty="0"/>
          </a:p>
          <a:p>
            <a:endParaRPr lang="id-ID" sz="2400" b="1" dirty="0" smtClean="0"/>
          </a:p>
          <a:p>
            <a:r>
              <a:rPr lang="id-ID" sz="2400" b="1" dirty="0" smtClean="0"/>
              <a:t>Misi </a:t>
            </a:r>
            <a:r>
              <a:rPr lang="id-ID" sz="2400" b="1" dirty="0"/>
              <a:t>	: </a:t>
            </a:r>
          </a:p>
          <a:p>
            <a:r>
              <a:rPr lang="id-ID" sz="2400" dirty="0"/>
              <a:t>Mewujudkan tata kelola pemerintahan yang baik dan bersih, melalui:</a:t>
            </a:r>
          </a:p>
          <a:p>
            <a:r>
              <a:rPr lang="id-ID" sz="2400" dirty="0" smtClean="0"/>
              <a:t>1. Peningkatan </a:t>
            </a:r>
            <a:r>
              <a:rPr lang="id-ID" sz="2400" dirty="0"/>
              <a:t>Kualitas Pelayanan Prima</a:t>
            </a:r>
          </a:p>
          <a:p>
            <a:r>
              <a:rPr lang="id-ID" sz="2400" dirty="0" smtClean="0"/>
              <a:t>2. Peningkatan </a:t>
            </a:r>
            <a:r>
              <a:rPr lang="id-ID" sz="2400" dirty="0"/>
              <a:t>Kinerja Penyelenggaraan Tugas Umum Pemerintahan </a:t>
            </a:r>
            <a:r>
              <a:rPr lang="id-ID" sz="2400" dirty="0" smtClean="0"/>
              <a:t>Kecamatan</a:t>
            </a:r>
            <a:endParaRPr lang="id-ID" sz="2400" dirty="0"/>
          </a:p>
          <a:p>
            <a:r>
              <a:rPr lang="id-ID" sz="2400" dirty="0" smtClean="0"/>
              <a:t>3. Peningkatan </a:t>
            </a:r>
            <a:r>
              <a:rPr lang="id-ID" sz="2400" dirty="0"/>
              <a:t>tata Kelola Pemerintahan</a:t>
            </a:r>
            <a:r>
              <a:rPr lang="id-ID" sz="2400" dirty="0" smtClean="0"/>
              <a:t>.</a:t>
            </a:r>
          </a:p>
          <a:p>
            <a:endParaRPr lang="id-ID" sz="2400" b="1" dirty="0" smtClean="0"/>
          </a:p>
          <a:p>
            <a:r>
              <a:rPr lang="id-ID" sz="2400" b="1" dirty="0" smtClean="0"/>
              <a:t>Moto Pelayanan</a:t>
            </a:r>
            <a:endParaRPr lang="id-ID" sz="2400" dirty="0"/>
          </a:p>
          <a:p>
            <a:r>
              <a:rPr lang="id-ID" sz="2400" dirty="0"/>
              <a:t>“ TEPAT” Transparan, Efektif, Efisien, Partisipatif, Akuntabel, Tuntas.</a:t>
            </a:r>
          </a:p>
        </p:txBody>
      </p:sp>
    </p:spTree>
    <p:extLst>
      <p:ext uri="{BB962C8B-B14F-4D97-AF65-F5344CB8AC3E}">
        <p14:creationId xmlns:p14="http://schemas.microsoft.com/office/powerpoint/2010/main" val="2242263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1052" y="355342"/>
            <a:ext cx="6789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/>
              <a:t>Tujuan Melaksanakan Kerja Praktek Di </a:t>
            </a:r>
          </a:p>
          <a:p>
            <a:pPr algn="ctr"/>
            <a:r>
              <a:rPr lang="id-ID" sz="3200" b="1" dirty="0" smtClean="0"/>
              <a:t>Kantor Kecamatan Majalaya </a:t>
            </a:r>
            <a:endParaRPr lang="id-ID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0554" y="1456006"/>
            <a:ext cx="1112035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Tujuan Kerja Praktek Di Kantor Kecamatan Majalaya dapat </a:t>
            </a:r>
          </a:p>
          <a:p>
            <a:r>
              <a:rPr lang="id-ID" sz="2800" dirty="0" smtClean="0"/>
              <a:t>dikelompokan menjadi beberapa aspek :</a:t>
            </a:r>
          </a:p>
          <a:p>
            <a:endParaRPr lang="id-ID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800" dirty="0" smtClean="0"/>
              <a:t>Menyelesaikan Tugas Kuliah Kerja Praktek </a:t>
            </a:r>
          </a:p>
          <a:p>
            <a:endParaRPr lang="id-ID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800" dirty="0" smtClean="0"/>
              <a:t>Menambah Pengalaman Kerja di lingkungan Masyarakat </a:t>
            </a:r>
          </a:p>
          <a:p>
            <a:endParaRPr lang="id-ID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800" dirty="0" smtClean="0"/>
              <a:t>Menerapkan pelajaran kulliah di kehidupan lingkungan kerja</a:t>
            </a:r>
          </a:p>
          <a:p>
            <a:endParaRPr lang="id-ID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800" dirty="0" smtClean="0"/>
              <a:t>Bersosialisasi dengan berbagai kondisi di lingkungan kerja</a:t>
            </a:r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042115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674914"/>
            <a:ext cx="419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Waktu Kerja Praktek </a:t>
            </a:r>
            <a:endParaRPr lang="id-ID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6686" y="1321245"/>
            <a:ext cx="960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Waktu Pelaksanaan Kerja Praktek </a:t>
            </a:r>
            <a:r>
              <a:rPr lang="id-ID" sz="3200" dirty="0"/>
              <a:t>ialah </a:t>
            </a:r>
            <a:endParaRPr lang="id-ID" sz="3200" dirty="0" smtClean="0"/>
          </a:p>
          <a:p>
            <a:r>
              <a:rPr lang="id-ID" sz="3200" dirty="0" smtClean="0"/>
              <a:t>Tanggal 27 </a:t>
            </a:r>
            <a:r>
              <a:rPr lang="id-ID" sz="3200" dirty="0"/>
              <a:t>Februari 2019 sampai 18 April 2019 </a:t>
            </a:r>
            <a:endParaRPr lang="id-ID" sz="3200" dirty="0" smtClean="0"/>
          </a:p>
          <a:p>
            <a:r>
              <a:rPr lang="id-ID" sz="3200" dirty="0" smtClean="0"/>
              <a:t>selama </a:t>
            </a:r>
            <a:r>
              <a:rPr lang="id-ID" sz="3200" dirty="0"/>
              <a:t>8 </a:t>
            </a:r>
            <a:r>
              <a:rPr lang="id-ID" sz="3200" dirty="0" smtClean="0"/>
              <a:t>minggu</a:t>
            </a:r>
          </a:p>
          <a:p>
            <a:endParaRPr lang="id-ID" sz="3200" dirty="0"/>
          </a:p>
          <a:p>
            <a:r>
              <a:rPr lang="id-ID" sz="3200" dirty="0" smtClean="0"/>
              <a:t>Hari pelaksanaan Kerja Praktek di lingkungan KP ialah pada hari </a:t>
            </a:r>
          </a:p>
          <a:p>
            <a:endParaRPr lang="id-ID" sz="3200" dirty="0"/>
          </a:p>
          <a:p>
            <a:r>
              <a:rPr lang="id-ID" sz="3200" dirty="0" smtClean="0"/>
              <a:t>+ Senin pada jam 	08:00 </a:t>
            </a:r>
            <a:r>
              <a:rPr lang="id-ID" sz="3200" dirty="0"/>
              <a:t>–</a:t>
            </a:r>
            <a:r>
              <a:rPr lang="id-ID" sz="3200" dirty="0" smtClean="0"/>
              <a:t> 15:00.</a:t>
            </a:r>
          </a:p>
          <a:p>
            <a:r>
              <a:rPr lang="id-ID" sz="3200" dirty="0" smtClean="0"/>
              <a:t>+ Rabu pada jam  	08:00 – 15:00.</a:t>
            </a:r>
          </a:p>
          <a:p>
            <a:r>
              <a:rPr lang="id-ID" sz="3200" dirty="0" smtClean="0"/>
              <a:t>+ Jum’at pada jam 	08:00 – 14:00 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607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999" y="1100969"/>
            <a:ext cx="9857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Tujuan Pengembangan </a:t>
            </a:r>
            <a:r>
              <a:rPr lang="id-ID" sz="2400" dirty="0"/>
              <a:t>Aplikasi Pemberdayaan Masyarakat Berbasis Web Di Kecamatan Majalaya </a:t>
            </a:r>
            <a:r>
              <a:rPr lang="id-ID" sz="2400" dirty="0" smtClean="0"/>
              <a:t>Kabupaten </a:t>
            </a:r>
            <a:r>
              <a:rPr lang="id-ID" sz="2400" dirty="0"/>
              <a:t>Bandung ialah </a:t>
            </a:r>
            <a:r>
              <a:rPr lang="id-ID" sz="2400" dirty="0" smtClean="0"/>
              <a:t>:</a:t>
            </a:r>
            <a:endParaRPr lang="id-ID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8072" y="2400300"/>
            <a:ext cx="91390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+ Untuk membuat website kecamatan berstandar Kabupaten Bandung </a:t>
            </a:r>
          </a:p>
          <a:p>
            <a:endParaRPr lang="id-ID" sz="2000" dirty="0" smtClean="0"/>
          </a:p>
          <a:p>
            <a:r>
              <a:rPr lang="id-ID" sz="2000" dirty="0" smtClean="0"/>
              <a:t>+ Memaksimalkan website yang sudah ada dengan penyesuaian </a:t>
            </a:r>
          </a:p>
          <a:p>
            <a:r>
              <a:rPr lang="id-ID" sz="2000" dirty="0" smtClean="0"/>
              <a:t>   dengan keperluan saat ini</a:t>
            </a:r>
          </a:p>
          <a:p>
            <a:endParaRPr lang="id-ID" sz="2000" dirty="0"/>
          </a:p>
          <a:p>
            <a:r>
              <a:rPr lang="id-ID" sz="2000" dirty="0" smtClean="0"/>
              <a:t>+ Melengkapi dokumen yang belum tersedia di website yang telah ada</a:t>
            </a:r>
          </a:p>
          <a:p>
            <a:endParaRPr lang="id-ID" sz="2000" dirty="0"/>
          </a:p>
          <a:p>
            <a:r>
              <a:rPr lang="id-ID" sz="2000" dirty="0" smtClean="0"/>
              <a:t>+ Menambahkan Post yang sesuai standar baru</a:t>
            </a:r>
          </a:p>
          <a:p>
            <a:endParaRPr lang="id-ID" sz="2000" dirty="0" smtClean="0"/>
          </a:p>
          <a:p>
            <a:r>
              <a:rPr lang="id-ID" sz="2000" dirty="0" smtClean="0"/>
              <a:t>+ Melengkapi Post yang belum lengkap</a:t>
            </a:r>
          </a:p>
          <a:p>
            <a:r>
              <a:rPr lang="id-ID" sz="2000" dirty="0" smtClean="0"/>
              <a:t>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489010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3019" y="360106"/>
            <a:ext cx="655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Permodelan Website Kecamatan Majalaya </a:t>
            </a:r>
            <a:endParaRPr lang="id-ID" sz="2800" b="1" dirty="0"/>
          </a:p>
        </p:txBody>
      </p:sp>
      <p:sp>
        <p:nvSpPr>
          <p:cNvPr id="4" name="Parallelogram 3"/>
          <p:cNvSpPr/>
          <p:nvPr/>
        </p:nvSpPr>
        <p:spPr>
          <a:xfrm>
            <a:off x="4408972" y="1323450"/>
            <a:ext cx="2449028" cy="86868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Website Bandungkab</a:t>
            </a:r>
            <a:endParaRPr lang="id-ID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80031" y="1860232"/>
            <a:ext cx="2664604" cy="6637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Menu Profil</a:t>
            </a:r>
          </a:p>
        </p:txBody>
      </p:sp>
      <p:cxnSp>
        <p:nvCxnSpPr>
          <p:cNvPr id="7" name="Straight Arrow Connector 6"/>
          <p:cNvCxnSpPr>
            <a:stCxn id="4" idx="4"/>
            <a:endCxn id="9" idx="0"/>
          </p:cNvCxnSpPr>
          <p:nvPr/>
        </p:nvCxnSpPr>
        <p:spPr>
          <a:xfrm flipH="1">
            <a:off x="5623560" y="2192130"/>
            <a:ext cx="9926" cy="3065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43400" y="2498649"/>
            <a:ext cx="2560320" cy="12325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Website Kecamatan Majalaya</a:t>
            </a:r>
          </a:p>
        </p:txBody>
      </p:sp>
      <p:cxnSp>
        <p:nvCxnSpPr>
          <p:cNvPr id="14" name="Straight Arrow Connector 13"/>
          <p:cNvCxnSpPr>
            <a:stCxn id="9" idx="1"/>
            <a:endCxn id="5" idx="3"/>
          </p:cNvCxnSpPr>
          <p:nvPr/>
        </p:nvCxnSpPr>
        <p:spPr>
          <a:xfrm flipH="1" flipV="1">
            <a:off x="2844635" y="2192130"/>
            <a:ext cx="1498765" cy="9227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0010" y="3048525"/>
            <a:ext cx="2674625" cy="1634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Menu Ringkasan Informasi Tentang Program dan/atau Kegiatan Yang Sedang Dijalankan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0030" y="4992522"/>
            <a:ext cx="2664605" cy="1634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Peraturan, Keputusan, Kebijakan Yang Mengikat dan Berdampak Bagi Publik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22103" y="4981553"/>
            <a:ext cx="2535318" cy="1634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Arsip Informasi Publik Kecamatan Majalaya</a:t>
            </a:r>
            <a:endParaRPr lang="id-ID" b="1" dirty="0"/>
          </a:p>
        </p:txBody>
      </p:sp>
      <p:sp>
        <p:nvSpPr>
          <p:cNvPr id="18" name="Rectangle 17"/>
          <p:cNvSpPr/>
          <p:nvPr/>
        </p:nvSpPr>
        <p:spPr>
          <a:xfrm>
            <a:off x="9022104" y="2913985"/>
            <a:ext cx="2535318" cy="16343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/>
              <a:t>Mekanisme Pengelolaan Keberatan atas Permohonan Informasi</a:t>
            </a:r>
            <a:endParaRPr lang="id-ID" b="1" dirty="0"/>
          </a:p>
        </p:txBody>
      </p:sp>
      <p:sp>
        <p:nvSpPr>
          <p:cNvPr id="19" name="Rectangle 18"/>
          <p:cNvSpPr/>
          <p:nvPr/>
        </p:nvSpPr>
        <p:spPr>
          <a:xfrm>
            <a:off x="9022104" y="1308914"/>
            <a:ext cx="2535317" cy="13653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Hak</a:t>
            </a:r>
            <a:r>
              <a:rPr lang="es-ES" b="1" dirty="0" smtClean="0"/>
              <a:t> </a:t>
            </a:r>
            <a:r>
              <a:rPr lang="es-ES" b="1" dirty="0"/>
              <a:t>dan Tata Cara </a:t>
            </a:r>
            <a:r>
              <a:rPr lang="es-ES" b="1" dirty="0" err="1"/>
              <a:t>Mendapatkan</a:t>
            </a:r>
            <a:r>
              <a:rPr lang="es-ES" b="1" dirty="0"/>
              <a:t> </a:t>
            </a:r>
            <a:r>
              <a:rPr lang="es-ES" b="1" dirty="0" err="1"/>
              <a:t>Informasi</a:t>
            </a:r>
            <a:r>
              <a:rPr lang="es-ES" b="1" dirty="0"/>
              <a:t> </a:t>
            </a:r>
            <a:r>
              <a:rPr lang="es-ES" b="1" dirty="0" err="1"/>
              <a:t>Publik</a:t>
            </a:r>
            <a:r>
              <a:rPr lang="es-ES" b="1" dirty="0"/>
              <a:t> </a:t>
            </a:r>
            <a:endParaRPr lang="id-ID" b="1" dirty="0"/>
          </a:p>
        </p:txBody>
      </p:sp>
      <p:cxnSp>
        <p:nvCxnSpPr>
          <p:cNvPr id="20" name="Straight Arrow Connector 19"/>
          <p:cNvCxnSpPr>
            <a:endCxn id="15" idx="3"/>
          </p:cNvCxnSpPr>
          <p:nvPr/>
        </p:nvCxnSpPr>
        <p:spPr>
          <a:xfrm flipH="1">
            <a:off x="2844635" y="3315845"/>
            <a:ext cx="1498765" cy="5498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2844635" y="3731182"/>
            <a:ext cx="1593731" cy="20785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1"/>
          </p:cNvCxnSpPr>
          <p:nvPr/>
        </p:nvCxnSpPr>
        <p:spPr>
          <a:xfrm>
            <a:off x="6880860" y="3731182"/>
            <a:ext cx="2141243" cy="20675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6903720" y="3315845"/>
            <a:ext cx="2118384" cy="4153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9" idx="1"/>
          </p:cNvCxnSpPr>
          <p:nvPr/>
        </p:nvCxnSpPr>
        <p:spPr>
          <a:xfrm flipV="1">
            <a:off x="6903720" y="1991571"/>
            <a:ext cx="2118384" cy="1123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38365" y="5147560"/>
            <a:ext cx="2368349" cy="1634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Prosedur Peringatan Dini dan Prosedur Evakuasi Keadaan Darurat </a:t>
            </a:r>
          </a:p>
        </p:txBody>
      </p:sp>
      <p:cxnSp>
        <p:nvCxnSpPr>
          <p:cNvPr id="76" name="Straight Arrow Connector 75"/>
          <p:cNvCxnSpPr>
            <a:stCxn id="9" idx="2"/>
            <a:endCxn id="72" idx="0"/>
          </p:cNvCxnSpPr>
          <p:nvPr/>
        </p:nvCxnSpPr>
        <p:spPr>
          <a:xfrm flipH="1">
            <a:off x="5622540" y="3731182"/>
            <a:ext cx="1020" cy="14163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18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"/>
            <a:ext cx="3269672" cy="2090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54" y="4385138"/>
            <a:ext cx="3812028" cy="2282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54" y="2272145"/>
            <a:ext cx="3338945" cy="194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54" y="4385138"/>
            <a:ext cx="3338945" cy="2282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53" y="55686"/>
            <a:ext cx="3338945" cy="2044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5138"/>
            <a:ext cx="3269673" cy="2282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16711"/>
            <a:ext cx="3269673" cy="1897212"/>
          </a:xfrm>
          <a:prstGeom prst="rect">
            <a:avLst/>
          </a:prstGeom>
        </p:spPr>
      </p:pic>
      <p:sp>
        <p:nvSpPr>
          <p:cNvPr id="11" name="Parallelogram 10"/>
          <p:cNvSpPr/>
          <p:nvPr/>
        </p:nvSpPr>
        <p:spPr>
          <a:xfrm>
            <a:off x="4890012" y="1548645"/>
            <a:ext cx="2449028" cy="86868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Website Bandungkab</a:t>
            </a:r>
            <a:endParaRPr lang="id-ID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834366" y="2784965"/>
            <a:ext cx="2560320" cy="12325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Website Kecamatan Majalaya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399" y="170010"/>
            <a:ext cx="3568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Permodelan Website Kecamatan Majalaya  Versi Mock up</a:t>
            </a:r>
            <a:endParaRPr lang="id-ID" sz="2400" b="1" dirty="0"/>
          </a:p>
        </p:txBody>
      </p:sp>
      <p:cxnSp>
        <p:nvCxnSpPr>
          <p:cNvPr id="14" name="Straight Arrow Connector 13"/>
          <p:cNvCxnSpPr>
            <a:stCxn id="12" idx="1"/>
            <a:endCxn id="2" idx="3"/>
          </p:cNvCxnSpPr>
          <p:nvPr/>
        </p:nvCxnSpPr>
        <p:spPr>
          <a:xfrm flipH="1" flipV="1">
            <a:off x="3269672" y="1055029"/>
            <a:ext cx="1564694" cy="23462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10" idx="3"/>
          </p:cNvCxnSpPr>
          <p:nvPr/>
        </p:nvCxnSpPr>
        <p:spPr>
          <a:xfrm flipH="1" flipV="1">
            <a:off x="3269672" y="3165317"/>
            <a:ext cx="1564694" cy="235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9" idx="3"/>
          </p:cNvCxnSpPr>
          <p:nvPr/>
        </p:nvCxnSpPr>
        <p:spPr>
          <a:xfrm flipH="1">
            <a:off x="3269673" y="3401232"/>
            <a:ext cx="1564693" cy="21249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3" idx="0"/>
          </p:cNvCxnSpPr>
          <p:nvPr/>
        </p:nvCxnSpPr>
        <p:spPr>
          <a:xfrm>
            <a:off x="6114526" y="4017498"/>
            <a:ext cx="1242" cy="367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4"/>
            <a:endCxn id="12" idx="0"/>
          </p:cNvCxnSpPr>
          <p:nvPr/>
        </p:nvCxnSpPr>
        <p:spPr>
          <a:xfrm>
            <a:off x="6114526" y="2417325"/>
            <a:ext cx="0" cy="367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5" idx="1"/>
          </p:cNvCxnSpPr>
          <p:nvPr/>
        </p:nvCxnSpPr>
        <p:spPr>
          <a:xfrm flipV="1">
            <a:off x="7394686" y="3242678"/>
            <a:ext cx="1458368" cy="1585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3"/>
            <a:endCxn id="6" idx="1"/>
          </p:cNvCxnSpPr>
          <p:nvPr/>
        </p:nvCxnSpPr>
        <p:spPr>
          <a:xfrm>
            <a:off x="7394686" y="3401232"/>
            <a:ext cx="1458368" cy="21249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7" idx="1"/>
          </p:cNvCxnSpPr>
          <p:nvPr/>
        </p:nvCxnSpPr>
        <p:spPr>
          <a:xfrm flipV="1">
            <a:off x="7394686" y="1077952"/>
            <a:ext cx="1458367" cy="23232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67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730</TotalTime>
  <Words>444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</vt:lpstr>
      <vt:lpstr>Bookman Old Style</vt:lpstr>
      <vt:lpstr>Calibri</vt:lpstr>
      <vt:lpstr>Century Gothic</vt:lpstr>
      <vt:lpstr>Gill Sans MT</vt:lpstr>
      <vt:lpstr>Impact</vt:lpstr>
      <vt:lpstr>Rockwell</vt:lpstr>
      <vt:lpstr>Times New Roman</vt:lpstr>
      <vt:lpstr>Trebuchet MS</vt:lpstr>
      <vt:lpstr>Tw Cen MT</vt:lpstr>
      <vt:lpstr>Wingdings 3</vt:lpstr>
      <vt:lpstr>1_Ion</vt:lpstr>
      <vt:lpstr>Damask</vt:lpstr>
      <vt:lpstr>Badge</vt:lpstr>
      <vt:lpstr>Circuit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Mwapwisnu</dc:creator>
  <cp:lastModifiedBy>Mwapwisnu</cp:lastModifiedBy>
  <cp:revision>33</cp:revision>
  <dcterms:created xsi:type="dcterms:W3CDTF">2019-07-26T23:24:22Z</dcterms:created>
  <dcterms:modified xsi:type="dcterms:W3CDTF">2019-10-11T07:40:15Z</dcterms:modified>
</cp:coreProperties>
</file>