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Poppins"/>
      <p:regular r:id="rId16"/>
      <p:bold r:id="rId17"/>
      <p:italic r:id="rId18"/>
      <p:boldItalic r:id="rId19"/>
    </p:embeddedFont>
    <p:embeddedFont>
      <p:font typeface="Montserrat"/>
      <p:regular r:id="rId20"/>
      <p:bold r:id="rId21"/>
      <p:italic r:id="rId22"/>
      <p:boldItalic r:id="rId23"/>
    </p:embeddedFont>
    <p:embeddedFont>
      <p:font typeface="Montserrat Medium"/>
      <p:regular r:id="rId24"/>
      <p:bold r:id="rId25"/>
      <p:italic r:id="rId26"/>
      <p:boldItalic r:id="rId27"/>
    </p:embeddedFont>
    <p:embeddedFont>
      <p:font typeface="Poppins Medium"/>
      <p:regular r:id="rId28"/>
      <p:bold r:id="rId29"/>
      <p:italic r:id="rId30"/>
      <p:boldItalic r:id="rId31"/>
    </p:embeddedFont>
    <p:embeddedFont>
      <p:font typeface="Montserrat ExtraBold"/>
      <p:bold r:id="rId32"/>
      <p:boldItalic r:id="rId33"/>
    </p:embeddedFont>
    <p:embeddedFont>
      <p:font typeface="Poppins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7378">
          <p15:clr>
            <a:srgbClr val="A4A3A4"/>
          </p15:clr>
        </p15:guide>
        <p15:guide id="4" pos="302">
          <p15:clr>
            <a:srgbClr val="A4A3A4"/>
          </p15:clr>
        </p15:guide>
        <p15:guide id="5" orient="horz" pos="278">
          <p15:clr>
            <a:srgbClr val="A4A3A4"/>
          </p15:clr>
        </p15:guide>
        <p15:guide id="6" orient="horz" pos="4020">
          <p15:clr>
            <a:srgbClr val="A4A3A4"/>
          </p15:clr>
        </p15:guide>
        <p15:guide id="7" pos="26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7378"/>
        <p:guide pos="302"/>
        <p:guide pos="278" orient="horz"/>
        <p:guide pos="4020" orient="horz"/>
        <p:guide pos="263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Medium-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italic.fntdata"/><Relationship Id="rId25" Type="http://schemas.openxmlformats.org/officeDocument/2006/relationships/font" Target="fonts/MontserratMedium-bold.fntdata"/><Relationship Id="rId28" Type="http://schemas.openxmlformats.org/officeDocument/2006/relationships/font" Target="fonts/PoppinsMedium-regular.fntdata"/><Relationship Id="rId27"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Italic.fntdata"/><Relationship Id="rId30" Type="http://schemas.openxmlformats.org/officeDocument/2006/relationships/font" Target="fonts/PoppinsMedium-italic.fntdata"/><Relationship Id="rId11" Type="http://schemas.openxmlformats.org/officeDocument/2006/relationships/slide" Target="slides/slide6.xml"/><Relationship Id="rId33" Type="http://schemas.openxmlformats.org/officeDocument/2006/relationships/font" Target="fonts/MontserratExtraBold-boldItalic.fntdata"/><Relationship Id="rId10" Type="http://schemas.openxmlformats.org/officeDocument/2006/relationships/slide" Target="slides/slide5.xml"/><Relationship Id="rId32" Type="http://schemas.openxmlformats.org/officeDocument/2006/relationships/font" Target="fonts/MontserratExtraBold-bold.fntdata"/><Relationship Id="rId13" Type="http://schemas.openxmlformats.org/officeDocument/2006/relationships/slide" Target="slides/slide8.xml"/><Relationship Id="rId35" Type="http://schemas.openxmlformats.org/officeDocument/2006/relationships/font" Target="fonts/PoppinsSemiBold-bold.fntdata"/><Relationship Id="rId12" Type="http://schemas.openxmlformats.org/officeDocument/2006/relationships/slide" Target="slides/slide7.xml"/><Relationship Id="rId34" Type="http://schemas.openxmlformats.org/officeDocument/2006/relationships/font" Target="fonts/PoppinsSemiBold-regular.fntdata"/><Relationship Id="rId15" Type="http://schemas.openxmlformats.org/officeDocument/2006/relationships/slide" Target="slides/slide10.xml"/><Relationship Id="rId37" Type="http://schemas.openxmlformats.org/officeDocument/2006/relationships/font" Target="fonts/PoppinsSemiBold-boldItalic.fntdata"/><Relationship Id="rId14" Type="http://schemas.openxmlformats.org/officeDocument/2006/relationships/slide" Target="slides/slide9.xml"/><Relationship Id="rId36" Type="http://schemas.openxmlformats.org/officeDocument/2006/relationships/font" Target="fonts/PoppinsSemiBold-italic.fntdata"/><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10" name="Shape 10"/>
        <p:cNvGrpSpPr/>
        <p:nvPr/>
      </p:nvGrpSpPr>
      <p:grpSpPr>
        <a:xfrm>
          <a:off x="0" y="0"/>
          <a:ext cx="0" cy="0"/>
          <a:chOff x="0" y="0"/>
          <a:chExt cx="0" cy="0"/>
        </a:xfrm>
      </p:grpSpPr>
      <p:sp>
        <p:nvSpPr>
          <p:cNvPr id="11" name="Google Shape;11;p2"/>
          <p:cNvSpPr/>
          <p:nvPr>
            <p:ph idx="2" type="pic"/>
          </p:nvPr>
        </p:nvSpPr>
        <p:spPr>
          <a:xfrm>
            <a:off x="4189413" y="0"/>
            <a:ext cx="8002587" cy="6858000"/>
          </a:xfrm>
          <a:prstGeom prst="rect">
            <a:avLst/>
          </a:prstGeom>
          <a:solidFill>
            <a:srgbClr val="D8D8D8"/>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29" name="Shape 29"/>
        <p:cNvGrpSpPr/>
        <p:nvPr/>
      </p:nvGrpSpPr>
      <p:grpSpPr>
        <a:xfrm>
          <a:off x="0" y="0"/>
          <a:ext cx="0" cy="0"/>
          <a:chOff x="0" y="0"/>
          <a:chExt cx="0" cy="0"/>
        </a:xfrm>
      </p:grpSpPr>
      <p:sp>
        <p:nvSpPr>
          <p:cNvPr id="30" name="Google Shape;30;p11"/>
          <p:cNvSpPr/>
          <p:nvPr>
            <p:ph idx="2" type="pic"/>
          </p:nvPr>
        </p:nvSpPr>
        <p:spPr>
          <a:xfrm>
            <a:off x="8204451" y="2273300"/>
            <a:ext cx="3508124" cy="3192463"/>
          </a:xfrm>
          <a:prstGeom prst="rect">
            <a:avLst/>
          </a:prstGeom>
          <a:solidFill>
            <a:srgbClr val="D8D8D8"/>
          </a:solidFill>
          <a:ln>
            <a:noFill/>
          </a:ln>
        </p:spPr>
      </p:sp>
      <p:sp>
        <p:nvSpPr>
          <p:cNvPr id="31" name="Google Shape;31;p11"/>
          <p:cNvSpPr/>
          <p:nvPr>
            <p:ph idx="3" type="pic"/>
          </p:nvPr>
        </p:nvSpPr>
        <p:spPr>
          <a:xfrm>
            <a:off x="477837" y="2273300"/>
            <a:ext cx="3484563" cy="3192463"/>
          </a:xfrm>
          <a:prstGeom prst="rect">
            <a:avLst/>
          </a:prstGeom>
          <a:solidFill>
            <a:srgbClr val="D8D8D8"/>
          </a:solidFill>
          <a:ln>
            <a:noFill/>
          </a:ln>
        </p:spPr>
      </p:sp>
      <p:sp>
        <p:nvSpPr>
          <p:cNvPr id="32" name="Google Shape;32;p11"/>
          <p:cNvSpPr/>
          <p:nvPr>
            <p:ph idx="4" type="pic"/>
          </p:nvPr>
        </p:nvSpPr>
        <p:spPr>
          <a:xfrm>
            <a:off x="4341813" y="2281238"/>
            <a:ext cx="3506787" cy="3192463"/>
          </a:xfrm>
          <a:prstGeom prst="rect">
            <a:avLst/>
          </a:prstGeom>
          <a:solidFill>
            <a:srgbClr val="D8D8D8"/>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33" name="Shape 33"/>
        <p:cNvGrpSpPr/>
        <p:nvPr/>
      </p:nvGrpSpPr>
      <p:grpSpPr>
        <a:xfrm>
          <a:off x="0" y="0"/>
          <a:ext cx="0" cy="0"/>
          <a:chOff x="0" y="0"/>
          <a:chExt cx="0" cy="0"/>
        </a:xfrm>
      </p:grpSpPr>
      <p:sp>
        <p:nvSpPr>
          <p:cNvPr id="34" name="Google Shape;34;p12"/>
          <p:cNvSpPr/>
          <p:nvPr>
            <p:ph idx="2" type="pic"/>
          </p:nvPr>
        </p:nvSpPr>
        <p:spPr>
          <a:xfrm>
            <a:off x="166688" y="174625"/>
            <a:ext cx="3839730" cy="3119438"/>
          </a:xfrm>
          <a:prstGeom prst="rect">
            <a:avLst/>
          </a:prstGeom>
          <a:solidFill>
            <a:srgbClr val="D8D8D8"/>
          </a:solidFill>
          <a:ln>
            <a:noFill/>
          </a:ln>
        </p:spPr>
      </p:sp>
      <p:sp>
        <p:nvSpPr>
          <p:cNvPr id="35" name="Google Shape;35;p12"/>
          <p:cNvSpPr/>
          <p:nvPr>
            <p:ph idx="3" type="pic"/>
          </p:nvPr>
        </p:nvSpPr>
        <p:spPr>
          <a:xfrm>
            <a:off x="4171950" y="174625"/>
            <a:ext cx="3848100" cy="3119438"/>
          </a:xfrm>
          <a:prstGeom prst="rect">
            <a:avLst/>
          </a:prstGeom>
          <a:solidFill>
            <a:srgbClr val="D8D8D8"/>
          </a:solidFill>
          <a:ln>
            <a:noFill/>
          </a:ln>
        </p:spPr>
      </p:sp>
      <p:sp>
        <p:nvSpPr>
          <p:cNvPr id="36" name="Google Shape;36;p12"/>
          <p:cNvSpPr/>
          <p:nvPr>
            <p:ph idx="4" type="pic"/>
          </p:nvPr>
        </p:nvSpPr>
        <p:spPr>
          <a:xfrm>
            <a:off x="6096000" y="3429000"/>
            <a:ext cx="6096000" cy="3429000"/>
          </a:xfrm>
          <a:prstGeom prst="rect">
            <a:avLst/>
          </a:prstGeom>
          <a:solidFill>
            <a:srgbClr val="D8D8D8"/>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37" name="Shape 37"/>
        <p:cNvGrpSpPr/>
        <p:nvPr/>
      </p:nvGrpSpPr>
      <p:grpSpPr>
        <a:xfrm>
          <a:off x="0" y="0"/>
          <a:ext cx="0" cy="0"/>
          <a:chOff x="0" y="0"/>
          <a:chExt cx="0" cy="0"/>
        </a:xfrm>
      </p:grpSpPr>
      <p:sp>
        <p:nvSpPr>
          <p:cNvPr id="38" name="Google Shape;38;p13"/>
          <p:cNvSpPr/>
          <p:nvPr>
            <p:ph idx="2" type="pic"/>
          </p:nvPr>
        </p:nvSpPr>
        <p:spPr>
          <a:xfrm>
            <a:off x="14287" y="0"/>
            <a:ext cx="4608513" cy="6858000"/>
          </a:xfrm>
          <a:prstGeom prst="rect">
            <a:avLst/>
          </a:prstGeom>
          <a:solidFill>
            <a:srgbClr val="D8D8D8"/>
          </a:solidFill>
          <a:ln>
            <a:noFill/>
          </a:ln>
        </p:spPr>
      </p:sp>
      <p:sp>
        <p:nvSpPr>
          <p:cNvPr id="39" name="Google Shape;39;p13"/>
          <p:cNvSpPr/>
          <p:nvPr>
            <p:ph idx="3" type="pic"/>
          </p:nvPr>
        </p:nvSpPr>
        <p:spPr>
          <a:xfrm>
            <a:off x="5259388" y="3524250"/>
            <a:ext cx="3100388" cy="2295525"/>
          </a:xfrm>
          <a:prstGeom prst="rect">
            <a:avLst/>
          </a:prstGeom>
          <a:solidFill>
            <a:srgbClr val="D8D8D8"/>
          </a:solidFill>
          <a:ln>
            <a:noFill/>
          </a:ln>
        </p:spPr>
      </p:sp>
      <p:sp>
        <p:nvSpPr>
          <p:cNvPr id="40" name="Google Shape;40;p13"/>
          <p:cNvSpPr/>
          <p:nvPr>
            <p:ph idx="4" type="pic"/>
          </p:nvPr>
        </p:nvSpPr>
        <p:spPr>
          <a:xfrm>
            <a:off x="8570913" y="3524250"/>
            <a:ext cx="3100388" cy="2295525"/>
          </a:xfrm>
          <a:prstGeom prst="rect">
            <a:avLst/>
          </a:prstGeom>
          <a:solidFill>
            <a:srgbClr val="D8D8D8"/>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41" name="Shape 41"/>
        <p:cNvGrpSpPr/>
        <p:nvPr/>
      </p:nvGrpSpPr>
      <p:grpSpPr>
        <a:xfrm>
          <a:off x="0" y="0"/>
          <a:ext cx="0" cy="0"/>
          <a:chOff x="0" y="0"/>
          <a:chExt cx="0" cy="0"/>
        </a:xfrm>
      </p:grpSpPr>
      <p:sp>
        <p:nvSpPr>
          <p:cNvPr id="42" name="Google Shape;42;p14"/>
          <p:cNvSpPr/>
          <p:nvPr>
            <p:ph idx="2" type="pic"/>
          </p:nvPr>
        </p:nvSpPr>
        <p:spPr>
          <a:xfrm>
            <a:off x="496888" y="590550"/>
            <a:ext cx="2506662" cy="5676900"/>
          </a:xfrm>
          <a:prstGeom prst="roundRect">
            <a:avLst>
              <a:gd fmla="val 1744" name="adj"/>
            </a:avLst>
          </a:prstGeom>
          <a:solidFill>
            <a:srgbClr val="D8D8D8"/>
          </a:solidFill>
          <a:ln>
            <a:noFill/>
          </a:ln>
        </p:spPr>
      </p:sp>
      <p:sp>
        <p:nvSpPr>
          <p:cNvPr id="43" name="Google Shape;43;p14"/>
          <p:cNvSpPr/>
          <p:nvPr>
            <p:ph idx="3" type="pic"/>
          </p:nvPr>
        </p:nvSpPr>
        <p:spPr>
          <a:xfrm>
            <a:off x="3117850" y="590550"/>
            <a:ext cx="2506662" cy="5676900"/>
          </a:xfrm>
          <a:prstGeom prst="roundRect">
            <a:avLst>
              <a:gd fmla="val 1744" name="adj"/>
            </a:avLst>
          </a:prstGeom>
          <a:solidFill>
            <a:srgbClr val="D8D8D8"/>
          </a:solidFill>
          <a:ln>
            <a:noFill/>
          </a:ln>
        </p:spPr>
      </p:sp>
      <p:sp>
        <p:nvSpPr>
          <p:cNvPr id="44" name="Google Shape;44;p14"/>
          <p:cNvSpPr/>
          <p:nvPr>
            <p:ph idx="4" type="pic"/>
          </p:nvPr>
        </p:nvSpPr>
        <p:spPr>
          <a:xfrm>
            <a:off x="5734050" y="590550"/>
            <a:ext cx="2486025" cy="5676900"/>
          </a:xfrm>
          <a:prstGeom prst="roundRect">
            <a:avLst>
              <a:gd fmla="val 1620" name="adj"/>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45" name="Shape 45"/>
        <p:cNvGrpSpPr/>
        <p:nvPr/>
      </p:nvGrpSpPr>
      <p:grpSpPr>
        <a:xfrm>
          <a:off x="0" y="0"/>
          <a:ext cx="0" cy="0"/>
          <a:chOff x="0" y="0"/>
          <a:chExt cx="0" cy="0"/>
        </a:xfrm>
      </p:grpSpPr>
      <p:sp>
        <p:nvSpPr>
          <p:cNvPr id="46" name="Google Shape;46;p15"/>
          <p:cNvSpPr/>
          <p:nvPr>
            <p:ph idx="2" type="pic"/>
          </p:nvPr>
        </p:nvSpPr>
        <p:spPr>
          <a:xfrm>
            <a:off x="479425" y="3429000"/>
            <a:ext cx="5616575" cy="2952750"/>
          </a:xfrm>
          <a:prstGeom prst="rect">
            <a:avLst/>
          </a:prstGeom>
          <a:solidFill>
            <a:srgbClr val="D8D8D8"/>
          </a:solidFill>
          <a:ln>
            <a:noFill/>
          </a:ln>
        </p:spPr>
      </p:sp>
      <p:sp>
        <p:nvSpPr>
          <p:cNvPr id="47" name="Google Shape;47;p15"/>
          <p:cNvSpPr/>
          <p:nvPr>
            <p:ph idx="3" type="pic"/>
          </p:nvPr>
        </p:nvSpPr>
        <p:spPr>
          <a:xfrm>
            <a:off x="6096000" y="512763"/>
            <a:ext cx="5616575" cy="2916237"/>
          </a:xfrm>
          <a:prstGeom prst="rect">
            <a:avLst/>
          </a:prstGeom>
          <a:solidFill>
            <a:srgbClr val="D8D8D8"/>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48" name="Shape 48"/>
        <p:cNvGrpSpPr/>
        <p:nvPr/>
      </p:nvGrpSpPr>
      <p:grpSpPr>
        <a:xfrm>
          <a:off x="0" y="0"/>
          <a:ext cx="0" cy="0"/>
          <a:chOff x="0" y="0"/>
          <a:chExt cx="0" cy="0"/>
        </a:xfrm>
      </p:grpSpPr>
      <p:sp>
        <p:nvSpPr>
          <p:cNvPr id="49" name="Google Shape;49;p16"/>
          <p:cNvSpPr/>
          <p:nvPr>
            <p:ph idx="2" type="pic"/>
          </p:nvPr>
        </p:nvSpPr>
        <p:spPr>
          <a:xfrm>
            <a:off x="301625" y="334963"/>
            <a:ext cx="4270375" cy="6240462"/>
          </a:xfrm>
          <a:prstGeom prst="rect">
            <a:avLst/>
          </a:prstGeom>
          <a:solidFill>
            <a:srgbClr val="D8D8D8"/>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spTree>
      <p:nvGrpSpPr>
        <p:cNvPr id="50" name="Shape 50"/>
        <p:cNvGrpSpPr/>
        <p:nvPr/>
      </p:nvGrpSpPr>
      <p:grpSpPr>
        <a:xfrm>
          <a:off x="0" y="0"/>
          <a:ext cx="0" cy="0"/>
          <a:chOff x="0" y="0"/>
          <a:chExt cx="0" cy="0"/>
        </a:xfrm>
      </p:grpSpPr>
      <p:sp>
        <p:nvSpPr>
          <p:cNvPr id="51" name="Google Shape;51;p17"/>
          <p:cNvSpPr/>
          <p:nvPr>
            <p:ph idx="2" type="pic"/>
          </p:nvPr>
        </p:nvSpPr>
        <p:spPr>
          <a:xfrm>
            <a:off x="479425" y="2070100"/>
            <a:ext cx="3479800" cy="2457450"/>
          </a:xfrm>
          <a:prstGeom prst="rect">
            <a:avLst/>
          </a:prstGeom>
          <a:solidFill>
            <a:srgbClr val="D8D8D8"/>
          </a:solidFill>
          <a:ln>
            <a:noFill/>
          </a:ln>
        </p:spPr>
      </p:sp>
      <p:sp>
        <p:nvSpPr>
          <p:cNvPr id="52" name="Google Shape;52;p17"/>
          <p:cNvSpPr/>
          <p:nvPr>
            <p:ph idx="3" type="pic"/>
          </p:nvPr>
        </p:nvSpPr>
        <p:spPr>
          <a:xfrm>
            <a:off x="4362450" y="2070100"/>
            <a:ext cx="3489325" cy="2457450"/>
          </a:xfrm>
          <a:prstGeom prst="rect">
            <a:avLst/>
          </a:prstGeom>
          <a:solidFill>
            <a:srgbClr val="D8D8D8"/>
          </a:solidFill>
          <a:ln>
            <a:noFill/>
          </a:ln>
        </p:spPr>
      </p:sp>
      <p:sp>
        <p:nvSpPr>
          <p:cNvPr id="53" name="Google Shape;53;p17"/>
          <p:cNvSpPr/>
          <p:nvPr>
            <p:ph idx="4" type="pic"/>
          </p:nvPr>
        </p:nvSpPr>
        <p:spPr>
          <a:xfrm>
            <a:off x="8223250" y="2070100"/>
            <a:ext cx="3489325" cy="2457450"/>
          </a:xfrm>
          <a:prstGeom prst="rect">
            <a:avLst/>
          </a:prstGeom>
          <a:solidFill>
            <a:srgbClr val="D8D8D8"/>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54" name="Shape 54"/>
        <p:cNvGrpSpPr/>
        <p:nvPr/>
      </p:nvGrpSpPr>
      <p:grpSpPr>
        <a:xfrm>
          <a:off x="0" y="0"/>
          <a:ext cx="0" cy="0"/>
          <a:chOff x="0" y="0"/>
          <a:chExt cx="0" cy="0"/>
        </a:xfrm>
      </p:grpSpPr>
      <p:sp>
        <p:nvSpPr>
          <p:cNvPr id="55" name="Google Shape;55;p18"/>
          <p:cNvSpPr/>
          <p:nvPr>
            <p:ph idx="2" type="pic"/>
          </p:nvPr>
        </p:nvSpPr>
        <p:spPr>
          <a:xfrm>
            <a:off x="479425" y="806450"/>
            <a:ext cx="2690813" cy="2573337"/>
          </a:xfrm>
          <a:prstGeom prst="rect">
            <a:avLst/>
          </a:prstGeom>
          <a:solidFill>
            <a:srgbClr val="D8D8D8"/>
          </a:solidFill>
          <a:ln>
            <a:noFill/>
          </a:ln>
        </p:spPr>
      </p:sp>
      <p:sp>
        <p:nvSpPr>
          <p:cNvPr id="56" name="Google Shape;56;p18"/>
          <p:cNvSpPr/>
          <p:nvPr>
            <p:ph idx="3" type="pic"/>
          </p:nvPr>
        </p:nvSpPr>
        <p:spPr>
          <a:xfrm>
            <a:off x="479425" y="3478212"/>
            <a:ext cx="2690813" cy="2573337"/>
          </a:xfrm>
          <a:prstGeom prst="rect">
            <a:avLst/>
          </a:prstGeom>
          <a:solidFill>
            <a:srgbClr val="D8D8D8"/>
          </a:solidFill>
          <a:ln>
            <a:noFill/>
          </a:ln>
        </p:spPr>
      </p:sp>
      <p:sp>
        <p:nvSpPr>
          <p:cNvPr id="57" name="Google Shape;57;p18"/>
          <p:cNvSpPr/>
          <p:nvPr>
            <p:ph idx="4" type="pic"/>
          </p:nvPr>
        </p:nvSpPr>
        <p:spPr>
          <a:xfrm>
            <a:off x="3249613" y="806450"/>
            <a:ext cx="2987674" cy="5245099"/>
          </a:xfrm>
          <a:prstGeom prst="rect">
            <a:avLst/>
          </a:prstGeom>
          <a:solidFill>
            <a:srgbClr val="D8D8D8"/>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p:cSld name="19_Title Slide">
    <p:spTree>
      <p:nvGrpSpPr>
        <p:cNvPr id="58" name="Shape 58"/>
        <p:cNvGrpSpPr/>
        <p:nvPr/>
      </p:nvGrpSpPr>
      <p:grpSpPr>
        <a:xfrm>
          <a:off x="0" y="0"/>
          <a:ext cx="0" cy="0"/>
          <a:chOff x="0" y="0"/>
          <a:chExt cx="0" cy="0"/>
        </a:xfrm>
      </p:grpSpPr>
      <p:sp>
        <p:nvSpPr>
          <p:cNvPr id="59" name="Google Shape;59;p19"/>
          <p:cNvSpPr/>
          <p:nvPr>
            <p:ph idx="2" type="pic"/>
          </p:nvPr>
        </p:nvSpPr>
        <p:spPr>
          <a:xfrm>
            <a:off x="6884988" y="0"/>
            <a:ext cx="4283075" cy="6858000"/>
          </a:xfrm>
          <a:prstGeom prst="rect">
            <a:avLst/>
          </a:prstGeom>
          <a:solidFill>
            <a:srgbClr val="D8D8D8"/>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60" name="Shape 60"/>
        <p:cNvGrpSpPr/>
        <p:nvPr/>
      </p:nvGrpSpPr>
      <p:grpSpPr>
        <a:xfrm>
          <a:off x="0" y="0"/>
          <a:ext cx="0" cy="0"/>
          <a:chOff x="0" y="0"/>
          <a:chExt cx="0" cy="0"/>
        </a:xfrm>
      </p:grpSpPr>
      <p:sp>
        <p:nvSpPr>
          <p:cNvPr id="61" name="Google Shape;61;p20"/>
          <p:cNvSpPr/>
          <p:nvPr>
            <p:ph idx="2" type="pic"/>
          </p:nvPr>
        </p:nvSpPr>
        <p:spPr>
          <a:xfrm>
            <a:off x="477838" y="714375"/>
            <a:ext cx="3260725" cy="4708525"/>
          </a:xfrm>
          <a:prstGeom prst="rect">
            <a:avLst/>
          </a:prstGeom>
          <a:solidFill>
            <a:srgbClr val="D8D8D8"/>
          </a:solidFill>
          <a:ln>
            <a:noFill/>
          </a:ln>
        </p:spPr>
      </p:sp>
      <p:sp>
        <p:nvSpPr>
          <p:cNvPr id="62" name="Google Shape;62;p20"/>
          <p:cNvSpPr/>
          <p:nvPr>
            <p:ph idx="3" type="pic"/>
          </p:nvPr>
        </p:nvSpPr>
        <p:spPr>
          <a:xfrm>
            <a:off x="3922713" y="714375"/>
            <a:ext cx="3260725" cy="4708525"/>
          </a:xfrm>
          <a:prstGeom prst="rect">
            <a:avLst/>
          </a:prstGeom>
          <a:solidFill>
            <a:srgbClr val="D8D8D8"/>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3"/>
          <p:cNvSpPr/>
          <p:nvPr>
            <p:ph idx="2" type="pic"/>
          </p:nvPr>
        </p:nvSpPr>
        <p:spPr>
          <a:xfrm>
            <a:off x="0" y="0"/>
            <a:ext cx="3790950" cy="6858000"/>
          </a:xfrm>
          <a:prstGeom prst="rect">
            <a:avLst/>
          </a:prstGeom>
          <a:solidFill>
            <a:srgbClr val="D8D8D8"/>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63" name="Shape 63"/>
        <p:cNvGrpSpPr/>
        <p:nvPr/>
      </p:nvGrpSpPr>
      <p:grpSpPr>
        <a:xfrm>
          <a:off x="0" y="0"/>
          <a:ext cx="0" cy="0"/>
          <a:chOff x="0" y="0"/>
          <a:chExt cx="0" cy="0"/>
        </a:xfrm>
      </p:grpSpPr>
      <p:sp>
        <p:nvSpPr>
          <p:cNvPr id="64" name="Google Shape;64;p21"/>
          <p:cNvSpPr/>
          <p:nvPr>
            <p:ph idx="2" type="pic"/>
          </p:nvPr>
        </p:nvSpPr>
        <p:spPr>
          <a:xfrm>
            <a:off x="479425" y="0"/>
            <a:ext cx="5943600" cy="4354513"/>
          </a:xfrm>
          <a:prstGeom prst="rect">
            <a:avLst/>
          </a:prstGeom>
          <a:solidFill>
            <a:srgbClr val="D8D8D8"/>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65" name="Shape 6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66" name="Shape 66"/>
        <p:cNvGrpSpPr/>
        <p:nvPr/>
      </p:nvGrpSpPr>
      <p:grpSpPr>
        <a:xfrm>
          <a:off x="0" y="0"/>
          <a:ext cx="0" cy="0"/>
          <a:chOff x="0" y="0"/>
          <a:chExt cx="0" cy="0"/>
        </a:xfrm>
      </p:grpSpPr>
      <p:sp>
        <p:nvSpPr>
          <p:cNvPr id="67" name="Google Shape;67;p23"/>
          <p:cNvSpPr/>
          <p:nvPr>
            <p:ph idx="2" type="pic"/>
          </p:nvPr>
        </p:nvSpPr>
        <p:spPr>
          <a:xfrm>
            <a:off x="3798887" y="2043113"/>
            <a:ext cx="4625975" cy="2963862"/>
          </a:xfrm>
          <a:prstGeom prst="rect">
            <a:avLst/>
          </a:prstGeom>
          <a:solidFill>
            <a:srgbClr val="D8D8D8"/>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68" name="Shape 68"/>
        <p:cNvGrpSpPr/>
        <p:nvPr/>
      </p:nvGrpSpPr>
      <p:grpSpPr>
        <a:xfrm>
          <a:off x="0" y="0"/>
          <a:ext cx="0" cy="0"/>
          <a:chOff x="0" y="0"/>
          <a:chExt cx="0" cy="0"/>
        </a:xfrm>
      </p:grpSpPr>
      <p:sp>
        <p:nvSpPr>
          <p:cNvPr id="69" name="Google Shape;69;p24"/>
          <p:cNvSpPr/>
          <p:nvPr>
            <p:ph idx="2" type="pic"/>
          </p:nvPr>
        </p:nvSpPr>
        <p:spPr>
          <a:xfrm>
            <a:off x="7531100" y="1304925"/>
            <a:ext cx="2846388" cy="5946775"/>
          </a:xfrm>
          <a:prstGeom prst="roundRect">
            <a:avLst>
              <a:gd fmla="val 12194" name="adj"/>
            </a:avLst>
          </a:prstGeom>
          <a:solidFill>
            <a:srgbClr val="D8D8D8"/>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70" name="Shape 70"/>
        <p:cNvGrpSpPr/>
        <p:nvPr/>
      </p:nvGrpSpPr>
      <p:grpSpPr>
        <a:xfrm>
          <a:off x="0" y="0"/>
          <a:ext cx="0" cy="0"/>
          <a:chOff x="0" y="0"/>
          <a:chExt cx="0" cy="0"/>
        </a:xfrm>
      </p:grpSpPr>
      <p:sp>
        <p:nvSpPr>
          <p:cNvPr id="71" name="Google Shape;71;p25"/>
          <p:cNvSpPr/>
          <p:nvPr>
            <p:ph idx="2" type="pic"/>
          </p:nvPr>
        </p:nvSpPr>
        <p:spPr>
          <a:xfrm>
            <a:off x="4065588" y="2584451"/>
            <a:ext cx="4067175" cy="2211388"/>
          </a:xfrm>
          <a:prstGeom prst="rect">
            <a:avLst/>
          </a:prstGeom>
          <a:solidFill>
            <a:srgbClr val="D8D8D8"/>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72" name="Shape 72"/>
        <p:cNvGrpSpPr/>
        <p:nvPr/>
      </p:nvGrpSpPr>
      <p:grpSpPr>
        <a:xfrm>
          <a:off x="0" y="0"/>
          <a:ext cx="0" cy="0"/>
          <a:chOff x="0" y="0"/>
          <a:chExt cx="0" cy="0"/>
        </a:xfrm>
      </p:grpSpPr>
      <p:sp>
        <p:nvSpPr>
          <p:cNvPr id="73" name="Google Shape;73;p26"/>
          <p:cNvSpPr/>
          <p:nvPr>
            <p:ph idx="2" type="pic"/>
          </p:nvPr>
        </p:nvSpPr>
        <p:spPr>
          <a:xfrm>
            <a:off x="8445500" y="1038225"/>
            <a:ext cx="2366963" cy="5033963"/>
          </a:xfrm>
          <a:prstGeom prst="roundRect">
            <a:avLst>
              <a:gd fmla="val 12755" name="adj"/>
            </a:avLst>
          </a:prstGeom>
          <a:solidFill>
            <a:srgbClr val="D8D8D8"/>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4"/>
          <p:cNvSpPr/>
          <p:nvPr>
            <p:ph idx="2" type="pic"/>
          </p:nvPr>
        </p:nvSpPr>
        <p:spPr>
          <a:xfrm>
            <a:off x="8250238" y="10886"/>
            <a:ext cx="3941762" cy="6847114"/>
          </a:xfrm>
          <a:prstGeom prst="rect">
            <a:avLst/>
          </a:prstGeom>
          <a:solidFill>
            <a:srgbClr val="D8D8D8"/>
          </a:solidFill>
          <a:ln>
            <a:noFill/>
          </a:ln>
        </p:spPr>
      </p:sp>
      <p:sp>
        <p:nvSpPr>
          <p:cNvPr id="16" name="Google Shape;16;p4"/>
          <p:cNvSpPr/>
          <p:nvPr>
            <p:ph idx="3" type="pic"/>
          </p:nvPr>
        </p:nvSpPr>
        <p:spPr>
          <a:xfrm>
            <a:off x="7150100" y="1057275"/>
            <a:ext cx="2651125" cy="4759325"/>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7" name="Shape 17"/>
        <p:cNvGrpSpPr/>
        <p:nvPr/>
      </p:nvGrpSpPr>
      <p:grpSpPr>
        <a:xfrm>
          <a:off x="0" y="0"/>
          <a:ext cx="0" cy="0"/>
          <a:chOff x="0" y="0"/>
          <a:chExt cx="0" cy="0"/>
        </a:xfrm>
      </p:grpSpPr>
      <p:sp>
        <p:nvSpPr>
          <p:cNvPr id="18" name="Google Shape;18;p5"/>
          <p:cNvSpPr/>
          <p:nvPr>
            <p:ph idx="2" type="pic"/>
          </p:nvPr>
        </p:nvSpPr>
        <p:spPr>
          <a:xfrm>
            <a:off x="0" y="0"/>
            <a:ext cx="12192000" cy="4710113"/>
          </a:xfrm>
          <a:prstGeom prst="rect">
            <a:avLst/>
          </a:prstGeom>
          <a:solidFill>
            <a:srgbClr val="D8D8D8"/>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19" name="Shape 19"/>
        <p:cNvGrpSpPr/>
        <p:nvPr/>
      </p:nvGrpSpPr>
      <p:grpSpPr>
        <a:xfrm>
          <a:off x="0" y="0"/>
          <a:ext cx="0" cy="0"/>
          <a:chOff x="0" y="0"/>
          <a:chExt cx="0" cy="0"/>
        </a:xfrm>
      </p:grpSpPr>
      <p:sp>
        <p:nvSpPr>
          <p:cNvPr id="20" name="Google Shape;20;p6"/>
          <p:cNvSpPr/>
          <p:nvPr>
            <p:ph idx="2" type="pic"/>
          </p:nvPr>
        </p:nvSpPr>
        <p:spPr>
          <a:xfrm>
            <a:off x="6896100" y="0"/>
            <a:ext cx="5295900" cy="6858000"/>
          </a:xfrm>
          <a:prstGeom prst="rect">
            <a:avLst/>
          </a:prstGeom>
          <a:solidFill>
            <a:srgbClr val="D8D8D8"/>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21" name="Shape 21"/>
        <p:cNvGrpSpPr/>
        <p:nvPr/>
      </p:nvGrpSpPr>
      <p:grpSpPr>
        <a:xfrm>
          <a:off x="0" y="0"/>
          <a:ext cx="0" cy="0"/>
          <a:chOff x="0" y="0"/>
          <a:chExt cx="0" cy="0"/>
        </a:xfrm>
      </p:grpSpPr>
      <p:sp>
        <p:nvSpPr>
          <p:cNvPr id="22" name="Google Shape;22;p7"/>
          <p:cNvSpPr/>
          <p:nvPr>
            <p:ph idx="2" type="pic"/>
          </p:nvPr>
        </p:nvSpPr>
        <p:spPr>
          <a:xfrm>
            <a:off x="0" y="1"/>
            <a:ext cx="12192000" cy="4229100"/>
          </a:xfrm>
          <a:prstGeom prst="rect">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3" name="Shape 23"/>
        <p:cNvGrpSpPr/>
        <p:nvPr/>
      </p:nvGrpSpPr>
      <p:grpSpPr>
        <a:xfrm>
          <a:off x="0" y="0"/>
          <a:ext cx="0" cy="0"/>
          <a:chOff x="0" y="0"/>
          <a:chExt cx="0" cy="0"/>
        </a:xfrm>
      </p:grpSpPr>
      <p:sp>
        <p:nvSpPr>
          <p:cNvPr id="24" name="Google Shape;24;p8"/>
          <p:cNvSpPr/>
          <p:nvPr>
            <p:ph idx="2" type="pic"/>
          </p:nvPr>
        </p:nvSpPr>
        <p:spPr>
          <a:xfrm>
            <a:off x="0" y="0"/>
            <a:ext cx="12192000" cy="6858000"/>
          </a:xfrm>
          <a:prstGeom prst="rect">
            <a:avLst/>
          </a:prstGeom>
          <a:solidFill>
            <a:srgbClr val="D8D8D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25" name="Shape 25"/>
        <p:cNvGrpSpPr/>
        <p:nvPr/>
      </p:nvGrpSpPr>
      <p:grpSpPr>
        <a:xfrm>
          <a:off x="0" y="0"/>
          <a:ext cx="0" cy="0"/>
          <a:chOff x="0" y="0"/>
          <a:chExt cx="0" cy="0"/>
        </a:xfrm>
      </p:grpSpPr>
      <p:sp>
        <p:nvSpPr>
          <p:cNvPr id="26" name="Google Shape;26;p9"/>
          <p:cNvSpPr/>
          <p:nvPr>
            <p:ph idx="2" type="pic"/>
          </p:nvPr>
        </p:nvSpPr>
        <p:spPr>
          <a:xfrm>
            <a:off x="6224588" y="595312"/>
            <a:ext cx="5395912" cy="5667375"/>
          </a:xfrm>
          <a:prstGeom prst="roundRect">
            <a:avLst>
              <a:gd fmla="val 1536" name="adj"/>
            </a:avLst>
          </a:prstGeom>
          <a:solidFill>
            <a:srgbClr val="D8D8D8"/>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27" name="Shape 27"/>
        <p:cNvGrpSpPr/>
        <p:nvPr/>
      </p:nvGrpSpPr>
      <p:grpSpPr>
        <a:xfrm>
          <a:off x="0" y="0"/>
          <a:ext cx="0" cy="0"/>
          <a:chOff x="0" y="0"/>
          <a:chExt cx="0" cy="0"/>
        </a:xfrm>
      </p:grpSpPr>
      <p:sp>
        <p:nvSpPr>
          <p:cNvPr id="28" name="Google Shape;28;p10"/>
          <p:cNvSpPr/>
          <p:nvPr>
            <p:ph idx="2" type="pic"/>
          </p:nvPr>
        </p:nvSpPr>
        <p:spPr>
          <a:xfrm>
            <a:off x="0" y="0"/>
            <a:ext cx="4900613" cy="6858000"/>
          </a:xfrm>
          <a:prstGeom prst="rect">
            <a:avLst/>
          </a:prstGeom>
          <a:solidFill>
            <a:srgbClr val="D8D8D8"/>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7"/>
          <p:cNvSpPr/>
          <p:nvPr/>
        </p:nvSpPr>
        <p:spPr>
          <a:xfrm>
            <a:off x="2293200" y="0"/>
            <a:ext cx="98988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2"/>
              </a:solidFill>
              <a:latin typeface="Calibri"/>
              <a:ea typeface="Calibri"/>
              <a:cs typeface="Calibri"/>
              <a:sym typeface="Calibri"/>
            </a:endParaRPr>
          </a:p>
        </p:txBody>
      </p:sp>
      <p:sp>
        <p:nvSpPr>
          <p:cNvPr id="79" name="Google Shape;79;p27"/>
          <p:cNvSpPr/>
          <p:nvPr/>
        </p:nvSpPr>
        <p:spPr>
          <a:xfrm>
            <a:off x="0" y="0"/>
            <a:ext cx="9898800" cy="6858000"/>
          </a:xfrm>
          <a:prstGeom prst="rect">
            <a:avLst/>
          </a:prstGeom>
          <a:solidFill>
            <a:srgbClr val="DF00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AA208E"/>
              </a:solidFill>
              <a:latin typeface="Calibri"/>
              <a:ea typeface="Calibri"/>
              <a:cs typeface="Calibri"/>
              <a:sym typeface="Calibri"/>
            </a:endParaRPr>
          </a:p>
        </p:txBody>
      </p:sp>
      <p:pic>
        <p:nvPicPr>
          <p:cNvPr id="80" name="Google Shape;80;p27"/>
          <p:cNvPicPr preferRelativeResize="0"/>
          <p:nvPr/>
        </p:nvPicPr>
        <p:blipFill rotWithShape="1">
          <a:blip r:embed="rId3">
            <a:alphaModFix amt="23000"/>
          </a:blip>
          <a:srcRect b="16489" l="14594" r="18394" t="34983"/>
          <a:stretch/>
        </p:blipFill>
        <p:spPr>
          <a:xfrm>
            <a:off x="-24162" y="0"/>
            <a:ext cx="9784776" cy="6858002"/>
          </a:xfrm>
          <a:prstGeom prst="rect">
            <a:avLst/>
          </a:prstGeom>
          <a:noFill/>
          <a:ln>
            <a:noFill/>
          </a:ln>
        </p:spPr>
      </p:pic>
      <p:sp>
        <p:nvSpPr>
          <p:cNvPr id="81" name="Google Shape;81;p27"/>
          <p:cNvSpPr/>
          <p:nvPr/>
        </p:nvSpPr>
        <p:spPr>
          <a:xfrm>
            <a:off x="678835" y="4241413"/>
            <a:ext cx="6199200" cy="70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700">
                <a:solidFill>
                  <a:schemeClr val="lt1"/>
                </a:solidFill>
                <a:latin typeface="Poppins"/>
                <a:ea typeface="Poppins"/>
                <a:cs typeface="Poppins"/>
                <a:sym typeface="Poppins"/>
              </a:rPr>
              <a:t>By: </a:t>
            </a:r>
            <a:r>
              <a:rPr lang="en-US" sz="1700">
                <a:solidFill>
                  <a:schemeClr val="lt1"/>
                </a:solidFill>
                <a:latin typeface="Montserrat Medium"/>
                <a:ea typeface="Montserrat Medium"/>
                <a:cs typeface="Montserrat Medium"/>
                <a:sym typeface="Montserrat Medium"/>
              </a:rPr>
              <a:t>Mwenda Mugambi </a:t>
            </a:r>
            <a:r>
              <a:rPr b="1" lang="en-US" sz="1700">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Frank Kiptoo</a:t>
            </a:r>
            <a:r>
              <a:rPr lang="en-US" sz="1700">
                <a:solidFill>
                  <a:srgbClr val="FFDD00"/>
                </a:solidFill>
                <a:latin typeface="Montserrat Medium"/>
                <a:ea typeface="Montserrat Medium"/>
                <a:cs typeface="Montserrat Medium"/>
                <a:sym typeface="Montserrat Medium"/>
              </a:rPr>
              <a:t> </a:t>
            </a:r>
            <a:r>
              <a:rPr b="1" lang="en-US" sz="1700">
                <a:solidFill>
                  <a:srgbClr val="FFDD00"/>
                </a:solidFill>
                <a:latin typeface="Montserrat"/>
                <a:ea typeface="Montserrat"/>
                <a:cs typeface="Montserrat"/>
                <a:sym typeface="Montserrat"/>
              </a:rPr>
              <a:t>|</a:t>
            </a:r>
            <a:r>
              <a:rPr lang="en-US" sz="1700">
                <a:solidFill>
                  <a:srgbClr val="FFDD00"/>
                </a:solidFill>
                <a:latin typeface="Montserrat Medium"/>
                <a:ea typeface="Montserrat Medium"/>
                <a:cs typeface="Montserrat Medium"/>
                <a:sym typeface="Montserrat Medium"/>
              </a:rPr>
              <a:t> </a:t>
            </a:r>
            <a:r>
              <a:rPr lang="en-US" sz="1700">
                <a:solidFill>
                  <a:schemeClr val="lt1"/>
                </a:solidFill>
                <a:latin typeface="Montserrat Medium"/>
                <a:ea typeface="Montserrat Medium"/>
                <a:cs typeface="Montserrat Medium"/>
                <a:sym typeface="Montserrat Medium"/>
              </a:rPr>
              <a:t>Yvonne Kamari</a:t>
            </a:r>
            <a:r>
              <a:rPr b="1" lang="en-US" sz="1700">
                <a:solidFill>
                  <a:schemeClr val="lt1"/>
                </a:solidFill>
                <a:latin typeface="Montserrat"/>
                <a:ea typeface="Montserrat"/>
                <a:cs typeface="Montserrat"/>
                <a:sym typeface="Montserrat"/>
              </a:rPr>
              <a:t> </a:t>
            </a:r>
            <a:r>
              <a:rPr b="1" lang="en-US" sz="1700">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Julliet Iswana </a:t>
            </a:r>
            <a:r>
              <a:rPr b="1" lang="en-US" sz="1700">
                <a:solidFill>
                  <a:srgbClr val="FFDD00"/>
                </a:solidFill>
                <a:latin typeface="Montserrat"/>
                <a:ea typeface="Montserrat"/>
                <a:cs typeface="Montserrat"/>
                <a:sym typeface="Montserrat"/>
              </a:rPr>
              <a:t>| </a:t>
            </a:r>
            <a:r>
              <a:rPr lang="en-US" sz="1700">
                <a:solidFill>
                  <a:schemeClr val="lt1"/>
                </a:solidFill>
                <a:latin typeface="Montserrat Medium"/>
                <a:ea typeface="Montserrat Medium"/>
                <a:cs typeface="Montserrat Medium"/>
                <a:sym typeface="Montserrat Medium"/>
              </a:rPr>
              <a:t>Sylvester Magunda </a:t>
            </a:r>
            <a:r>
              <a:rPr b="1" lang="en-US" sz="1700">
                <a:solidFill>
                  <a:srgbClr val="FFDD00"/>
                </a:solidFill>
                <a:latin typeface="Montserrat"/>
                <a:ea typeface="Montserrat"/>
                <a:cs typeface="Montserrat"/>
                <a:sym typeface="Montserrat"/>
              </a:rPr>
              <a:t>|</a:t>
            </a:r>
            <a:r>
              <a:rPr lang="en-US" sz="1700">
                <a:solidFill>
                  <a:schemeClr val="lt1"/>
                </a:solidFill>
                <a:latin typeface="Montserrat Medium"/>
                <a:ea typeface="Montserrat Medium"/>
                <a:cs typeface="Montserrat Medium"/>
                <a:sym typeface="Montserrat Medium"/>
              </a:rPr>
              <a:t> Trevor Mwangi</a:t>
            </a:r>
            <a:endParaRPr sz="1700">
              <a:solidFill>
                <a:schemeClr val="lt1"/>
              </a:solidFill>
              <a:latin typeface="Montserrat Medium"/>
              <a:ea typeface="Montserrat Medium"/>
              <a:cs typeface="Montserrat Medium"/>
              <a:sym typeface="Montserrat Medium"/>
            </a:endParaRPr>
          </a:p>
        </p:txBody>
      </p:sp>
      <p:sp>
        <p:nvSpPr>
          <p:cNvPr id="82" name="Google Shape;82;p27"/>
          <p:cNvSpPr txBox="1"/>
          <p:nvPr/>
        </p:nvSpPr>
        <p:spPr>
          <a:xfrm>
            <a:off x="596210" y="2860725"/>
            <a:ext cx="5908500" cy="1022100"/>
          </a:xfrm>
          <a:prstGeom prst="rect">
            <a:avLst/>
          </a:prstGeom>
          <a:noFill/>
          <a:ln>
            <a:noFill/>
          </a:ln>
        </p:spPr>
        <p:txBody>
          <a:bodyPr anchorCtr="0" anchor="t" bIns="45700" lIns="91425" spcFirstLastPara="1" rIns="91425" wrap="square" tIns="45700">
            <a:spAutoFit/>
          </a:bodyPr>
          <a:lstStyle/>
          <a:p>
            <a:pPr indent="0" lvl="0" marL="0" rtl="0" algn="l">
              <a:lnSpc>
                <a:spcPct val="70000"/>
              </a:lnSpc>
              <a:spcBef>
                <a:spcPts val="0"/>
              </a:spcBef>
              <a:spcAft>
                <a:spcPts val="0"/>
              </a:spcAft>
              <a:buSzPts val="1100"/>
              <a:buNone/>
            </a:pPr>
            <a:r>
              <a:rPr lang="en-US" sz="3600">
                <a:solidFill>
                  <a:srgbClr val="FFDD00"/>
                </a:solidFill>
                <a:latin typeface="Montserrat ExtraBold"/>
                <a:ea typeface="Montserrat ExtraBold"/>
                <a:cs typeface="Montserrat ExtraBold"/>
                <a:sym typeface="Montserrat ExtraBold"/>
              </a:rPr>
              <a:t>Web Traffic Prediction </a:t>
            </a:r>
            <a:endParaRPr sz="3600">
              <a:solidFill>
                <a:srgbClr val="FFDD00"/>
              </a:solidFill>
              <a:latin typeface="Montserrat ExtraBold"/>
              <a:ea typeface="Montserrat ExtraBold"/>
              <a:cs typeface="Montserrat ExtraBold"/>
              <a:sym typeface="Montserrat ExtraBold"/>
            </a:endParaRPr>
          </a:p>
          <a:p>
            <a:pPr indent="0" lvl="0" marL="0" rtl="0" algn="l">
              <a:lnSpc>
                <a:spcPct val="70000"/>
              </a:lnSpc>
              <a:spcBef>
                <a:spcPts val="1200"/>
              </a:spcBef>
              <a:spcAft>
                <a:spcPts val="1200"/>
              </a:spcAft>
              <a:buSzPts val="1100"/>
              <a:buNone/>
            </a:pPr>
            <a:r>
              <a:rPr lang="en-US" sz="3600">
                <a:solidFill>
                  <a:srgbClr val="FFDD00"/>
                </a:solidFill>
                <a:latin typeface="Montserrat ExtraBold"/>
                <a:ea typeface="Montserrat ExtraBold"/>
                <a:cs typeface="Montserrat ExtraBold"/>
                <a:sym typeface="Montserrat ExtraBold"/>
              </a:rPr>
              <a:t>for Enhanced Revenue.</a:t>
            </a:r>
            <a:endParaRPr sz="3600">
              <a:solidFill>
                <a:srgbClr val="FFDD00"/>
              </a:solidFill>
              <a:latin typeface="Montserrat ExtraBold"/>
              <a:ea typeface="Montserrat ExtraBold"/>
              <a:cs typeface="Montserrat ExtraBold"/>
              <a:sym typeface="Montserrat ExtraBold"/>
            </a:endParaRPr>
          </a:p>
        </p:txBody>
      </p:sp>
      <p:pic>
        <p:nvPicPr>
          <p:cNvPr id="83" name="Google Shape;83;p27"/>
          <p:cNvPicPr preferRelativeResize="0"/>
          <p:nvPr/>
        </p:nvPicPr>
        <p:blipFill rotWithShape="1">
          <a:blip r:embed="rId4">
            <a:alphaModFix/>
          </a:blip>
          <a:srcRect b="17721" l="0" r="0" t="17721"/>
          <a:stretch/>
        </p:blipFill>
        <p:spPr>
          <a:xfrm>
            <a:off x="1700634" y="1338525"/>
            <a:ext cx="3501900" cy="953800"/>
          </a:xfrm>
          <a:prstGeom prst="rect">
            <a:avLst/>
          </a:prstGeom>
          <a:noFill/>
          <a:ln>
            <a:noFill/>
          </a:ln>
        </p:spPr>
      </p:pic>
      <p:cxnSp>
        <p:nvCxnSpPr>
          <p:cNvPr id="84" name="Google Shape;84;p27"/>
          <p:cNvCxnSpPr/>
          <p:nvPr/>
        </p:nvCxnSpPr>
        <p:spPr>
          <a:xfrm>
            <a:off x="678835" y="4062125"/>
            <a:ext cx="5545500" cy="0"/>
          </a:xfrm>
          <a:prstGeom prst="straightConnector1">
            <a:avLst/>
          </a:prstGeom>
          <a:noFill/>
          <a:ln cap="flat" cmpd="sng" w="19050">
            <a:solidFill>
              <a:schemeClr val="lt1"/>
            </a:solidFill>
            <a:prstDash val="solid"/>
            <a:round/>
            <a:headEnd len="med" w="med" type="none"/>
            <a:tailEnd len="med" w="med" type="none"/>
          </a:ln>
        </p:spPr>
      </p:cxnSp>
      <p:pic>
        <p:nvPicPr>
          <p:cNvPr id="85" name="Google Shape;85;p27"/>
          <p:cNvPicPr preferRelativeResize="0"/>
          <p:nvPr/>
        </p:nvPicPr>
        <p:blipFill rotWithShape="1">
          <a:blip r:embed="rId5">
            <a:alphaModFix/>
          </a:blip>
          <a:srcRect b="10580" l="-2466" r="11109" t="10580"/>
          <a:stretch/>
        </p:blipFill>
        <p:spPr>
          <a:xfrm>
            <a:off x="5969725" y="-1065475"/>
            <a:ext cx="5398149" cy="7923476"/>
          </a:xfrm>
          <a:prstGeom prst="rect">
            <a:avLst/>
          </a:prstGeom>
          <a:noFill/>
          <a:ln>
            <a:noFill/>
          </a:ln>
          <a:effectLst>
            <a:outerShdw blurRad="514350" rotWithShape="0" algn="bl" dist="266700">
              <a:srgbClr val="000000">
                <a:alpha val="2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6"/>
          <p:cNvSpPr/>
          <p:nvPr/>
        </p:nvSpPr>
        <p:spPr>
          <a:xfrm>
            <a:off x="-36150" y="0"/>
            <a:ext cx="12264300" cy="6858000"/>
          </a:xfrm>
          <a:prstGeom prst="rect">
            <a:avLst/>
          </a:prstGeom>
          <a:solidFill>
            <a:srgbClr val="AA20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1" name="Google Shape;161;p36"/>
          <p:cNvPicPr preferRelativeResize="0"/>
          <p:nvPr/>
        </p:nvPicPr>
        <p:blipFill rotWithShape="1">
          <a:blip r:embed="rId3">
            <a:alphaModFix amt="40000"/>
          </a:blip>
          <a:srcRect b="17076" l="8917" r="7589" t="34396"/>
          <a:stretch/>
        </p:blipFill>
        <p:spPr>
          <a:xfrm flipH="1">
            <a:off x="0" y="0"/>
            <a:ext cx="12192000" cy="6858002"/>
          </a:xfrm>
          <a:prstGeom prst="rect">
            <a:avLst/>
          </a:prstGeom>
          <a:noFill/>
          <a:ln>
            <a:noFill/>
          </a:ln>
        </p:spPr>
      </p:pic>
      <p:sp>
        <p:nvSpPr>
          <p:cNvPr id="162" name="Google Shape;162;p36"/>
          <p:cNvSpPr txBox="1"/>
          <p:nvPr/>
        </p:nvSpPr>
        <p:spPr>
          <a:xfrm>
            <a:off x="1199456" y="2497976"/>
            <a:ext cx="9793200" cy="1862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00">
                <a:solidFill>
                  <a:schemeClr val="lt1"/>
                </a:solidFill>
                <a:latin typeface="Poppins SemiBold"/>
                <a:ea typeface="Poppins SemiBold"/>
                <a:cs typeface="Poppins SemiBold"/>
                <a:sym typeface="Poppins SemiBold"/>
              </a:rPr>
              <a:t>THANK </a:t>
            </a:r>
            <a:r>
              <a:rPr lang="en-US" sz="11500">
                <a:solidFill>
                  <a:srgbClr val="FFDD00"/>
                </a:solidFill>
                <a:latin typeface="Poppins"/>
                <a:ea typeface="Poppins"/>
                <a:cs typeface="Poppins"/>
                <a:sym typeface="Poppins"/>
              </a:rPr>
              <a:t>YOU</a:t>
            </a:r>
            <a:endParaRPr>
              <a:solidFill>
                <a:srgbClr val="FFDD00"/>
              </a:solidFill>
            </a:endParaRPr>
          </a:p>
        </p:txBody>
      </p:sp>
      <p:sp>
        <p:nvSpPr>
          <p:cNvPr id="163" name="Google Shape;163;p36"/>
          <p:cNvSpPr/>
          <p:nvPr/>
        </p:nvSpPr>
        <p:spPr>
          <a:xfrm>
            <a:off x="479400" y="6027150"/>
            <a:ext cx="11233200" cy="3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Poppins"/>
                <a:ea typeface="Poppins"/>
                <a:cs typeface="Poppins"/>
                <a:sym typeface="Poppins"/>
              </a:rPr>
              <a:t>By: </a:t>
            </a:r>
            <a:r>
              <a:rPr lang="en-US" sz="1600">
                <a:solidFill>
                  <a:schemeClr val="lt1"/>
                </a:solidFill>
                <a:latin typeface="Montserrat Medium"/>
                <a:ea typeface="Montserrat Medium"/>
                <a:cs typeface="Montserrat Medium"/>
                <a:sym typeface="Montserrat Medium"/>
              </a:rPr>
              <a:t>Mwenda Mugambi </a:t>
            </a:r>
            <a:r>
              <a:rPr b="1" lang="en-US" sz="1600">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Frank Kiptoo</a:t>
            </a:r>
            <a:r>
              <a:rPr lang="en-US" sz="1600">
                <a:solidFill>
                  <a:srgbClr val="FFDD00"/>
                </a:solidFill>
                <a:latin typeface="Montserrat Medium"/>
                <a:ea typeface="Montserrat Medium"/>
                <a:cs typeface="Montserrat Medium"/>
                <a:sym typeface="Montserrat Medium"/>
              </a:rPr>
              <a:t> </a:t>
            </a:r>
            <a:r>
              <a:rPr b="1" lang="en-US" sz="1600">
                <a:solidFill>
                  <a:srgbClr val="FFDD00"/>
                </a:solidFill>
                <a:latin typeface="Montserrat"/>
                <a:ea typeface="Montserrat"/>
                <a:cs typeface="Montserrat"/>
                <a:sym typeface="Montserrat"/>
              </a:rPr>
              <a:t>|</a:t>
            </a:r>
            <a:r>
              <a:rPr lang="en-US" sz="1600">
                <a:solidFill>
                  <a:srgbClr val="FFDD00"/>
                </a:solidFill>
                <a:latin typeface="Montserrat Medium"/>
                <a:ea typeface="Montserrat Medium"/>
                <a:cs typeface="Montserrat Medium"/>
                <a:sym typeface="Montserrat Medium"/>
              </a:rPr>
              <a:t> </a:t>
            </a:r>
            <a:r>
              <a:rPr lang="en-US" sz="1600">
                <a:solidFill>
                  <a:schemeClr val="lt1"/>
                </a:solidFill>
                <a:latin typeface="Montserrat Medium"/>
                <a:ea typeface="Montserrat Medium"/>
                <a:cs typeface="Montserrat Medium"/>
                <a:sym typeface="Montserrat Medium"/>
              </a:rPr>
              <a:t>Yvonne Kamari</a:t>
            </a:r>
            <a:r>
              <a:rPr b="1" lang="en-US" sz="1600">
                <a:solidFill>
                  <a:schemeClr val="lt1"/>
                </a:solidFill>
                <a:latin typeface="Montserrat"/>
                <a:ea typeface="Montserrat"/>
                <a:cs typeface="Montserrat"/>
                <a:sym typeface="Montserrat"/>
              </a:rPr>
              <a:t> </a:t>
            </a:r>
            <a:r>
              <a:rPr b="1" lang="en-US" sz="1600">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Julliet Iswana </a:t>
            </a:r>
            <a:r>
              <a:rPr b="1" lang="en-US" sz="1600">
                <a:solidFill>
                  <a:srgbClr val="FFDD00"/>
                </a:solidFill>
                <a:latin typeface="Montserrat"/>
                <a:ea typeface="Montserrat"/>
                <a:cs typeface="Montserrat"/>
                <a:sym typeface="Montserrat"/>
              </a:rPr>
              <a:t>| </a:t>
            </a:r>
            <a:r>
              <a:rPr lang="en-US" sz="1600">
                <a:solidFill>
                  <a:schemeClr val="lt1"/>
                </a:solidFill>
                <a:latin typeface="Montserrat Medium"/>
                <a:ea typeface="Montserrat Medium"/>
                <a:cs typeface="Montserrat Medium"/>
                <a:sym typeface="Montserrat Medium"/>
              </a:rPr>
              <a:t>Sylvester Magunda </a:t>
            </a:r>
            <a:r>
              <a:rPr b="1" lang="en-US" sz="1600">
                <a:solidFill>
                  <a:srgbClr val="FFDD00"/>
                </a:solidFill>
                <a:latin typeface="Montserrat"/>
                <a:ea typeface="Montserrat"/>
                <a:cs typeface="Montserrat"/>
                <a:sym typeface="Montserrat"/>
              </a:rPr>
              <a:t>|</a:t>
            </a:r>
            <a:r>
              <a:rPr lang="en-US" sz="1600">
                <a:solidFill>
                  <a:schemeClr val="lt1"/>
                </a:solidFill>
                <a:latin typeface="Montserrat Medium"/>
                <a:ea typeface="Montserrat Medium"/>
                <a:cs typeface="Montserrat Medium"/>
                <a:sym typeface="Montserrat Medium"/>
              </a:rPr>
              <a:t> Trevor Mwangi</a:t>
            </a:r>
            <a:endParaRPr sz="1600">
              <a:solidFill>
                <a:schemeClr val="lt1"/>
              </a:solidFill>
              <a:latin typeface="Montserrat Medium"/>
              <a:ea typeface="Montserrat Medium"/>
              <a:cs typeface="Montserrat Medium"/>
              <a:sym typeface="Montserrat Medium"/>
            </a:endParaRPr>
          </a:p>
        </p:txBody>
      </p:sp>
      <p:cxnSp>
        <p:nvCxnSpPr>
          <p:cNvPr id="164" name="Google Shape;164;p36"/>
          <p:cNvCxnSpPr/>
          <p:nvPr/>
        </p:nvCxnSpPr>
        <p:spPr>
          <a:xfrm>
            <a:off x="2194900" y="4451900"/>
            <a:ext cx="7992600" cy="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8"/>
          <p:cNvSpPr txBox="1"/>
          <p:nvPr/>
        </p:nvSpPr>
        <p:spPr>
          <a:xfrm>
            <a:off x="4555828" y="1170980"/>
            <a:ext cx="6845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DF006E"/>
                </a:solidFill>
                <a:latin typeface="Montserrat"/>
                <a:ea typeface="Montserrat"/>
                <a:cs typeface="Montserrat"/>
                <a:sym typeface="Montserrat"/>
              </a:rPr>
              <a:t>Lorem Ipsum</a:t>
            </a:r>
            <a:endParaRPr b="1">
              <a:solidFill>
                <a:srgbClr val="DF006E"/>
              </a:solidFill>
              <a:latin typeface="Montserrat"/>
              <a:ea typeface="Montserrat"/>
              <a:cs typeface="Montserrat"/>
              <a:sym typeface="Montserrat"/>
            </a:endParaRPr>
          </a:p>
        </p:txBody>
      </p:sp>
      <p:sp>
        <p:nvSpPr>
          <p:cNvPr id="91" name="Google Shape;91;p28"/>
          <p:cNvSpPr txBox="1"/>
          <p:nvPr/>
        </p:nvSpPr>
        <p:spPr>
          <a:xfrm>
            <a:off x="4816252" y="3956399"/>
            <a:ext cx="11223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AA208E"/>
                </a:solidFill>
                <a:latin typeface="Poppins Medium"/>
                <a:ea typeface="Poppins Medium"/>
                <a:cs typeface="Poppins Medium"/>
                <a:sym typeface="Poppins Medium"/>
              </a:rPr>
              <a:t>125+</a:t>
            </a:r>
            <a:endParaRPr>
              <a:solidFill>
                <a:srgbClr val="AA208E"/>
              </a:solidFill>
            </a:endParaRPr>
          </a:p>
        </p:txBody>
      </p:sp>
      <p:sp>
        <p:nvSpPr>
          <p:cNvPr id="92" name="Google Shape;92;p28"/>
          <p:cNvSpPr txBox="1"/>
          <p:nvPr/>
        </p:nvSpPr>
        <p:spPr>
          <a:xfrm>
            <a:off x="4650341" y="4541040"/>
            <a:ext cx="14541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Poppins Medium"/>
                <a:ea typeface="Poppins Medium"/>
                <a:cs typeface="Poppins Medium"/>
                <a:sym typeface="Poppins Medium"/>
              </a:rPr>
              <a:t>Happy Clients</a:t>
            </a:r>
            <a:endParaRPr/>
          </a:p>
        </p:txBody>
      </p:sp>
      <p:sp>
        <p:nvSpPr>
          <p:cNvPr id="93" name="Google Shape;93;p28"/>
          <p:cNvSpPr txBox="1"/>
          <p:nvPr/>
        </p:nvSpPr>
        <p:spPr>
          <a:xfrm>
            <a:off x="7191174" y="3956399"/>
            <a:ext cx="976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AA208E"/>
                </a:solidFill>
                <a:latin typeface="Poppins Medium"/>
                <a:ea typeface="Poppins Medium"/>
                <a:cs typeface="Poppins Medium"/>
                <a:sym typeface="Poppins Medium"/>
              </a:rPr>
              <a:t>+92</a:t>
            </a:r>
            <a:endParaRPr>
              <a:solidFill>
                <a:srgbClr val="AA208E"/>
              </a:solidFill>
            </a:endParaRPr>
          </a:p>
        </p:txBody>
      </p:sp>
      <p:sp>
        <p:nvSpPr>
          <p:cNvPr id="94" name="Google Shape;94;p28"/>
          <p:cNvSpPr txBox="1"/>
          <p:nvPr/>
        </p:nvSpPr>
        <p:spPr>
          <a:xfrm>
            <a:off x="6897824" y="4541040"/>
            <a:ext cx="1563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Poppins Medium"/>
                <a:ea typeface="Poppins Medium"/>
                <a:cs typeface="Poppins Medium"/>
                <a:sym typeface="Poppins Medium"/>
              </a:rPr>
              <a:t>Certified Estate</a:t>
            </a:r>
            <a:endParaRPr/>
          </a:p>
        </p:txBody>
      </p:sp>
      <p:sp>
        <p:nvSpPr>
          <p:cNvPr id="95" name="Google Shape;95;p28"/>
          <p:cNvSpPr txBox="1"/>
          <p:nvPr/>
        </p:nvSpPr>
        <p:spPr>
          <a:xfrm>
            <a:off x="9580639" y="3956399"/>
            <a:ext cx="806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AA208E"/>
                </a:solidFill>
                <a:latin typeface="Poppins Medium"/>
                <a:ea typeface="Poppins Medium"/>
                <a:cs typeface="Poppins Medium"/>
                <a:sym typeface="Poppins Medium"/>
              </a:rPr>
              <a:t>9.8</a:t>
            </a:r>
            <a:endParaRPr>
              <a:solidFill>
                <a:srgbClr val="AA208E"/>
              </a:solidFill>
            </a:endParaRPr>
          </a:p>
        </p:txBody>
      </p:sp>
      <p:sp>
        <p:nvSpPr>
          <p:cNvPr id="96" name="Google Shape;96;p28"/>
          <p:cNvSpPr txBox="1"/>
          <p:nvPr/>
        </p:nvSpPr>
        <p:spPr>
          <a:xfrm>
            <a:off x="9313742" y="4541040"/>
            <a:ext cx="1340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Poppins Medium"/>
                <a:ea typeface="Poppins Medium"/>
                <a:cs typeface="Poppins Medium"/>
                <a:sym typeface="Poppins Medium"/>
              </a:rPr>
              <a:t>Good Design</a:t>
            </a:r>
            <a:endParaRPr/>
          </a:p>
        </p:txBody>
      </p:sp>
      <p:cxnSp>
        <p:nvCxnSpPr>
          <p:cNvPr id="97" name="Google Shape;97;p28"/>
          <p:cNvCxnSpPr/>
          <p:nvPr/>
        </p:nvCxnSpPr>
        <p:spPr>
          <a:xfrm>
            <a:off x="6467629" y="3884481"/>
            <a:ext cx="0" cy="1100700"/>
          </a:xfrm>
          <a:prstGeom prst="straightConnector1">
            <a:avLst/>
          </a:prstGeom>
          <a:noFill/>
          <a:ln cap="flat" cmpd="sng" w="19050">
            <a:solidFill>
              <a:srgbClr val="7F7F7F"/>
            </a:solidFill>
            <a:prstDash val="solid"/>
            <a:miter lim="800000"/>
            <a:headEnd len="sm" w="sm" type="none"/>
            <a:tailEnd len="sm" w="sm" type="none"/>
          </a:ln>
        </p:spPr>
      </p:cxnSp>
      <p:cxnSp>
        <p:nvCxnSpPr>
          <p:cNvPr id="98" name="Google Shape;98;p28"/>
          <p:cNvCxnSpPr/>
          <p:nvPr/>
        </p:nvCxnSpPr>
        <p:spPr>
          <a:xfrm>
            <a:off x="8851233" y="3884481"/>
            <a:ext cx="0" cy="1100700"/>
          </a:xfrm>
          <a:prstGeom prst="straightConnector1">
            <a:avLst/>
          </a:prstGeom>
          <a:noFill/>
          <a:ln cap="flat" cmpd="sng" w="19050">
            <a:solidFill>
              <a:srgbClr val="7F7F7F"/>
            </a:solidFill>
            <a:prstDash val="solid"/>
            <a:miter lim="800000"/>
            <a:headEnd len="sm" w="sm" type="none"/>
            <a:tailEnd len="sm" w="sm" type="none"/>
          </a:ln>
        </p:spPr>
      </p:cxnSp>
      <p:sp>
        <p:nvSpPr>
          <p:cNvPr id="99" name="Google Shape;99;p28"/>
          <p:cNvSpPr txBox="1"/>
          <p:nvPr/>
        </p:nvSpPr>
        <p:spPr>
          <a:xfrm>
            <a:off x="4555825" y="2317225"/>
            <a:ext cx="7169700" cy="118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100">
                <a:solidFill>
                  <a:schemeClr val="dk1"/>
                </a:solidFill>
                <a:latin typeface="Montserrat"/>
                <a:ea typeface="Montserrat"/>
                <a:cs typeface="Montserrat"/>
                <a:sym typeface="Montserrat"/>
              </a:rPr>
              <a:t>L</a:t>
            </a:r>
            <a:r>
              <a:rPr lang="en-US" sz="1600">
                <a:solidFill>
                  <a:schemeClr val="dk1"/>
                </a:solidFill>
                <a:latin typeface="Montserrat"/>
                <a:ea typeface="Montserrat"/>
                <a:cs typeface="Montserrat"/>
                <a:sym typeface="Montserrat"/>
              </a:rPr>
              <a:t>orem ipsum dolor sit amet, consectetur adipiscing elit. In id pharetra velit. Praesent in elit ipsum. Donec maximusi odio</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US" sz="1600">
                <a:solidFill>
                  <a:schemeClr val="dk1"/>
                </a:solidFill>
                <a:latin typeface="Montserrat"/>
                <a:ea typeface="Montserrat"/>
                <a:cs typeface="Montserrat"/>
                <a:sym typeface="Montserrat"/>
              </a:rPr>
              <a:t>convallis pellentesque, velit lorem venenatis lectus, mollis molestie diam nibh a elit. Sed blandit, nequemaximus ultricies </a:t>
            </a:r>
            <a:endParaRPr sz="1600">
              <a:latin typeface="Montserrat"/>
              <a:ea typeface="Montserrat"/>
              <a:cs typeface="Montserrat"/>
              <a:sym typeface="Montserrat"/>
            </a:endParaRPr>
          </a:p>
        </p:txBody>
      </p:sp>
      <p:pic>
        <p:nvPicPr>
          <p:cNvPr id="100" name="Google Shape;100;p28"/>
          <p:cNvPicPr preferRelativeResize="0"/>
          <p:nvPr>
            <p:ph idx="2" type="pic"/>
          </p:nvPr>
        </p:nvPicPr>
        <p:blipFill rotWithShape="1">
          <a:blip r:embed="rId3">
            <a:alphaModFix/>
          </a:blip>
          <a:srcRect b="0" l="22361" r="22360" t="0"/>
          <a:stretch/>
        </p:blipFill>
        <p:spPr>
          <a:xfrm>
            <a:off x="0" y="0"/>
            <a:ext cx="3790950" cy="6858000"/>
          </a:xfrm>
          <a:prstGeom prst="rect">
            <a:avLst/>
          </a:prstGeom>
          <a:solidFill>
            <a:srgbClr val="D8D8D8"/>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9"/>
          <p:cNvPicPr preferRelativeResize="0"/>
          <p:nvPr>
            <p:ph idx="2" type="pic"/>
          </p:nvPr>
        </p:nvPicPr>
        <p:blipFill rotWithShape="1">
          <a:blip r:embed="rId3">
            <a:alphaModFix/>
          </a:blip>
          <a:srcRect b="0" l="21215" r="21215" t="0"/>
          <a:stretch/>
        </p:blipFill>
        <p:spPr>
          <a:xfrm>
            <a:off x="8250238" y="10886"/>
            <a:ext cx="3941762" cy="6847114"/>
          </a:xfrm>
          <a:prstGeom prst="rect">
            <a:avLst/>
          </a:prstGeom>
          <a:solidFill>
            <a:srgbClr val="D8D8D8"/>
          </a:solidFill>
          <a:ln>
            <a:noFill/>
          </a:ln>
        </p:spPr>
      </p:pic>
      <p:sp>
        <p:nvSpPr>
          <p:cNvPr id="106" name="Google Shape;106;p29"/>
          <p:cNvSpPr/>
          <p:nvPr/>
        </p:nvSpPr>
        <p:spPr>
          <a:xfrm>
            <a:off x="7027045" y="940754"/>
            <a:ext cx="2887037" cy="501886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29"/>
          <p:cNvSpPr txBox="1"/>
          <p:nvPr/>
        </p:nvSpPr>
        <p:spPr>
          <a:xfrm>
            <a:off x="458854" y="1333132"/>
            <a:ext cx="54939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DF006E"/>
                </a:solidFill>
                <a:latin typeface="Montserrat"/>
                <a:ea typeface="Montserrat"/>
                <a:cs typeface="Montserrat"/>
                <a:sym typeface="Montserrat"/>
              </a:rPr>
              <a:t>Lorem Ipsum</a:t>
            </a:r>
            <a:endParaRPr b="1" sz="4000">
              <a:solidFill>
                <a:srgbClr val="DF006E"/>
              </a:solidFill>
              <a:latin typeface="Montserrat"/>
              <a:ea typeface="Montserrat"/>
              <a:cs typeface="Montserrat"/>
              <a:sym typeface="Montserrat"/>
            </a:endParaRPr>
          </a:p>
        </p:txBody>
      </p:sp>
      <p:sp>
        <p:nvSpPr>
          <p:cNvPr id="108" name="Google Shape;108;p29"/>
          <p:cNvSpPr txBox="1"/>
          <p:nvPr/>
        </p:nvSpPr>
        <p:spPr>
          <a:xfrm>
            <a:off x="458850" y="2613225"/>
            <a:ext cx="6122700" cy="1471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600">
                <a:solidFill>
                  <a:schemeClr val="dk1"/>
                </a:solidFill>
                <a:latin typeface="Montserrat"/>
                <a:ea typeface="Montserrat"/>
                <a:cs typeface="Montserrat"/>
                <a:sym typeface="Montserrat"/>
              </a:rPr>
              <a:t>Lorem ipsum dolor sit amet, consectetur adipiscing elit. In id pharetra velit. Praesent in elit ipsum. Donl maximusi odio convallis pellentesque, velit loremai</a:t>
            </a:r>
            <a:endParaRPr sz="16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en-US" sz="1600">
                <a:solidFill>
                  <a:schemeClr val="dk1"/>
                </a:solidFill>
                <a:latin typeface="Montserrat"/>
                <a:ea typeface="Montserrat"/>
                <a:cs typeface="Montserrat"/>
                <a:sym typeface="Montserrat"/>
              </a:rPr>
              <a:t>ven natis lectus, mollis molestae diam nibh aelitsae blandit, nequemaximus ultricies arcu mi dapibusa</a:t>
            </a:r>
            <a:endParaRPr sz="1600">
              <a:solidFill>
                <a:schemeClr val="dk1"/>
              </a:solidFill>
              <a:latin typeface="Montserrat"/>
              <a:ea typeface="Montserrat"/>
              <a:cs typeface="Montserrat"/>
              <a:sym typeface="Montserrat"/>
            </a:endParaRPr>
          </a:p>
        </p:txBody>
      </p:sp>
      <p:pic>
        <p:nvPicPr>
          <p:cNvPr id="109" name="Google Shape;109;p29"/>
          <p:cNvPicPr preferRelativeResize="0"/>
          <p:nvPr>
            <p:ph idx="3" type="pic"/>
          </p:nvPr>
        </p:nvPicPr>
        <p:blipFill rotWithShape="1">
          <a:blip r:embed="rId3">
            <a:alphaModFix/>
          </a:blip>
          <a:srcRect b="0" l="22147" r="22148" t="0"/>
          <a:stretch/>
        </p:blipFill>
        <p:spPr>
          <a:xfrm>
            <a:off x="7150100" y="1057275"/>
            <a:ext cx="2651125" cy="4759325"/>
          </a:xfrm>
          <a:prstGeom prst="rect">
            <a:avLst/>
          </a:prstGeom>
          <a:solidFill>
            <a:srgbClr val="D8D8D8"/>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0"/>
          <p:cNvSpPr/>
          <p:nvPr/>
        </p:nvSpPr>
        <p:spPr>
          <a:xfrm>
            <a:off x="0" y="0"/>
            <a:ext cx="2419500" cy="6858000"/>
          </a:xfrm>
          <a:prstGeom prst="rect">
            <a:avLst/>
          </a:prstGeom>
          <a:solidFill>
            <a:srgbClr val="DF00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0"/>
          <p:cNvSpPr txBox="1"/>
          <p:nvPr/>
        </p:nvSpPr>
        <p:spPr>
          <a:xfrm>
            <a:off x="5280636" y="1151701"/>
            <a:ext cx="5599500" cy="8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900">
                <a:solidFill>
                  <a:srgbClr val="DF006E"/>
                </a:solidFill>
                <a:latin typeface="Montserrat"/>
                <a:ea typeface="Montserrat"/>
                <a:cs typeface="Montserrat"/>
                <a:sym typeface="Montserrat"/>
              </a:rPr>
              <a:t>LOREM IPSUM</a:t>
            </a:r>
            <a:endParaRPr b="1" sz="4900">
              <a:solidFill>
                <a:srgbClr val="DF006E"/>
              </a:solidFill>
              <a:latin typeface="Montserrat"/>
              <a:ea typeface="Montserrat"/>
              <a:cs typeface="Montserrat"/>
              <a:sym typeface="Montserrat"/>
            </a:endParaRPr>
          </a:p>
        </p:txBody>
      </p:sp>
      <p:sp>
        <p:nvSpPr>
          <p:cNvPr id="116" name="Google Shape;116;p30"/>
          <p:cNvSpPr txBox="1"/>
          <p:nvPr/>
        </p:nvSpPr>
        <p:spPr>
          <a:xfrm>
            <a:off x="5428095" y="2294639"/>
            <a:ext cx="5858400" cy="2321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600">
                <a:solidFill>
                  <a:schemeClr val="dk1"/>
                </a:solidFill>
                <a:latin typeface="Montserrat"/>
                <a:ea typeface="Montserrat"/>
                <a:cs typeface="Montserrat"/>
                <a:sym typeface="Montserrat"/>
              </a:rPr>
              <a:t>Lorem ipsu conse lectus ornare, pellentesque. viverra ctetur adipiscing elit. Pellentesque sceler scelerisqdol orsit amet, conse malesuadadghq Pellentesqu scelerisq malesuada apell entesque fcelerisqntesqueasdclor Jaelit dellentesque sceler scelerisqdol orsit amet, conse malesuada lorem scelerisqdol orsit amet, conseses malesuadadghq Pellentesqu scelerisq malesuada apell entesque viverra ctetur adipiscing elitd sceler</a:t>
            </a:r>
            <a:endParaRPr sz="1600">
              <a:solidFill>
                <a:schemeClr val="dk1"/>
              </a:solidFill>
              <a:latin typeface="Montserrat"/>
              <a:ea typeface="Montserrat"/>
              <a:cs typeface="Montserrat"/>
              <a:sym typeface="Montserrat"/>
            </a:endParaRPr>
          </a:p>
        </p:txBody>
      </p:sp>
      <p:pic>
        <p:nvPicPr>
          <p:cNvPr id="117" name="Google Shape;117;p30"/>
          <p:cNvPicPr preferRelativeResize="0"/>
          <p:nvPr>
            <p:ph idx="2" type="pic"/>
          </p:nvPr>
        </p:nvPicPr>
        <p:blipFill rotWithShape="1">
          <a:blip r:embed="rId3">
            <a:alphaModFix/>
          </a:blip>
          <a:srcRect b="0" l="15785" r="15785" t="0"/>
          <a:stretch/>
        </p:blipFill>
        <p:spPr>
          <a:xfrm>
            <a:off x="301625" y="334963"/>
            <a:ext cx="4270375" cy="6240462"/>
          </a:xfrm>
          <a:prstGeom prst="rect">
            <a:avLst/>
          </a:prstGeom>
          <a:solidFill>
            <a:srgbClr val="D8D8D8"/>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1"/>
          <p:cNvSpPr txBox="1"/>
          <p:nvPr/>
        </p:nvSpPr>
        <p:spPr>
          <a:xfrm>
            <a:off x="6661189" y="1414159"/>
            <a:ext cx="45978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DF006E"/>
                </a:solidFill>
                <a:latin typeface="Montserrat"/>
                <a:ea typeface="Montserrat"/>
                <a:cs typeface="Montserrat"/>
                <a:sym typeface="Montserrat"/>
              </a:rPr>
              <a:t>Lorem Ipsum</a:t>
            </a:r>
            <a:endParaRPr b="1" sz="4000">
              <a:solidFill>
                <a:srgbClr val="DF006E"/>
              </a:solidFill>
              <a:latin typeface="Montserrat"/>
              <a:ea typeface="Montserrat"/>
              <a:cs typeface="Montserrat"/>
              <a:sym typeface="Montserrat"/>
            </a:endParaRPr>
          </a:p>
        </p:txBody>
      </p:sp>
      <p:sp>
        <p:nvSpPr>
          <p:cNvPr id="123" name="Google Shape;123;p31"/>
          <p:cNvSpPr txBox="1"/>
          <p:nvPr/>
        </p:nvSpPr>
        <p:spPr>
          <a:xfrm>
            <a:off x="6661192" y="2848559"/>
            <a:ext cx="4896000" cy="2604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US" sz="1600">
                <a:solidFill>
                  <a:schemeClr val="dk1"/>
                </a:solidFill>
                <a:latin typeface="Montserrat"/>
                <a:ea typeface="Montserrat"/>
                <a:cs typeface="Montserrat"/>
                <a:sym typeface="Montserrat"/>
              </a:rPr>
              <a:t>Lorem ipsu conse lectus ornare, pellentesque. viverra ctetur adipiscing elit plentesque sceler scelerisqdol orsit amet, conse malesuadadghq Pellentesqu scelerisq malesuada apell entesque fcelerisqntesqueasdc. Jaelit dellentesque sceler scelerisqdol orsit amet conse malesuada lorem scelerisqdol orsit amet, conse malesuadadghq Pellentesqu</a:t>
            </a:r>
            <a:endParaRPr sz="1600">
              <a:solidFill>
                <a:schemeClr val="dk1"/>
              </a:solidFill>
              <a:latin typeface="Montserrat"/>
              <a:ea typeface="Montserrat"/>
              <a:cs typeface="Montserrat"/>
              <a:sym typeface="Montserrat"/>
            </a:endParaRPr>
          </a:p>
        </p:txBody>
      </p:sp>
      <p:pic>
        <p:nvPicPr>
          <p:cNvPr id="124" name="Google Shape;124;p31"/>
          <p:cNvPicPr preferRelativeResize="0"/>
          <p:nvPr>
            <p:ph idx="2" type="pic"/>
          </p:nvPr>
        </p:nvPicPr>
        <p:blipFill rotWithShape="1">
          <a:blip r:embed="rId3">
            <a:alphaModFix/>
          </a:blip>
          <a:srcRect b="2183" l="0" r="0" t="2183"/>
          <a:stretch/>
        </p:blipFill>
        <p:spPr>
          <a:xfrm>
            <a:off x="479425" y="806450"/>
            <a:ext cx="2690813" cy="2573337"/>
          </a:xfrm>
          <a:prstGeom prst="rect">
            <a:avLst/>
          </a:prstGeom>
          <a:solidFill>
            <a:srgbClr val="D8D8D8"/>
          </a:solidFill>
          <a:ln>
            <a:noFill/>
          </a:ln>
        </p:spPr>
      </p:pic>
      <p:pic>
        <p:nvPicPr>
          <p:cNvPr id="125" name="Google Shape;125;p31"/>
          <p:cNvPicPr preferRelativeResize="0"/>
          <p:nvPr>
            <p:ph idx="3" type="pic"/>
          </p:nvPr>
        </p:nvPicPr>
        <p:blipFill rotWithShape="1">
          <a:blip r:embed="rId3">
            <a:alphaModFix/>
          </a:blip>
          <a:srcRect b="2183" l="0" r="0" t="2183"/>
          <a:stretch/>
        </p:blipFill>
        <p:spPr>
          <a:xfrm>
            <a:off x="479425" y="3478212"/>
            <a:ext cx="2690813" cy="2573337"/>
          </a:xfrm>
          <a:prstGeom prst="rect">
            <a:avLst/>
          </a:prstGeom>
          <a:solidFill>
            <a:srgbClr val="D8D8D8"/>
          </a:solidFill>
          <a:ln>
            <a:noFill/>
          </a:ln>
        </p:spPr>
      </p:pic>
      <p:pic>
        <p:nvPicPr>
          <p:cNvPr id="126" name="Google Shape;126;p31"/>
          <p:cNvPicPr preferRelativeResize="0"/>
          <p:nvPr>
            <p:ph idx="4" type="pic"/>
          </p:nvPr>
        </p:nvPicPr>
        <p:blipFill rotWithShape="1">
          <a:blip r:embed="rId3">
            <a:alphaModFix/>
          </a:blip>
          <a:srcRect b="0" l="21518" r="21519" t="0"/>
          <a:stretch/>
        </p:blipFill>
        <p:spPr>
          <a:xfrm>
            <a:off x="3249613" y="806450"/>
            <a:ext cx="2987674" cy="5245099"/>
          </a:xfrm>
          <a:prstGeom prst="rect">
            <a:avLst/>
          </a:prstGeom>
          <a:solidFill>
            <a:srgbClr val="D8D8D8"/>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2"/>
          <p:cNvSpPr/>
          <p:nvPr/>
        </p:nvSpPr>
        <p:spPr>
          <a:xfrm>
            <a:off x="0" y="0"/>
            <a:ext cx="12192000" cy="6858000"/>
          </a:xfrm>
          <a:prstGeom prst="parallelogram">
            <a:avLst>
              <a:gd fmla="val 113095" name="adj"/>
            </a:avLst>
          </a:prstGeom>
          <a:solidFill>
            <a:srgbClr val="F2F2F2">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2"/>
          <p:cNvSpPr/>
          <p:nvPr/>
        </p:nvSpPr>
        <p:spPr>
          <a:xfrm>
            <a:off x="2145566" y="3710382"/>
            <a:ext cx="1994515" cy="1700073"/>
          </a:xfrm>
          <a:prstGeom prst="roundRect">
            <a:avLst>
              <a:gd fmla="val 2908"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32"/>
          <p:cNvSpPr/>
          <p:nvPr/>
        </p:nvSpPr>
        <p:spPr>
          <a:xfrm>
            <a:off x="7836254" y="1448392"/>
            <a:ext cx="1822879" cy="1663635"/>
          </a:xfrm>
          <a:prstGeom prst="roundRect">
            <a:avLst>
              <a:gd fmla="val 3246" name="adj"/>
            </a:avLst>
          </a:prstGeom>
          <a:solidFill>
            <a:schemeClr val="lt1"/>
          </a:solidFill>
          <a:ln>
            <a:noFill/>
          </a:ln>
          <a:effectLst>
            <a:outerShdw blurRad="571500" sx="98000" rotWithShape="0" algn="ctr" dir="1500000" dist="279400" sy="98000">
              <a:srgbClr val="262626">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32"/>
          <p:cNvSpPr txBox="1"/>
          <p:nvPr/>
        </p:nvSpPr>
        <p:spPr>
          <a:xfrm>
            <a:off x="704025" y="952500"/>
            <a:ext cx="7964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DF006E"/>
                </a:solidFill>
                <a:latin typeface="Montserrat"/>
                <a:ea typeface="Montserrat"/>
                <a:cs typeface="Montserrat"/>
                <a:sym typeface="Montserrat"/>
              </a:rPr>
              <a:t>Visualization</a:t>
            </a:r>
            <a:endParaRPr b="1" sz="4000">
              <a:solidFill>
                <a:srgbClr val="DF006E"/>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D00"/>
        </a:solidFill>
      </p:bgPr>
    </p:bg>
    <p:spTree>
      <p:nvGrpSpPr>
        <p:cNvPr id="142" name="Shape 142"/>
        <p:cNvGrpSpPr/>
        <p:nvPr/>
      </p:nvGrpSpPr>
      <p:grpSpPr>
        <a:xfrm>
          <a:off x="0" y="0"/>
          <a:ext cx="0" cy="0"/>
          <a:chOff x="0" y="0"/>
          <a:chExt cx="0" cy="0"/>
        </a:xfrm>
      </p:grpSpPr>
      <p:pic>
        <p:nvPicPr>
          <p:cNvPr id="143" name="Google Shape;143;p34"/>
          <p:cNvPicPr preferRelativeResize="0"/>
          <p:nvPr>
            <p:ph idx="2" type="pic"/>
          </p:nvPr>
        </p:nvPicPr>
        <p:blipFill rotWithShape="1">
          <a:blip r:embed="rId3">
            <a:alphaModFix/>
          </a:blip>
          <a:srcRect b="0" l="26068" r="26068" t="0"/>
          <a:stretch/>
        </p:blipFill>
        <p:spPr>
          <a:xfrm>
            <a:off x="7531100" y="1304925"/>
            <a:ext cx="2846388" cy="5946775"/>
          </a:xfrm>
          <a:prstGeom prst="roundRect">
            <a:avLst>
              <a:gd fmla="val 12194" name="adj"/>
            </a:avLst>
          </a:prstGeom>
          <a:solidFill>
            <a:srgbClr val="D8D8D8"/>
          </a:solidFill>
          <a:ln>
            <a:noFill/>
          </a:ln>
        </p:spPr>
      </p:pic>
      <p:pic>
        <p:nvPicPr>
          <p:cNvPr id="144" name="Google Shape;144;p34"/>
          <p:cNvPicPr preferRelativeResize="0"/>
          <p:nvPr/>
        </p:nvPicPr>
        <p:blipFill rotWithShape="1">
          <a:blip r:embed="rId4">
            <a:alphaModFix/>
          </a:blip>
          <a:srcRect b="0" l="0" r="0" t="0"/>
          <a:stretch/>
        </p:blipFill>
        <p:spPr>
          <a:xfrm>
            <a:off x="7392144" y="1163214"/>
            <a:ext cx="3111937" cy="6276104"/>
          </a:xfrm>
          <a:prstGeom prst="rect">
            <a:avLst/>
          </a:prstGeom>
          <a:noFill/>
          <a:ln>
            <a:noFill/>
          </a:ln>
        </p:spPr>
      </p:pic>
      <p:sp>
        <p:nvSpPr>
          <p:cNvPr id="145" name="Google Shape;145;p34"/>
          <p:cNvSpPr txBox="1"/>
          <p:nvPr/>
        </p:nvSpPr>
        <p:spPr>
          <a:xfrm>
            <a:off x="479425" y="441325"/>
            <a:ext cx="3710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400">
                <a:solidFill>
                  <a:srgbClr val="DF006E"/>
                </a:solidFill>
                <a:latin typeface="Montserrat"/>
                <a:ea typeface="Montserrat"/>
                <a:cs typeface="Montserrat"/>
                <a:sym typeface="Montserrat"/>
              </a:rPr>
              <a:t>Conclusion</a:t>
            </a:r>
            <a:endParaRPr b="1" sz="4400">
              <a:solidFill>
                <a:srgbClr val="DF006E"/>
              </a:solidFill>
              <a:latin typeface="Montserrat"/>
              <a:ea typeface="Montserrat"/>
              <a:cs typeface="Montserrat"/>
              <a:sym typeface="Montserrat"/>
            </a:endParaRPr>
          </a:p>
        </p:txBody>
      </p:sp>
      <p:sp>
        <p:nvSpPr>
          <p:cNvPr id="146" name="Google Shape;146;p34"/>
          <p:cNvSpPr txBox="1"/>
          <p:nvPr/>
        </p:nvSpPr>
        <p:spPr>
          <a:xfrm>
            <a:off x="496950" y="1573700"/>
            <a:ext cx="6708900" cy="21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5"/>
          <p:cNvSpPr/>
          <p:nvPr/>
        </p:nvSpPr>
        <p:spPr>
          <a:xfrm>
            <a:off x="0" y="5425100"/>
            <a:ext cx="12192000" cy="1432800"/>
          </a:xfrm>
          <a:prstGeom prst="roundRect">
            <a:avLst>
              <a:gd fmla="val 1191" name="adj"/>
            </a:avLst>
          </a:prstGeom>
          <a:solidFill>
            <a:srgbClr val="DF006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35"/>
          <p:cNvPicPr preferRelativeResize="0"/>
          <p:nvPr>
            <p:ph idx="2" type="pic"/>
          </p:nvPr>
        </p:nvPicPr>
        <p:blipFill rotWithShape="1">
          <a:blip r:embed="rId3">
            <a:alphaModFix/>
          </a:blip>
          <a:srcRect b="0" l="26490" r="26490" t="0"/>
          <a:stretch/>
        </p:blipFill>
        <p:spPr>
          <a:xfrm>
            <a:off x="8445500" y="1038225"/>
            <a:ext cx="2366963" cy="5033963"/>
          </a:xfrm>
          <a:prstGeom prst="roundRect">
            <a:avLst>
              <a:gd fmla="val 12755" name="adj"/>
            </a:avLst>
          </a:prstGeom>
          <a:solidFill>
            <a:srgbClr val="D8D8D8"/>
          </a:solidFill>
          <a:ln>
            <a:noFill/>
          </a:ln>
        </p:spPr>
      </p:pic>
      <p:pic>
        <p:nvPicPr>
          <p:cNvPr id="153" name="Google Shape;153;p35"/>
          <p:cNvPicPr preferRelativeResize="0"/>
          <p:nvPr/>
        </p:nvPicPr>
        <p:blipFill rotWithShape="1">
          <a:blip r:embed="rId4">
            <a:alphaModFix/>
          </a:blip>
          <a:srcRect b="0" l="0" r="0" t="0"/>
          <a:stretch/>
        </p:blipFill>
        <p:spPr>
          <a:xfrm>
            <a:off x="8311755" y="937880"/>
            <a:ext cx="2613691" cy="5271249"/>
          </a:xfrm>
          <a:prstGeom prst="rect">
            <a:avLst/>
          </a:prstGeom>
          <a:noFill/>
          <a:ln>
            <a:noFill/>
          </a:ln>
        </p:spPr>
      </p:pic>
      <p:sp>
        <p:nvSpPr>
          <p:cNvPr id="154" name="Google Shape;154;p35"/>
          <p:cNvSpPr txBox="1"/>
          <p:nvPr/>
        </p:nvSpPr>
        <p:spPr>
          <a:xfrm>
            <a:off x="479425" y="441325"/>
            <a:ext cx="6850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400">
                <a:solidFill>
                  <a:srgbClr val="DF006E"/>
                </a:solidFill>
                <a:latin typeface="Montserrat"/>
                <a:ea typeface="Montserrat"/>
                <a:cs typeface="Montserrat"/>
                <a:sym typeface="Montserrat"/>
              </a:rPr>
              <a:t>Recommendations</a:t>
            </a:r>
            <a:endParaRPr b="1" sz="4400">
              <a:solidFill>
                <a:srgbClr val="DF006E"/>
              </a:solidFill>
              <a:latin typeface="Montserrat"/>
              <a:ea typeface="Montserrat"/>
              <a:cs typeface="Montserrat"/>
              <a:sym typeface="Montserrat"/>
            </a:endParaRPr>
          </a:p>
        </p:txBody>
      </p:sp>
      <p:sp>
        <p:nvSpPr>
          <p:cNvPr id="155" name="Google Shape;155;p35"/>
          <p:cNvSpPr txBox="1"/>
          <p:nvPr/>
        </p:nvSpPr>
        <p:spPr>
          <a:xfrm>
            <a:off x="496950" y="1573700"/>
            <a:ext cx="6708900" cy="21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solidFill>
                  <a:schemeClr val="dk1"/>
                </a:solidFill>
                <a:latin typeface="Montserrat Medium"/>
                <a:ea typeface="Montserrat Medium"/>
                <a:cs typeface="Montserrat Medium"/>
                <a:sym typeface="Montserrat Medium"/>
              </a:rPr>
              <a:t>Lorem ipsu conse lectus ornare, pellentesque. viverra ctetur adipiscing elitd Pellentesque sceler scelerisq dolor sit amet, conse malesuada lorem ipsum Dellentesque scelerisq malesuada apell entesque selerisqn Lorem ipsu conse lectus ornare, pellentesque. viverra ctetur adipiscing elitd Pellentesque sceler scelerisq dolor sit amet, conse malesuada lorem ipsum Dellentesque</a:t>
            </a:r>
            <a:endParaRPr sz="17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