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5" r:id="rId14"/>
    <p:sldId id="282" r:id="rId15"/>
    <p:sldId id="286" r:id="rId16"/>
    <p:sldId id="28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M Sans" panose="020B0604020202020204" charset="0"/>
      <p:regular r:id="rId23"/>
      <p:bold r:id="rId24"/>
      <p:italic r:id="rId25"/>
      <p:boldItalic r:id="rId26"/>
    </p:embeddedFont>
    <p:embeddedFont>
      <p:font typeface="DM Sans Medium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rompt" panose="020B0604020202020204" charset="-34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7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pos="7333">
          <p15:clr>
            <a:srgbClr val="A4A3A4"/>
          </p15:clr>
        </p15:guide>
        <p15:guide id="4" orient="horz" pos="39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206"/>
      </p:cViewPr>
      <p:guideLst>
        <p:guide pos="347"/>
        <p:guide orient="horz" pos="346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954628" y="2502328"/>
            <a:ext cx="4771694" cy="302381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>
            <a:spLocks noGrp="1"/>
          </p:cNvSpPr>
          <p:nvPr>
            <p:ph type="pic" idx="2"/>
          </p:nvPr>
        </p:nvSpPr>
        <p:spPr>
          <a:xfrm>
            <a:off x="1098502" y="1111347"/>
            <a:ext cx="4190950" cy="51973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>
            <a:spLocks noGrp="1"/>
          </p:cNvSpPr>
          <p:nvPr>
            <p:ph type="pic" idx="2"/>
          </p:nvPr>
        </p:nvSpPr>
        <p:spPr>
          <a:xfrm>
            <a:off x="7200900" y="0"/>
            <a:ext cx="4991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>
            <a:spLocks noGrp="1"/>
          </p:cNvSpPr>
          <p:nvPr>
            <p:ph type="pic" idx="2"/>
          </p:nvPr>
        </p:nvSpPr>
        <p:spPr>
          <a:xfrm>
            <a:off x="0" y="0"/>
            <a:ext cx="7272996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2637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Slide">
  <p:cSld name="18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0796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19"/>
          <p:cNvSpPr>
            <a:spLocks noGrp="1"/>
          </p:cNvSpPr>
          <p:nvPr>
            <p:ph type="pic" idx="3"/>
          </p:nvPr>
        </p:nvSpPr>
        <p:spPr>
          <a:xfrm>
            <a:off x="1082957" y="2883877"/>
            <a:ext cx="4458236" cy="2494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9"/>
          <p:cNvSpPr>
            <a:spLocks noGrp="1"/>
          </p:cNvSpPr>
          <p:nvPr>
            <p:ph type="pic" idx="4"/>
          </p:nvPr>
        </p:nvSpPr>
        <p:spPr>
          <a:xfrm>
            <a:off x="6624149" y="2883877"/>
            <a:ext cx="4458236" cy="2494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>
            <a:spLocks noGrp="1"/>
          </p:cNvSpPr>
          <p:nvPr>
            <p:ph type="pic" idx="2"/>
          </p:nvPr>
        </p:nvSpPr>
        <p:spPr>
          <a:xfrm>
            <a:off x="8072485" y="1233392"/>
            <a:ext cx="2203738" cy="470271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Slide">
  <p:cSld name="23_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>
            <a:spLocks noGrp="1"/>
          </p:cNvSpPr>
          <p:nvPr>
            <p:ph type="pic" idx="2"/>
          </p:nvPr>
        </p:nvSpPr>
        <p:spPr>
          <a:xfrm>
            <a:off x="4120960" y="2405140"/>
            <a:ext cx="3953938" cy="219269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65" r:id="rId6"/>
    <p:sldLayoutId id="2147483668" r:id="rId7"/>
    <p:sldLayoutId id="214748366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1875" b="2187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73" name="Google Shape;7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11955462" y="549275"/>
            <a:ext cx="236537" cy="3424897"/>
          </a:xfrm>
          <a:prstGeom prst="rect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27"/>
          <p:cNvGrpSpPr/>
          <p:nvPr/>
        </p:nvGrpSpPr>
        <p:grpSpPr>
          <a:xfrm>
            <a:off x="776482" y="2142082"/>
            <a:ext cx="2146519" cy="2156696"/>
            <a:chOff x="2594416" y="1221005"/>
            <a:chExt cx="1513754" cy="1520931"/>
          </a:xfrm>
        </p:grpSpPr>
        <p:sp>
          <p:nvSpPr>
            <p:cNvPr id="76" name="Google Shape;76;p27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7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7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7"/>
          <p:cNvGrpSpPr/>
          <p:nvPr/>
        </p:nvGrpSpPr>
        <p:grpSpPr>
          <a:xfrm>
            <a:off x="3158365" y="1979621"/>
            <a:ext cx="7729045" cy="2107195"/>
            <a:chOff x="3271489" y="2220547"/>
            <a:chExt cx="5486385" cy="2348324"/>
          </a:xfrm>
        </p:grpSpPr>
        <p:sp>
          <p:nvSpPr>
            <p:cNvPr id="81" name="Google Shape;81;p27"/>
            <p:cNvSpPr txBox="1"/>
            <p:nvPr/>
          </p:nvSpPr>
          <p:spPr>
            <a:xfrm>
              <a:off x="3271489" y="2220547"/>
              <a:ext cx="5486385" cy="1337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0" i="0" u="none" strike="noStrike" cap="none" dirty="0">
                  <a:solidFill>
                    <a:srgbClr val="262626"/>
                  </a:solidFill>
                  <a:latin typeface="DM Sans"/>
                  <a:ea typeface="DM Sans"/>
                  <a:cs typeface="DM Sans"/>
                  <a:sym typeface="DM Sans"/>
                </a:rPr>
                <a:t>LOREM IPSUM</a:t>
              </a:r>
              <a:endParaRPr sz="7200" b="0" i="0" u="none" strike="noStrike" cap="none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27"/>
            <p:cNvSpPr txBox="1"/>
            <p:nvPr/>
          </p:nvSpPr>
          <p:spPr>
            <a:xfrm>
              <a:off x="3466865" y="4137984"/>
              <a:ext cx="50882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262626"/>
                  </a:solidFill>
                  <a:latin typeface="DM Sans"/>
                  <a:ea typeface="DM Sans"/>
                  <a:cs typeface="DM Sans"/>
                  <a:sym typeface="DM Sans"/>
                </a:rPr>
                <a:t>LOREM IPSUM</a:t>
              </a:r>
              <a:endParaRPr sz="2200" b="0" i="0" u="none" strike="noStrike" cap="none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87" name="Google Shape;87;p27"/>
          <p:cNvCxnSpPr/>
          <p:nvPr/>
        </p:nvCxnSpPr>
        <p:spPr>
          <a:xfrm>
            <a:off x="928468" y="5486400"/>
            <a:ext cx="11263531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50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547" name="Google Shape;547;p50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0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0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50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52" name="Google Shape;55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169" y="887405"/>
            <a:ext cx="10597662" cy="31640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50"/>
          <p:cNvCxnSpPr/>
          <p:nvPr/>
        </p:nvCxnSpPr>
        <p:spPr>
          <a:xfrm>
            <a:off x="803714" y="4793205"/>
            <a:ext cx="11388286" cy="0"/>
          </a:xfrm>
          <a:prstGeom prst="straightConnector1">
            <a:avLst/>
          </a:prstGeom>
          <a:noFill/>
          <a:ln w="222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p50"/>
          <p:cNvSpPr/>
          <p:nvPr/>
        </p:nvSpPr>
        <p:spPr>
          <a:xfrm>
            <a:off x="797169" y="4725210"/>
            <a:ext cx="135990" cy="135990"/>
          </a:xfrm>
          <a:prstGeom prst="ellipse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0"/>
          <p:cNvSpPr/>
          <p:nvPr/>
        </p:nvSpPr>
        <p:spPr>
          <a:xfrm>
            <a:off x="3642817" y="4725210"/>
            <a:ext cx="135990" cy="135990"/>
          </a:xfrm>
          <a:prstGeom prst="ellipse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6472475" y="4725210"/>
            <a:ext cx="135990" cy="135990"/>
          </a:xfrm>
          <a:prstGeom prst="ellipse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9302133" y="4725210"/>
            <a:ext cx="135990" cy="135990"/>
          </a:xfrm>
          <a:prstGeom prst="ellipse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0"/>
          <p:cNvSpPr txBox="1"/>
          <p:nvPr/>
        </p:nvSpPr>
        <p:spPr>
          <a:xfrm>
            <a:off x="797169" y="5259867"/>
            <a:ext cx="18557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Phase 1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59" name="Google Shape;559;p50"/>
          <p:cNvSpPr txBox="1"/>
          <p:nvPr/>
        </p:nvSpPr>
        <p:spPr>
          <a:xfrm>
            <a:off x="797169" y="5563335"/>
            <a:ext cx="23217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ornari, pellent viverra ctetur adipiscing elit. Pellentesq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50"/>
          <p:cNvSpPr txBox="1"/>
          <p:nvPr/>
        </p:nvSpPr>
        <p:spPr>
          <a:xfrm>
            <a:off x="3646484" y="5259867"/>
            <a:ext cx="18557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Phase 2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1" name="Google Shape;561;p50"/>
          <p:cNvSpPr txBox="1"/>
          <p:nvPr/>
        </p:nvSpPr>
        <p:spPr>
          <a:xfrm>
            <a:off x="6457955" y="5259867"/>
            <a:ext cx="18557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Phase 3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2" name="Google Shape;562;p50"/>
          <p:cNvSpPr txBox="1"/>
          <p:nvPr/>
        </p:nvSpPr>
        <p:spPr>
          <a:xfrm>
            <a:off x="9269424" y="5259867"/>
            <a:ext cx="19490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Phase 4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3" name="Google Shape;563;p50"/>
          <p:cNvSpPr txBox="1"/>
          <p:nvPr/>
        </p:nvSpPr>
        <p:spPr>
          <a:xfrm>
            <a:off x="3646484" y="5563335"/>
            <a:ext cx="23217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ornari, pellent viverra ctetur adipiscing elit. Pellentesq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6457954" y="5563335"/>
            <a:ext cx="23217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ornari, pellent viverra ctetur adipiscing elit. Pellentesq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9269424" y="5563335"/>
            <a:ext cx="232175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ornari, pellent viverra ctetur adipiscing elit. Pellentesq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51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572" name="Google Shape;572;p51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1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1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1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51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9078197" y="2321473"/>
            <a:ext cx="1941279" cy="2879177"/>
          </a:xfrm>
          <a:custGeom>
            <a:avLst/>
            <a:gdLst/>
            <a:ahLst/>
            <a:cxnLst/>
            <a:rect l="l" t="t" r="r" b="b"/>
            <a:pathLst>
              <a:path w="317" h="487" extrusionOk="0">
                <a:moveTo>
                  <a:pt x="317" y="0"/>
                </a:moveTo>
                <a:cubicBezTo>
                  <a:pt x="317" y="433"/>
                  <a:pt x="317" y="433"/>
                  <a:pt x="317" y="433"/>
                </a:cubicBezTo>
                <a:cubicBezTo>
                  <a:pt x="317" y="447"/>
                  <a:pt x="301" y="460"/>
                  <a:pt x="270" y="471"/>
                </a:cubicBezTo>
                <a:cubicBezTo>
                  <a:pt x="240" y="481"/>
                  <a:pt x="199" y="487"/>
                  <a:pt x="159" y="487"/>
                </a:cubicBezTo>
                <a:cubicBezTo>
                  <a:pt x="118" y="487"/>
                  <a:pt x="78" y="481"/>
                  <a:pt x="47" y="471"/>
                </a:cubicBezTo>
                <a:cubicBezTo>
                  <a:pt x="16" y="460"/>
                  <a:pt x="0" y="447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16" y="28"/>
                  <a:pt x="47" y="38"/>
                </a:cubicBezTo>
                <a:cubicBezTo>
                  <a:pt x="78" y="49"/>
                  <a:pt x="118" y="54"/>
                  <a:pt x="159" y="54"/>
                </a:cubicBezTo>
                <a:cubicBezTo>
                  <a:pt x="199" y="54"/>
                  <a:pt x="240" y="49"/>
                  <a:pt x="270" y="38"/>
                </a:cubicBezTo>
                <a:cubicBezTo>
                  <a:pt x="301" y="28"/>
                  <a:pt x="317" y="14"/>
                  <a:pt x="317" y="0"/>
                </a:cubicBezTo>
                <a:close/>
              </a:path>
            </a:pathLst>
          </a:custGeom>
          <a:solidFill>
            <a:srgbClr val="007C76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8984892" y="2010371"/>
            <a:ext cx="2125297" cy="638427"/>
          </a:xfrm>
          <a:custGeom>
            <a:avLst/>
            <a:gdLst/>
            <a:ahLst/>
            <a:cxnLst/>
            <a:rect l="l" t="t" r="r" b="b"/>
            <a:pathLst>
              <a:path w="347" h="108" extrusionOk="0">
                <a:moveTo>
                  <a:pt x="174" y="0"/>
                </a:moveTo>
                <a:cubicBezTo>
                  <a:pt x="214" y="0"/>
                  <a:pt x="255" y="5"/>
                  <a:pt x="285" y="16"/>
                </a:cubicBezTo>
                <a:cubicBezTo>
                  <a:pt x="347" y="37"/>
                  <a:pt x="347" y="71"/>
                  <a:pt x="285" y="92"/>
                </a:cubicBezTo>
                <a:cubicBezTo>
                  <a:pt x="255" y="103"/>
                  <a:pt x="214" y="108"/>
                  <a:pt x="174" y="108"/>
                </a:cubicBezTo>
                <a:cubicBezTo>
                  <a:pt x="133" y="108"/>
                  <a:pt x="93" y="103"/>
                  <a:pt x="62" y="92"/>
                </a:cubicBezTo>
                <a:cubicBezTo>
                  <a:pt x="0" y="71"/>
                  <a:pt x="0" y="37"/>
                  <a:pt x="62" y="16"/>
                </a:cubicBezTo>
                <a:cubicBezTo>
                  <a:pt x="93" y="5"/>
                  <a:pt x="133" y="0"/>
                  <a:pt x="174" y="0"/>
                </a:cubicBezTo>
                <a:close/>
              </a:path>
            </a:pathLst>
          </a:custGeom>
          <a:solidFill>
            <a:srgbClr val="00A49C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3719296" y="3245313"/>
            <a:ext cx="2122705" cy="638166"/>
          </a:xfrm>
          <a:custGeom>
            <a:avLst/>
            <a:gdLst/>
            <a:ahLst/>
            <a:cxnLst/>
            <a:rect l="l" t="t" r="r" b="b"/>
            <a:pathLst>
              <a:path w="347" h="108" extrusionOk="0">
                <a:moveTo>
                  <a:pt x="174" y="0"/>
                </a:moveTo>
                <a:cubicBezTo>
                  <a:pt x="214" y="0"/>
                  <a:pt x="255" y="5"/>
                  <a:pt x="286" y="16"/>
                </a:cubicBezTo>
                <a:cubicBezTo>
                  <a:pt x="347" y="37"/>
                  <a:pt x="347" y="71"/>
                  <a:pt x="286" y="92"/>
                </a:cubicBezTo>
                <a:cubicBezTo>
                  <a:pt x="255" y="103"/>
                  <a:pt x="214" y="108"/>
                  <a:pt x="174" y="108"/>
                </a:cubicBezTo>
                <a:cubicBezTo>
                  <a:pt x="133" y="108"/>
                  <a:pt x="93" y="103"/>
                  <a:pt x="62" y="92"/>
                </a:cubicBezTo>
                <a:cubicBezTo>
                  <a:pt x="0" y="71"/>
                  <a:pt x="0" y="37"/>
                  <a:pt x="62" y="16"/>
                </a:cubicBezTo>
                <a:cubicBezTo>
                  <a:pt x="93" y="5"/>
                  <a:pt x="133" y="0"/>
                  <a:pt x="1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3815193" y="3551432"/>
            <a:ext cx="1936094" cy="1649218"/>
          </a:xfrm>
          <a:custGeom>
            <a:avLst/>
            <a:gdLst/>
            <a:ahLst/>
            <a:cxnLst/>
            <a:rect l="l" t="t" r="r" b="b"/>
            <a:pathLst>
              <a:path w="316" h="279" extrusionOk="0">
                <a:moveTo>
                  <a:pt x="316" y="0"/>
                </a:moveTo>
                <a:cubicBezTo>
                  <a:pt x="316" y="225"/>
                  <a:pt x="316" y="225"/>
                  <a:pt x="316" y="225"/>
                </a:cubicBezTo>
                <a:cubicBezTo>
                  <a:pt x="316" y="239"/>
                  <a:pt x="301" y="253"/>
                  <a:pt x="270" y="263"/>
                </a:cubicBezTo>
                <a:cubicBezTo>
                  <a:pt x="239" y="274"/>
                  <a:pt x="198" y="279"/>
                  <a:pt x="158" y="279"/>
                </a:cubicBezTo>
                <a:cubicBezTo>
                  <a:pt x="117" y="279"/>
                  <a:pt x="77" y="274"/>
                  <a:pt x="46" y="263"/>
                </a:cubicBezTo>
                <a:cubicBezTo>
                  <a:pt x="15" y="253"/>
                  <a:pt x="0" y="239"/>
                  <a:pt x="0" y="225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15" y="28"/>
                  <a:pt x="46" y="38"/>
                </a:cubicBezTo>
                <a:cubicBezTo>
                  <a:pt x="77" y="49"/>
                  <a:pt x="117" y="54"/>
                  <a:pt x="158" y="54"/>
                </a:cubicBezTo>
                <a:cubicBezTo>
                  <a:pt x="198" y="54"/>
                  <a:pt x="239" y="49"/>
                  <a:pt x="270" y="38"/>
                </a:cubicBezTo>
                <a:cubicBezTo>
                  <a:pt x="301" y="28"/>
                  <a:pt x="316" y="14"/>
                  <a:pt x="316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6445399" y="2929856"/>
            <a:ext cx="1938686" cy="2270794"/>
          </a:xfrm>
          <a:custGeom>
            <a:avLst/>
            <a:gdLst/>
            <a:ahLst/>
            <a:cxnLst/>
            <a:rect l="l" t="t" r="r" b="b"/>
            <a:pathLst>
              <a:path w="317" h="384" extrusionOk="0">
                <a:moveTo>
                  <a:pt x="317" y="0"/>
                </a:moveTo>
                <a:cubicBezTo>
                  <a:pt x="317" y="330"/>
                  <a:pt x="317" y="330"/>
                  <a:pt x="317" y="330"/>
                </a:cubicBezTo>
                <a:cubicBezTo>
                  <a:pt x="317" y="344"/>
                  <a:pt x="301" y="358"/>
                  <a:pt x="270" y="368"/>
                </a:cubicBezTo>
                <a:cubicBezTo>
                  <a:pt x="240" y="379"/>
                  <a:pt x="199" y="384"/>
                  <a:pt x="159" y="384"/>
                </a:cubicBezTo>
                <a:cubicBezTo>
                  <a:pt x="118" y="384"/>
                  <a:pt x="78" y="379"/>
                  <a:pt x="47" y="368"/>
                </a:cubicBezTo>
                <a:cubicBezTo>
                  <a:pt x="16" y="358"/>
                  <a:pt x="0" y="344"/>
                  <a:pt x="0" y="33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16" y="28"/>
                  <a:pt x="47" y="38"/>
                </a:cubicBezTo>
                <a:cubicBezTo>
                  <a:pt x="78" y="49"/>
                  <a:pt x="118" y="54"/>
                  <a:pt x="159" y="54"/>
                </a:cubicBezTo>
                <a:cubicBezTo>
                  <a:pt x="199" y="54"/>
                  <a:pt x="240" y="49"/>
                  <a:pt x="270" y="38"/>
                </a:cubicBezTo>
                <a:cubicBezTo>
                  <a:pt x="301" y="28"/>
                  <a:pt x="317" y="14"/>
                  <a:pt x="317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6352094" y="2630947"/>
            <a:ext cx="2125297" cy="638427"/>
          </a:xfrm>
          <a:custGeom>
            <a:avLst/>
            <a:gdLst/>
            <a:ahLst/>
            <a:cxnLst/>
            <a:rect l="l" t="t" r="r" b="b"/>
            <a:pathLst>
              <a:path w="347" h="108" extrusionOk="0">
                <a:moveTo>
                  <a:pt x="174" y="0"/>
                </a:moveTo>
                <a:cubicBezTo>
                  <a:pt x="214" y="0"/>
                  <a:pt x="255" y="5"/>
                  <a:pt x="285" y="16"/>
                </a:cubicBezTo>
                <a:cubicBezTo>
                  <a:pt x="347" y="37"/>
                  <a:pt x="347" y="71"/>
                  <a:pt x="285" y="92"/>
                </a:cubicBezTo>
                <a:cubicBezTo>
                  <a:pt x="255" y="103"/>
                  <a:pt x="214" y="108"/>
                  <a:pt x="174" y="108"/>
                </a:cubicBezTo>
                <a:cubicBezTo>
                  <a:pt x="133" y="108"/>
                  <a:pt x="93" y="103"/>
                  <a:pt x="62" y="92"/>
                </a:cubicBezTo>
                <a:cubicBezTo>
                  <a:pt x="0" y="71"/>
                  <a:pt x="0" y="37"/>
                  <a:pt x="62" y="16"/>
                </a:cubicBezTo>
                <a:cubicBezTo>
                  <a:pt x="93" y="5"/>
                  <a:pt x="133" y="0"/>
                  <a:pt x="174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1182396" y="4159139"/>
            <a:ext cx="1933502" cy="1041511"/>
          </a:xfrm>
          <a:custGeom>
            <a:avLst/>
            <a:gdLst/>
            <a:ahLst/>
            <a:cxnLst/>
            <a:rect l="l" t="t" r="r" b="b"/>
            <a:pathLst>
              <a:path w="316" h="176" extrusionOk="0">
                <a:moveTo>
                  <a:pt x="316" y="0"/>
                </a:moveTo>
                <a:cubicBezTo>
                  <a:pt x="316" y="122"/>
                  <a:pt x="316" y="122"/>
                  <a:pt x="316" y="122"/>
                </a:cubicBezTo>
                <a:cubicBezTo>
                  <a:pt x="316" y="136"/>
                  <a:pt x="301" y="150"/>
                  <a:pt x="270" y="160"/>
                </a:cubicBezTo>
                <a:cubicBezTo>
                  <a:pt x="239" y="171"/>
                  <a:pt x="198" y="176"/>
                  <a:pt x="158" y="176"/>
                </a:cubicBezTo>
                <a:cubicBezTo>
                  <a:pt x="117" y="176"/>
                  <a:pt x="77" y="171"/>
                  <a:pt x="46" y="160"/>
                </a:cubicBezTo>
                <a:cubicBezTo>
                  <a:pt x="15" y="150"/>
                  <a:pt x="0" y="136"/>
                  <a:pt x="0" y="122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15" y="28"/>
                  <a:pt x="46" y="38"/>
                </a:cubicBezTo>
                <a:cubicBezTo>
                  <a:pt x="77" y="49"/>
                  <a:pt x="117" y="54"/>
                  <a:pt x="158" y="54"/>
                </a:cubicBezTo>
                <a:cubicBezTo>
                  <a:pt x="198" y="54"/>
                  <a:pt x="239" y="49"/>
                  <a:pt x="270" y="38"/>
                </a:cubicBezTo>
                <a:cubicBezTo>
                  <a:pt x="301" y="28"/>
                  <a:pt x="316" y="14"/>
                  <a:pt x="316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1083906" y="3845859"/>
            <a:ext cx="2125297" cy="640930"/>
          </a:xfrm>
          <a:custGeom>
            <a:avLst/>
            <a:gdLst/>
            <a:ahLst/>
            <a:cxnLst/>
            <a:rect l="l" t="t" r="r" b="b"/>
            <a:pathLst>
              <a:path w="347" h="108" extrusionOk="0">
                <a:moveTo>
                  <a:pt x="174" y="0"/>
                </a:moveTo>
                <a:cubicBezTo>
                  <a:pt x="214" y="0"/>
                  <a:pt x="255" y="5"/>
                  <a:pt x="286" y="16"/>
                </a:cubicBezTo>
                <a:cubicBezTo>
                  <a:pt x="347" y="37"/>
                  <a:pt x="347" y="71"/>
                  <a:pt x="286" y="92"/>
                </a:cubicBezTo>
                <a:cubicBezTo>
                  <a:pt x="255" y="103"/>
                  <a:pt x="214" y="108"/>
                  <a:pt x="174" y="108"/>
                </a:cubicBezTo>
                <a:cubicBezTo>
                  <a:pt x="133" y="108"/>
                  <a:pt x="93" y="103"/>
                  <a:pt x="62" y="92"/>
                </a:cubicBezTo>
                <a:cubicBezTo>
                  <a:pt x="0" y="71"/>
                  <a:pt x="0" y="37"/>
                  <a:pt x="62" y="16"/>
                </a:cubicBezTo>
                <a:cubicBezTo>
                  <a:pt x="93" y="5"/>
                  <a:pt x="133" y="0"/>
                  <a:pt x="174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82100" tIns="41050" rIns="82100" bIns="41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1451315" y="3135221"/>
            <a:ext cx="13904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$378,430</a:t>
            </a:r>
            <a:endParaRPr sz="20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6" name="Google Shape;586;p51"/>
          <p:cNvSpPr txBox="1"/>
          <p:nvPr/>
        </p:nvSpPr>
        <p:spPr>
          <a:xfrm>
            <a:off x="4085409" y="2560524"/>
            <a:ext cx="13904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$529,237</a:t>
            </a:r>
            <a:endParaRPr sz="20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7" name="Google Shape;587;p51"/>
          <p:cNvSpPr txBox="1"/>
          <p:nvPr/>
        </p:nvSpPr>
        <p:spPr>
          <a:xfrm>
            <a:off x="6719503" y="1960252"/>
            <a:ext cx="13904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$819,671</a:t>
            </a:r>
            <a:endParaRPr sz="20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8" name="Google Shape;588;p51"/>
          <p:cNvSpPr txBox="1"/>
          <p:nvPr/>
        </p:nvSpPr>
        <p:spPr>
          <a:xfrm>
            <a:off x="9134974" y="1356074"/>
            <a:ext cx="1825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$1119,721</a:t>
            </a:r>
            <a:endParaRPr sz="20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9" name="Google Shape;589;p51"/>
          <p:cNvSpPr txBox="1"/>
          <p:nvPr/>
        </p:nvSpPr>
        <p:spPr>
          <a:xfrm>
            <a:off x="987353" y="1202186"/>
            <a:ext cx="45805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929372" y="5831567"/>
            <a:ext cx="242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51"/>
          <p:cNvSpPr txBox="1"/>
          <p:nvPr/>
        </p:nvSpPr>
        <p:spPr>
          <a:xfrm>
            <a:off x="1392916" y="5513930"/>
            <a:ext cx="1497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Your Title Here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3606396" y="5824406"/>
            <a:ext cx="242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51"/>
          <p:cNvSpPr txBox="1"/>
          <p:nvPr/>
        </p:nvSpPr>
        <p:spPr>
          <a:xfrm>
            <a:off x="4069940" y="5506769"/>
            <a:ext cx="1497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Your Title Here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6255959" y="5824406"/>
            <a:ext cx="242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51"/>
          <p:cNvSpPr txBox="1"/>
          <p:nvPr/>
        </p:nvSpPr>
        <p:spPr>
          <a:xfrm>
            <a:off x="6719503" y="5506769"/>
            <a:ext cx="1497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Your Title Here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8905522" y="5824406"/>
            <a:ext cx="2425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9369066" y="5506769"/>
            <a:ext cx="1497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Your Title Here</a:t>
            </a:r>
            <a:endParaRPr sz="1200">
              <a:solidFill>
                <a:srgbClr val="26262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52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604" name="Google Shape;604;p52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2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2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52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09" name="Google Shape;60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167" y="2317428"/>
            <a:ext cx="2527669" cy="250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3833" y="2317428"/>
            <a:ext cx="2527669" cy="250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6499" y="2317428"/>
            <a:ext cx="2527669" cy="250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9165" y="2317428"/>
            <a:ext cx="2527669" cy="250974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2"/>
          <p:cNvSpPr txBox="1"/>
          <p:nvPr/>
        </p:nvSpPr>
        <p:spPr>
          <a:xfrm>
            <a:off x="1423853" y="3279910"/>
            <a:ext cx="10335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72%</a:t>
            </a:r>
            <a:endParaRPr sz="3200"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4" name="Google Shape;614;p52"/>
          <p:cNvSpPr txBox="1"/>
          <p:nvPr/>
        </p:nvSpPr>
        <p:spPr>
          <a:xfrm>
            <a:off x="4190879" y="3279910"/>
            <a:ext cx="10335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57%</a:t>
            </a:r>
            <a:endParaRPr sz="3200"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5" name="Google Shape;615;p52"/>
          <p:cNvSpPr txBox="1"/>
          <p:nvPr/>
        </p:nvSpPr>
        <p:spPr>
          <a:xfrm>
            <a:off x="6943545" y="3279909"/>
            <a:ext cx="10335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79%</a:t>
            </a:r>
            <a:endParaRPr sz="3200"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9696211" y="3279908"/>
            <a:ext cx="10335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41%</a:t>
            </a:r>
            <a:endParaRPr sz="3200" b="1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52"/>
          <p:cNvSpPr/>
          <p:nvPr/>
        </p:nvSpPr>
        <p:spPr>
          <a:xfrm>
            <a:off x="695681" y="5314770"/>
            <a:ext cx="247727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 malesu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3443833" y="5314770"/>
            <a:ext cx="247727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 malesu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52"/>
          <p:cNvSpPr/>
          <p:nvPr/>
        </p:nvSpPr>
        <p:spPr>
          <a:xfrm>
            <a:off x="6246898" y="5314770"/>
            <a:ext cx="247727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 malesu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52"/>
          <p:cNvSpPr/>
          <p:nvPr/>
        </p:nvSpPr>
        <p:spPr>
          <a:xfrm>
            <a:off x="9049963" y="5314770"/>
            <a:ext cx="247727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 malesu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2189871" y="1035167"/>
            <a:ext cx="7812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56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708" name="Google Shape;708;p56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6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6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6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Google Shape;712;p56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715" name="Google Shape;715;p56"/>
          <p:cNvSpPr/>
          <p:nvPr/>
        </p:nvSpPr>
        <p:spPr>
          <a:xfrm>
            <a:off x="1719026" y="2784081"/>
            <a:ext cx="447536" cy="446296"/>
          </a:xfrm>
          <a:custGeom>
            <a:avLst/>
            <a:gdLst/>
            <a:ahLst/>
            <a:cxnLst/>
            <a:rect l="l" t="t" r="r" b="b"/>
            <a:pathLst>
              <a:path w="361" h="360" extrusionOk="0">
                <a:moveTo>
                  <a:pt x="343" y="324"/>
                </a:moveTo>
                <a:lnTo>
                  <a:pt x="343" y="168"/>
                </a:lnTo>
                <a:lnTo>
                  <a:pt x="199" y="96"/>
                </a:lnTo>
                <a:lnTo>
                  <a:pt x="199" y="0"/>
                </a:lnTo>
                <a:lnTo>
                  <a:pt x="18" y="90"/>
                </a:lnTo>
                <a:lnTo>
                  <a:pt x="18" y="324"/>
                </a:lnTo>
                <a:lnTo>
                  <a:pt x="0" y="324"/>
                </a:lnTo>
                <a:lnTo>
                  <a:pt x="0" y="360"/>
                </a:lnTo>
                <a:lnTo>
                  <a:pt x="361" y="360"/>
                </a:lnTo>
                <a:lnTo>
                  <a:pt x="361" y="324"/>
                </a:lnTo>
                <a:lnTo>
                  <a:pt x="343" y="324"/>
                </a:lnTo>
                <a:close/>
                <a:moveTo>
                  <a:pt x="127" y="306"/>
                </a:moveTo>
                <a:lnTo>
                  <a:pt x="91" y="306"/>
                </a:lnTo>
                <a:lnTo>
                  <a:pt x="91" y="270"/>
                </a:lnTo>
                <a:lnTo>
                  <a:pt x="127" y="270"/>
                </a:lnTo>
                <a:lnTo>
                  <a:pt x="127" y="306"/>
                </a:lnTo>
                <a:close/>
                <a:moveTo>
                  <a:pt x="127" y="234"/>
                </a:moveTo>
                <a:lnTo>
                  <a:pt x="91" y="234"/>
                </a:lnTo>
                <a:lnTo>
                  <a:pt x="91" y="198"/>
                </a:lnTo>
                <a:lnTo>
                  <a:pt x="127" y="198"/>
                </a:lnTo>
                <a:lnTo>
                  <a:pt x="127" y="234"/>
                </a:lnTo>
                <a:close/>
                <a:moveTo>
                  <a:pt x="127" y="162"/>
                </a:moveTo>
                <a:lnTo>
                  <a:pt x="91" y="162"/>
                </a:lnTo>
                <a:lnTo>
                  <a:pt x="91" y="126"/>
                </a:lnTo>
                <a:lnTo>
                  <a:pt x="127" y="126"/>
                </a:lnTo>
                <a:lnTo>
                  <a:pt x="127" y="162"/>
                </a:lnTo>
                <a:close/>
                <a:moveTo>
                  <a:pt x="271" y="306"/>
                </a:moveTo>
                <a:lnTo>
                  <a:pt x="235" y="306"/>
                </a:lnTo>
                <a:lnTo>
                  <a:pt x="235" y="270"/>
                </a:lnTo>
                <a:lnTo>
                  <a:pt x="271" y="270"/>
                </a:lnTo>
                <a:lnTo>
                  <a:pt x="271" y="306"/>
                </a:lnTo>
                <a:close/>
                <a:moveTo>
                  <a:pt x="271" y="234"/>
                </a:moveTo>
                <a:lnTo>
                  <a:pt x="235" y="234"/>
                </a:lnTo>
                <a:lnTo>
                  <a:pt x="235" y="198"/>
                </a:lnTo>
                <a:lnTo>
                  <a:pt x="271" y="198"/>
                </a:lnTo>
                <a:lnTo>
                  <a:pt x="271" y="23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6"/>
          <p:cNvSpPr txBox="1"/>
          <p:nvPr/>
        </p:nvSpPr>
        <p:spPr>
          <a:xfrm>
            <a:off x="1035882" y="3541272"/>
            <a:ext cx="18138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Beyond The Sale</a:t>
            </a:r>
            <a:endParaRPr sz="1600" b="1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7" name="Google Shape;717;p56"/>
          <p:cNvSpPr txBox="1"/>
          <p:nvPr/>
        </p:nvSpPr>
        <p:spPr>
          <a:xfrm>
            <a:off x="938940" y="3997702"/>
            <a:ext cx="205191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 elit.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3"/>
          <p:cNvSpPr/>
          <p:nvPr/>
        </p:nvSpPr>
        <p:spPr>
          <a:xfrm>
            <a:off x="0" y="0"/>
            <a:ext cx="12279085" cy="6858000"/>
          </a:xfrm>
          <a:prstGeom prst="rect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53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  <a:solidFill>
            <a:schemeClr val="bg1"/>
          </a:solidFill>
        </p:grpSpPr>
        <p:sp>
          <p:nvSpPr>
            <p:cNvPr id="632" name="Google Shape;632;p53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3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3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53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bg1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 dirty="0">
              <a:solidFill>
                <a:schemeClr val="bg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7"/>
          <p:cNvSpPr/>
          <p:nvPr/>
        </p:nvSpPr>
        <p:spPr>
          <a:xfrm>
            <a:off x="9667783" y="0"/>
            <a:ext cx="2524217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2" name="Google Shape;732;p57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733" name="Google Shape;733;p57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57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57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57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p57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76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58"/>
          <p:cNvGrpSpPr/>
          <p:nvPr/>
        </p:nvGrpSpPr>
        <p:grpSpPr>
          <a:xfrm>
            <a:off x="1058805" y="1616380"/>
            <a:ext cx="9958082" cy="1862048"/>
            <a:chOff x="1001561" y="2516420"/>
            <a:chExt cx="9958082" cy="1862048"/>
          </a:xfrm>
        </p:grpSpPr>
        <p:sp>
          <p:nvSpPr>
            <p:cNvPr id="748" name="Google Shape;748;p58"/>
            <p:cNvSpPr txBox="1"/>
            <p:nvPr/>
          </p:nvSpPr>
          <p:spPr>
            <a:xfrm>
              <a:off x="3282541" y="2516420"/>
              <a:ext cx="7677102" cy="18620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500" dirty="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Thank You</a:t>
              </a:r>
              <a:endParaRPr sz="1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749" name="Google Shape;749;p58"/>
            <p:cNvGrpSpPr/>
            <p:nvPr/>
          </p:nvGrpSpPr>
          <p:grpSpPr>
            <a:xfrm>
              <a:off x="1001561" y="2626891"/>
              <a:ext cx="1642642" cy="1650429"/>
              <a:chOff x="2594416" y="1221005"/>
              <a:chExt cx="1513754" cy="1520931"/>
            </a:xfrm>
          </p:grpSpPr>
          <p:sp>
            <p:nvSpPr>
              <p:cNvPr id="750" name="Google Shape;750;p58"/>
              <p:cNvSpPr/>
              <p:nvPr/>
            </p:nvSpPr>
            <p:spPr>
              <a:xfrm rot="2700000" flipH="1">
                <a:off x="3095843" y="1328188"/>
                <a:ext cx="517524" cy="517524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7C7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58"/>
              <p:cNvSpPr/>
              <p:nvPr/>
            </p:nvSpPr>
            <p:spPr>
              <a:xfrm rot="-2700000" flipH="1">
                <a:off x="3483463" y="1722709"/>
                <a:ext cx="517524" cy="517524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7C7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58"/>
              <p:cNvSpPr/>
              <p:nvPr/>
            </p:nvSpPr>
            <p:spPr>
              <a:xfrm rot="-2700000" flipH="1">
                <a:off x="2701599" y="1722708"/>
                <a:ext cx="517524" cy="517524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7C7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58"/>
              <p:cNvSpPr/>
              <p:nvPr/>
            </p:nvSpPr>
            <p:spPr>
              <a:xfrm rot="-8100000" flipH="1">
                <a:off x="3095843" y="2117230"/>
                <a:ext cx="517524" cy="517524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7C7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4" name="Google Shape;754;p58"/>
          <p:cNvSpPr/>
          <p:nvPr/>
        </p:nvSpPr>
        <p:spPr>
          <a:xfrm>
            <a:off x="0" y="5776686"/>
            <a:ext cx="12192000" cy="1081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8"/>
          <p:cNvSpPr txBox="1"/>
          <p:nvPr/>
        </p:nvSpPr>
        <p:spPr>
          <a:xfrm>
            <a:off x="1294657" y="6141028"/>
            <a:ext cx="9602683" cy="32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ipsu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lectus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ornare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pellentesque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viverra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ctetur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Pellentesque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sceler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scelerisq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dolor sit amet,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malesuada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Pellentesque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scelerisq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malesuada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</a:t>
            </a: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58"/>
          <p:cNvSpPr txBox="1"/>
          <p:nvPr/>
        </p:nvSpPr>
        <p:spPr>
          <a:xfrm>
            <a:off x="3579133" y="4142033"/>
            <a:ext cx="5033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 </a:t>
            </a:r>
            <a:endParaRPr dirty="0"/>
          </a:p>
        </p:txBody>
      </p:sp>
      <p:cxnSp>
        <p:nvCxnSpPr>
          <p:cNvPr id="757" name="Google Shape;757;p58"/>
          <p:cNvCxnSpPr/>
          <p:nvPr/>
        </p:nvCxnSpPr>
        <p:spPr>
          <a:xfrm>
            <a:off x="1058805" y="4301690"/>
            <a:ext cx="29035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8" name="Google Shape;758;p58"/>
          <p:cNvCxnSpPr/>
          <p:nvPr/>
        </p:nvCxnSpPr>
        <p:spPr>
          <a:xfrm>
            <a:off x="8229597" y="4301690"/>
            <a:ext cx="266774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/>
          <p:nvPr/>
        </p:nvSpPr>
        <p:spPr>
          <a:xfrm>
            <a:off x="0" y="0"/>
            <a:ext cx="5289452" cy="34043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547646" y="2171700"/>
            <a:ext cx="1856935" cy="4686300"/>
          </a:xfrm>
          <a:prstGeom prst="rect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681" r="9682"/>
          <a:stretch/>
        </p:blipFill>
        <p:spPr>
          <a:xfrm>
            <a:off x="1098502" y="1111347"/>
            <a:ext cx="4190950" cy="51973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95" name="Google Shape;95;p28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96" name="Google Shape;96;p28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8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2" name="Google Shape;102;p28"/>
          <p:cNvSpPr txBox="1"/>
          <p:nvPr/>
        </p:nvSpPr>
        <p:spPr>
          <a:xfrm>
            <a:off x="6444532" y="2025456"/>
            <a:ext cx="48418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0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6444525" y="4818425"/>
            <a:ext cx="495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scelerisque malesua libero a pellentesque. Morbi orci dui, ferio eget lectus ornare,oioi viverra dignissim ris. Donec lacinia neqo non velit dictum tincidunt. Etiam lacus donec lacinia lorem ipsk \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8"/>
          <p:cNvSpPr txBox="1"/>
          <p:nvPr/>
        </p:nvSpPr>
        <p:spPr>
          <a:xfrm>
            <a:off x="6444532" y="4344389"/>
            <a:ext cx="2640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C7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 dolor</a:t>
            </a:r>
            <a:endParaRPr sz="1400" b="1" dirty="0">
              <a:solidFill>
                <a:srgbClr val="007C7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11" r="13611"/>
          <a:stretch/>
        </p:blipFill>
        <p:spPr>
          <a:xfrm>
            <a:off x="7200900" y="0"/>
            <a:ext cx="49911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1" name="Google Shape;111;p29"/>
          <p:cNvSpPr/>
          <p:nvPr/>
        </p:nvSpPr>
        <p:spPr>
          <a:xfrm>
            <a:off x="554079" y="4889717"/>
            <a:ext cx="7638393" cy="1431925"/>
          </a:xfrm>
          <a:prstGeom prst="roundRect">
            <a:avLst>
              <a:gd name="adj" fmla="val 3895"/>
            </a:avLst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9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113" name="Google Shape;113;p29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9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1269060" y="1722769"/>
            <a:ext cx="48840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0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1339400" y="3528525"/>
            <a:ext cx="481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scelerisque malesua libero a pellentesque. Morbi orci dui, ferio eget lectus ornare,oioi viverra dignissim ris.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6972300" y="1"/>
            <a:ext cx="228600" cy="128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966525" y="5313291"/>
            <a:ext cx="14277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 dolor</a:t>
            </a: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3996510" y="5282513"/>
            <a:ext cx="3806880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 scelerisque malesua libero a pellentesque. Morbi orci dui, ferio eget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849" b="2849"/>
          <a:stretch/>
        </p:blipFill>
        <p:spPr>
          <a:xfrm>
            <a:off x="0" y="0"/>
            <a:ext cx="7272996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53" name="Google Shape;153;p31"/>
          <p:cNvSpPr/>
          <p:nvPr/>
        </p:nvSpPr>
        <p:spPr>
          <a:xfrm>
            <a:off x="-1" y="1"/>
            <a:ext cx="7272997" cy="6857999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6633030" y="1132449"/>
            <a:ext cx="4747736" cy="2223916"/>
          </a:xfrm>
          <a:prstGeom prst="roundRect">
            <a:avLst>
              <a:gd name="adj" fmla="val 3895"/>
            </a:avLst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6633030" y="3787888"/>
            <a:ext cx="4747736" cy="2223916"/>
          </a:xfrm>
          <a:prstGeom prst="roundRect">
            <a:avLst>
              <a:gd name="adj" fmla="val 3895"/>
            </a:avLst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1"/>
          <p:cNvSpPr txBox="1"/>
          <p:nvPr/>
        </p:nvSpPr>
        <p:spPr>
          <a:xfrm>
            <a:off x="1098138" y="1895908"/>
            <a:ext cx="42431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0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9" name="Google Shape;159;p31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160" name="Google Shape;160;p31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A4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1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1098138" y="4511042"/>
            <a:ext cx="397687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apellentesquLore ipsdu ipsum dolor sit amet,ectetur a adipiscing elit. dictum tincidunt. Etiam dipiscing apellentesquLor amet,ectetur a adipiscing elit. dictum tincidunt. Etiam dipiscing ipsum dolor sit amet, consectetur adipiscing</a:t>
            </a:r>
            <a:endParaRPr sz="90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6956719" y="4702262"/>
            <a:ext cx="4109590" cy="88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ornare, pellentesque. viverra ctetur adipiscing elit. Pellentesque sceler scelerisq dolor sit amet, conse malesuadad Pell scelerisq d Pellentesque entesque scelerisq olor sit amet, 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6956718" y="4204232"/>
            <a:ext cx="4018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lang="en-US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6956719" y="2103542"/>
            <a:ext cx="4109590" cy="88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ornare, pellentesque. viverra ctetur adipiscing elit. Pellentesque sceler scelerisq dolor sit amet, conse malesuadad Pell scelerisq d Pellentesque entesque scelerisq olor sit amet, 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6956718" y="1546750"/>
            <a:ext cx="4018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sz="1400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C76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6615" b="36614"/>
          <a:stretch/>
        </p:blipFill>
        <p:spPr>
          <a:xfrm>
            <a:off x="0" y="0"/>
            <a:ext cx="12192000" cy="32637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194" name="Google Shape;194;p33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195" name="Google Shape;195;p33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3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bg1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 dirty="0">
              <a:solidFill>
                <a:schemeClr val="bg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01" name="Google Shape;201;p33"/>
          <p:cNvSpPr/>
          <p:nvPr/>
        </p:nvSpPr>
        <p:spPr>
          <a:xfrm flipH="1">
            <a:off x="0" y="3263704"/>
            <a:ext cx="9031458" cy="1688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996047" y="4655553"/>
            <a:ext cx="438875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007244" y="4653999"/>
            <a:ext cx="26455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ornare, pellentesque. viverra ctetur adipiscing elit. Pellentesq sceler malesuada Pellentesque scelerisqada apell Pellentesque sceler scelerisq dolor sit lorem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007243" y="4213603"/>
            <a:ext cx="2347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sz="1400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8977229" y="4653999"/>
            <a:ext cx="264554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 conse lectus ornare, pellentesque. viverra ctetur adipiscing elit. Pellentesq sceler malesuada Pellentesque scelerisqada apell Pellentesque sceler scelerisq dolor sit lorem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8977228" y="4213603"/>
            <a:ext cx="2347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sz="1400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305" b="33305"/>
          <a:stretch/>
        </p:blipFill>
        <p:spPr>
          <a:xfrm>
            <a:off x="0" y="0"/>
            <a:ext cx="12192000" cy="40796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39" name="Google Shape;439;p44"/>
          <p:cNvSpPr/>
          <p:nvPr/>
        </p:nvSpPr>
        <p:spPr>
          <a:xfrm>
            <a:off x="0" y="-1"/>
            <a:ext cx="12192000" cy="4079632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1082958" y="5378101"/>
            <a:ext cx="4458236" cy="930624"/>
          </a:xfrm>
          <a:prstGeom prst="rect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6624149" y="5378101"/>
            <a:ext cx="4458236" cy="930624"/>
          </a:xfrm>
          <a:prstGeom prst="rect">
            <a:avLst/>
          </a:prstGeom>
          <a:solidFill>
            <a:srgbClr val="007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44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443" name="Google Shape;443;p44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4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2380345" y="1478811"/>
            <a:ext cx="7431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36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1798149" y="5658747"/>
            <a:ext cx="30278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sz="1800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6990835" y="5658747"/>
            <a:ext cx="37248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Lorem Ipsum</a:t>
            </a:r>
            <a:endParaRPr sz="1800" b="1" dirty="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453" name="Google Shape;453;p4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22036" b="22035"/>
          <a:stretch/>
        </p:blipFill>
        <p:spPr>
          <a:xfrm>
            <a:off x="1082957" y="2883877"/>
            <a:ext cx="4458236" cy="2494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54" name="Google Shape;454;p44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22026" b="22026"/>
          <a:stretch/>
        </p:blipFill>
        <p:spPr>
          <a:xfrm>
            <a:off x="6624149" y="2883877"/>
            <a:ext cx="4458236" cy="24942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1875" b="2187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99" name="Google Shape;499;p47"/>
          <p:cNvSpPr/>
          <p:nvPr/>
        </p:nvSpPr>
        <p:spPr>
          <a:xfrm>
            <a:off x="0" y="-1"/>
            <a:ext cx="12192000" cy="6858002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7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501" name="Google Shape;501;p47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7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7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7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7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507" name="Google Shape;507;p47"/>
          <p:cNvSpPr txBox="1"/>
          <p:nvPr/>
        </p:nvSpPr>
        <p:spPr>
          <a:xfrm>
            <a:off x="1308368" y="1333371"/>
            <a:ext cx="81404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8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1308368" y="4190076"/>
            <a:ext cx="7874006" cy="60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apellentesquLorem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ipsdu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ipsum dolor sit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amet,ectetur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dictum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tincidunt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Etiam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apellentesquLor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amet,ectetur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dictum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tincidunt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Etiam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dipiscing</a:t>
            </a:r>
            <a:r>
              <a:rPr lang="en-US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ipsum dolor sit amet, consectetur </a:t>
            </a:r>
            <a:r>
              <a:rPr lang="en-US" sz="9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8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516" name="Google Shape;516;p48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8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8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8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48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21" name="Google Shape;52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21" y="928915"/>
            <a:ext cx="4717246" cy="4961874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/>
        </p:nvSpPr>
        <p:spPr>
          <a:xfrm>
            <a:off x="1120040" y="2192465"/>
            <a:ext cx="430286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4400" b="1" dirty="0">
              <a:solidFill>
                <a:srgbClr val="26262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48"/>
          <p:cNvSpPr txBox="1"/>
          <p:nvPr/>
        </p:nvSpPr>
        <p:spPr>
          <a:xfrm>
            <a:off x="1120042" y="1661280"/>
            <a:ext cx="13812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ABOUT US</a:t>
            </a:r>
            <a:endParaRPr sz="1200">
              <a:solidFill>
                <a:srgbClr val="A5A5A5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1120050" y="4652575"/>
            <a:ext cx="4526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Pellentesque scelerisque malesua libero a pellentesque. Morbi orci dui, fermentum eget lectus ornare,oioi viverra dignissim ris. Donec lacinia neque non velit dictum tincidunt. Etiam lacus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49"/>
          <p:cNvGrpSpPr/>
          <p:nvPr/>
        </p:nvGrpSpPr>
        <p:grpSpPr>
          <a:xfrm>
            <a:off x="453384" y="450477"/>
            <a:ext cx="194958" cy="195885"/>
            <a:chOff x="2594416" y="1221005"/>
            <a:chExt cx="1513754" cy="1520931"/>
          </a:xfrm>
        </p:grpSpPr>
        <p:sp>
          <p:nvSpPr>
            <p:cNvPr id="531" name="Google Shape;531;p49"/>
            <p:cNvSpPr/>
            <p:nvPr/>
          </p:nvSpPr>
          <p:spPr>
            <a:xfrm rot="2700000" flipH="1">
              <a:off x="3095843" y="132818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9"/>
            <p:cNvSpPr/>
            <p:nvPr/>
          </p:nvSpPr>
          <p:spPr>
            <a:xfrm rot="-2700000" flipH="1">
              <a:off x="3483463" y="1722709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 rot="-2700000" flipH="1">
              <a:off x="2701599" y="1722708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9"/>
            <p:cNvSpPr/>
            <p:nvPr/>
          </p:nvSpPr>
          <p:spPr>
            <a:xfrm rot="-8100000" flipH="1">
              <a:off x="3095843" y="2117230"/>
              <a:ext cx="517524" cy="51752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007C7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C7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49"/>
          <p:cNvSpPr txBox="1"/>
          <p:nvPr/>
        </p:nvSpPr>
        <p:spPr>
          <a:xfrm>
            <a:off x="666609" y="409453"/>
            <a:ext cx="7793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Prompt"/>
                <a:ea typeface="Prompt"/>
                <a:cs typeface="Prompt"/>
                <a:sym typeface="Prompt"/>
              </a:rPr>
              <a:t>Deluna</a:t>
            </a:r>
            <a:endParaRPr sz="1400">
              <a:solidFill>
                <a:srgbClr val="262626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36" name="Google Shape;53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093" y="943429"/>
            <a:ext cx="5076807" cy="508414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9"/>
          <p:cNvSpPr txBox="1"/>
          <p:nvPr/>
        </p:nvSpPr>
        <p:spPr>
          <a:xfrm>
            <a:off x="6784240" y="1798765"/>
            <a:ext cx="442986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Lorem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62626"/>
                </a:solidFill>
                <a:latin typeface="DM Sans"/>
                <a:ea typeface="DM Sans"/>
                <a:cs typeface="DM Sans"/>
                <a:sym typeface="DM Sans"/>
              </a:rPr>
              <a:t>Ipsum</a:t>
            </a:r>
            <a:endParaRPr dirty="0"/>
          </a:p>
        </p:txBody>
      </p:sp>
      <p:sp>
        <p:nvSpPr>
          <p:cNvPr id="538" name="Google Shape;538;p49"/>
          <p:cNvSpPr txBox="1"/>
          <p:nvPr/>
        </p:nvSpPr>
        <p:spPr>
          <a:xfrm>
            <a:off x="6784242" y="1267580"/>
            <a:ext cx="13812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5A5A5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ABOUT US</a:t>
            </a:r>
            <a:endParaRPr sz="1200">
              <a:solidFill>
                <a:srgbClr val="A5A5A5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39" name="Google Shape;539;p49"/>
          <p:cNvSpPr/>
          <p:nvPr/>
        </p:nvSpPr>
        <p:spPr>
          <a:xfrm>
            <a:off x="6784240" y="3369392"/>
            <a:ext cx="42520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elit. Pellentesque lorem scelerisque malesua libero a pellentesque. Morbi orci dui, fermentum ipsi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49"/>
          <p:cNvSpPr txBox="1"/>
          <p:nvPr/>
        </p:nvSpPr>
        <p:spPr>
          <a:xfrm>
            <a:off x="6784240" y="4262911"/>
            <a:ext cx="3760235" cy="132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Experience Your Brand A Digi Life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Learn Secret Of Social Media.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6262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Only individual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657</Words>
  <Application>Microsoft Office PowerPoint</Application>
  <PresentationFormat>Widescreen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Calibri</vt:lpstr>
      <vt:lpstr>Arial</vt:lpstr>
      <vt:lpstr>Prompt</vt:lpstr>
      <vt:lpstr>DM Sans Medium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Mwenda Mugambi</dc:creator>
  <cp:lastModifiedBy>Admin</cp:lastModifiedBy>
  <cp:revision>2</cp:revision>
  <dcterms:modified xsi:type="dcterms:W3CDTF">2023-12-03T13:18:31Z</dcterms:modified>
</cp:coreProperties>
</file>