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6" r:id="rId2"/>
    <p:sldId id="257" r:id="rId3"/>
    <p:sldId id="258" r:id="rId4"/>
    <p:sldId id="262" r:id="rId5"/>
    <p:sldId id="267" r:id="rId6"/>
    <p:sldId id="272" r:id="rId7"/>
    <p:sldId id="274" r:id="rId8"/>
    <p:sldId id="283" r:id="rId9"/>
    <p:sldId id="284" r:id="rId10"/>
    <p:sldId id="291" r:id="rId11"/>
    <p:sldId id="294" r:id="rId12"/>
    <p:sldId id="295" r:id="rId13"/>
    <p:sldId id="296" r:id="rId14"/>
    <p:sldId id="297" r:id="rId15"/>
    <p:sldId id="298" r:id="rId16"/>
    <p:sldId id="299" r:id="rId17"/>
    <p:sldId id="290" r:id="rId18"/>
    <p:sldId id="301" r:id="rId19"/>
    <p:sldId id="306"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Lato" panose="020F0502020204030203" pitchFamily="34" charset="0"/>
      <p:regular r:id="rId26"/>
      <p:bold r:id="rId27"/>
      <p:italic r:id="rId28"/>
      <p:boldItalic r:id="rId29"/>
    </p:embeddedFont>
    <p:embeddedFont>
      <p:font typeface="Lato Black" panose="020F0502020204030203" pitchFamily="34" charset="0"/>
      <p:bold r:id="rId30"/>
      <p:boldItalic r:id="rId31"/>
    </p:embeddedFont>
    <p:embeddedFont>
      <p:font typeface="Montserrat" panose="00000500000000000000" pitchFamily="2" charset="0"/>
      <p:regular r:id="rId32"/>
      <p:bold r:id="rId33"/>
      <p:italic r:id="rId34"/>
      <p:boldItalic r:id="rId35"/>
    </p:embeddedFont>
    <p:embeddedFont>
      <p:font typeface="Roboto Black" pitchFamily="2" charset="0"/>
      <p:bold r:id="rId36"/>
      <p:boldItalic r:id="rId37"/>
    </p:embeddedFont>
    <p:embeddedFont>
      <p:font typeface="Roboto Thin"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9" name="Google Shape;81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6" name="Google Shape;91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0" name="Google Shape;99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7" name="Google Shape;102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7" name="Google Shape;105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7" name="Google Shape;107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4" name="Google Shape;79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0" name="Google Shape;1120;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7" name="Google Shape;1247;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1" name="Google Shape;67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2"/>
          <p:cNvSpPr txBox="1"/>
          <p:nvPr/>
        </p:nvSpPr>
        <p:spPr>
          <a:xfrm>
            <a:off x="10338074" y="6299200"/>
            <a:ext cx="27432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1600" b="0" i="0" u="none" strike="noStrike" cap="none">
                <a:solidFill>
                  <a:srgbClr val="595959"/>
                </a:solidFill>
                <a:latin typeface="Lato"/>
                <a:ea typeface="Lato"/>
                <a:cs typeface="Lato"/>
                <a:sym typeface="Lato"/>
              </a:rPr>
              <a:t>‹#›</a:t>
            </a:fld>
            <a:endParaRPr sz="1600" b="0" i="0" u="none" strike="noStrike" cap="none">
              <a:solidFill>
                <a:srgbClr val="595959"/>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0_Title Slide">
  <p:cSld name="40_Title Slide">
    <p:spTree>
      <p:nvGrpSpPr>
        <p:cNvPr id="1" name="Shape 80"/>
        <p:cNvGrpSpPr/>
        <p:nvPr/>
      </p:nvGrpSpPr>
      <p:grpSpPr>
        <a:xfrm>
          <a:off x="0" y="0"/>
          <a:ext cx="0" cy="0"/>
          <a:chOff x="0" y="0"/>
          <a:chExt cx="0" cy="0"/>
        </a:xfrm>
      </p:grpSpPr>
      <p:sp>
        <p:nvSpPr>
          <p:cNvPr id="81" name="Google Shape;81;p25"/>
          <p:cNvSpPr txBox="1"/>
          <p:nvPr/>
        </p:nvSpPr>
        <p:spPr>
          <a:xfrm>
            <a:off x="10338074" y="6299200"/>
            <a:ext cx="27432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1600">
                <a:solidFill>
                  <a:srgbClr val="595959"/>
                </a:solidFill>
                <a:latin typeface="Lato"/>
                <a:ea typeface="Lato"/>
                <a:cs typeface="Lato"/>
                <a:sym typeface="Lato"/>
              </a:rPr>
              <a:t>‹#›</a:t>
            </a:fld>
            <a:endParaRPr sz="1600">
              <a:solidFill>
                <a:srgbClr val="595959"/>
              </a:solidFill>
              <a:latin typeface="Lato"/>
              <a:ea typeface="Lato"/>
              <a:cs typeface="Lato"/>
              <a:sym typeface="Lato"/>
            </a:endParaRPr>
          </a:p>
        </p:txBody>
      </p:sp>
      <p:sp>
        <p:nvSpPr>
          <p:cNvPr id="82" name="Google Shape;82;p25"/>
          <p:cNvSpPr/>
          <p:nvPr/>
        </p:nvSpPr>
        <p:spPr>
          <a:xfrm>
            <a:off x="-1" y="0"/>
            <a:ext cx="4103184"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1_Title Slide">
  <p:cSld name="41_Title Slide">
    <p:spTree>
      <p:nvGrpSpPr>
        <p:cNvPr id="1" name="Shape 83"/>
        <p:cNvGrpSpPr/>
        <p:nvPr/>
      </p:nvGrpSpPr>
      <p:grpSpPr>
        <a:xfrm>
          <a:off x="0" y="0"/>
          <a:ext cx="0" cy="0"/>
          <a:chOff x="0" y="0"/>
          <a:chExt cx="0" cy="0"/>
        </a:xfrm>
      </p:grpSpPr>
      <p:sp>
        <p:nvSpPr>
          <p:cNvPr id="84" name="Google Shape;84;p26"/>
          <p:cNvSpPr/>
          <p:nvPr/>
        </p:nvSpPr>
        <p:spPr>
          <a:xfrm>
            <a:off x="8572500" y="0"/>
            <a:ext cx="361950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26"/>
          <p:cNvSpPr txBox="1"/>
          <p:nvPr/>
        </p:nvSpPr>
        <p:spPr>
          <a:xfrm>
            <a:off x="10338074" y="6299200"/>
            <a:ext cx="27432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1600">
                <a:solidFill>
                  <a:srgbClr val="595959"/>
                </a:solidFill>
                <a:latin typeface="Lato"/>
                <a:ea typeface="Lato"/>
                <a:cs typeface="Lato"/>
                <a:sym typeface="Lato"/>
              </a:rPr>
              <a:t>‹#›</a:t>
            </a:fld>
            <a:endParaRPr sz="1600">
              <a:solidFill>
                <a:srgbClr val="595959"/>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7"/>
        <p:cNvGrpSpPr/>
        <p:nvPr/>
      </p:nvGrpSpPr>
      <p:grpSpPr>
        <a:xfrm>
          <a:off x="0" y="0"/>
          <a:ext cx="0" cy="0"/>
          <a:chOff x="0" y="0"/>
          <a:chExt cx="0" cy="0"/>
        </a:xfrm>
      </p:grpSpPr>
      <p:sp>
        <p:nvSpPr>
          <p:cNvPr id="18" name="Google Shape;18;p3"/>
          <p:cNvSpPr/>
          <p:nvPr/>
        </p:nvSpPr>
        <p:spPr>
          <a:xfrm>
            <a:off x="0" y="0"/>
            <a:ext cx="3067050"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9;p3"/>
          <p:cNvSpPr txBox="1"/>
          <p:nvPr/>
        </p:nvSpPr>
        <p:spPr>
          <a:xfrm>
            <a:off x="10338074" y="6299200"/>
            <a:ext cx="27432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1600">
                <a:solidFill>
                  <a:srgbClr val="595959"/>
                </a:solidFill>
                <a:latin typeface="Lato"/>
                <a:ea typeface="Lato"/>
                <a:cs typeface="Lato"/>
                <a:sym typeface="Lato"/>
              </a:rPr>
              <a:t>‹#›</a:t>
            </a:fld>
            <a:endParaRPr sz="1600">
              <a:solidFill>
                <a:srgbClr val="595959"/>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20"/>
        <p:cNvGrpSpPr/>
        <p:nvPr/>
      </p:nvGrpSpPr>
      <p:grpSpPr>
        <a:xfrm>
          <a:off x="0" y="0"/>
          <a:ext cx="0" cy="0"/>
          <a:chOff x="0" y="0"/>
          <a:chExt cx="0" cy="0"/>
        </a:xfrm>
      </p:grpSpPr>
      <p:sp>
        <p:nvSpPr>
          <p:cNvPr id="21" name="Google Shape;21;p4"/>
          <p:cNvSpPr txBox="1"/>
          <p:nvPr/>
        </p:nvSpPr>
        <p:spPr>
          <a:xfrm>
            <a:off x="5892800" y="6299200"/>
            <a:ext cx="27432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1600">
                <a:solidFill>
                  <a:srgbClr val="595959"/>
                </a:solidFill>
                <a:latin typeface="Lato"/>
                <a:ea typeface="Lato"/>
                <a:cs typeface="Lato"/>
                <a:sym typeface="Lato"/>
              </a:rPr>
              <a:t>‹#›</a:t>
            </a:fld>
            <a:endParaRPr sz="1600">
              <a:solidFill>
                <a:srgbClr val="595959"/>
              </a:solidFill>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32"/>
        <p:cNvGrpSpPr/>
        <p:nvPr/>
      </p:nvGrpSpPr>
      <p:grpSpPr>
        <a:xfrm>
          <a:off x="0" y="0"/>
          <a:ext cx="0" cy="0"/>
          <a:chOff x="0" y="0"/>
          <a:chExt cx="0" cy="0"/>
        </a:xfrm>
      </p:grpSpPr>
      <p:sp>
        <p:nvSpPr>
          <p:cNvPr id="33" name="Google Shape;33;p8"/>
          <p:cNvSpPr txBox="1"/>
          <p:nvPr/>
        </p:nvSpPr>
        <p:spPr>
          <a:xfrm>
            <a:off x="-846137" y="6299200"/>
            <a:ext cx="27432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1600">
                <a:solidFill>
                  <a:srgbClr val="595959"/>
                </a:solidFill>
                <a:latin typeface="Lato"/>
                <a:ea typeface="Lato"/>
                <a:cs typeface="Lato"/>
                <a:sym typeface="Lato"/>
              </a:rPr>
              <a:t>‹#›</a:t>
            </a:fld>
            <a:endParaRPr sz="1600">
              <a:solidFill>
                <a:srgbClr val="595959"/>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37"/>
        <p:cNvGrpSpPr/>
        <p:nvPr/>
      </p:nvGrpSpPr>
      <p:grpSpPr>
        <a:xfrm>
          <a:off x="0" y="0"/>
          <a:ext cx="0" cy="0"/>
          <a:chOff x="0" y="0"/>
          <a:chExt cx="0" cy="0"/>
        </a:xfrm>
      </p:grpSpPr>
      <p:sp>
        <p:nvSpPr>
          <p:cNvPr id="38" name="Google Shape;38;p10"/>
          <p:cNvSpPr txBox="1"/>
          <p:nvPr/>
        </p:nvSpPr>
        <p:spPr>
          <a:xfrm>
            <a:off x="10338074" y="6299200"/>
            <a:ext cx="27432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1600">
                <a:solidFill>
                  <a:srgbClr val="595959"/>
                </a:solidFill>
                <a:latin typeface="Lato"/>
                <a:ea typeface="Lato"/>
                <a:cs typeface="Lato"/>
                <a:sym typeface="Lato"/>
              </a:rPr>
              <a:t>‹#›</a:t>
            </a:fld>
            <a:endParaRPr sz="1600">
              <a:solidFill>
                <a:srgbClr val="595959"/>
              </a:solidFill>
              <a:latin typeface="Lato"/>
              <a:ea typeface="Lato"/>
              <a:cs typeface="Lato"/>
              <a:sym typeface="La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1_Title Slide">
  <p:cSld name="21_Title Slide">
    <p:spTree>
      <p:nvGrpSpPr>
        <p:cNvPr id="1" name="Shape 47"/>
        <p:cNvGrpSpPr/>
        <p:nvPr/>
      </p:nvGrpSpPr>
      <p:grpSpPr>
        <a:xfrm>
          <a:off x="0" y="0"/>
          <a:ext cx="0" cy="0"/>
          <a:chOff x="0" y="0"/>
          <a:chExt cx="0" cy="0"/>
        </a:xfrm>
      </p:grpSpPr>
      <p:sp>
        <p:nvSpPr>
          <p:cNvPr id="48" name="Google Shape;48;p14"/>
          <p:cNvSpPr txBox="1"/>
          <p:nvPr/>
        </p:nvSpPr>
        <p:spPr>
          <a:xfrm>
            <a:off x="10338074" y="6299200"/>
            <a:ext cx="27432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1600">
                <a:solidFill>
                  <a:srgbClr val="595959"/>
                </a:solidFill>
                <a:latin typeface="Lato"/>
                <a:ea typeface="Lato"/>
                <a:cs typeface="Lato"/>
                <a:sym typeface="Lato"/>
              </a:rPr>
              <a:t>‹#›</a:t>
            </a:fld>
            <a:endParaRPr sz="1600">
              <a:solidFill>
                <a:srgbClr val="595959"/>
              </a:solidFill>
              <a:latin typeface="Lato"/>
              <a:ea typeface="Lato"/>
              <a:cs typeface="Lato"/>
              <a:sym typeface="Lato"/>
            </a:endParaRPr>
          </a:p>
        </p:txBody>
      </p:sp>
      <p:sp>
        <p:nvSpPr>
          <p:cNvPr id="49" name="Google Shape;49;p14"/>
          <p:cNvSpPr/>
          <p:nvPr/>
        </p:nvSpPr>
        <p:spPr>
          <a:xfrm>
            <a:off x="0" y="0"/>
            <a:ext cx="5834743" cy="6858000"/>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62"/>
        <p:cNvGrpSpPr/>
        <p:nvPr/>
      </p:nvGrpSpPr>
      <p:grpSpPr>
        <a:xfrm>
          <a:off x="0" y="0"/>
          <a:ext cx="0" cy="0"/>
          <a:chOff x="0" y="0"/>
          <a:chExt cx="0" cy="0"/>
        </a:xfrm>
      </p:grpSpPr>
      <p:sp>
        <p:nvSpPr>
          <p:cNvPr id="63" name="Google Shape;63;p19"/>
          <p:cNvSpPr/>
          <p:nvPr/>
        </p:nvSpPr>
        <p:spPr>
          <a:xfrm>
            <a:off x="7672388" y="0"/>
            <a:ext cx="4519612" cy="6858000"/>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19"/>
          <p:cNvSpPr txBox="1"/>
          <p:nvPr/>
        </p:nvSpPr>
        <p:spPr>
          <a:xfrm>
            <a:off x="-844550" y="6299200"/>
            <a:ext cx="27432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1600">
                <a:solidFill>
                  <a:srgbClr val="595959"/>
                </a:solidFill>
                <a:latin typeface="Lato"/>
                <a:ea typeface="Lato"/>
                <a:cs typeface="Lato"/>
                <a:sym typeface="Lato"/>
              </a:rPr>
              <a:t>‹#›</a:t>
            </a:fld>
            <a:endParaRPr sz="1600">
              <a:solidFill>
                <a:srgbClr val="595959"/>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8_Title Slide">
  <p:cSld name="38_Title Slide">
    <p:spTree>
      <p:nvGrpSpPr>
        <p:cNvPr id="1" name="Shape 74"/>
        <p:cNvGrpSpPr/>
        <p:nvPr/>
      </p:nvGrpSpPr>
      <p:grpSpPr>
        <a:xfrm>
          <a:off x="0" y="0"/>
          <a:ext cx="0" cy="0"/>
          <a:chOff x="0" y="0"/>
          <a:chExt cx="0" cy="0"/>
        </a:xfrm>
      </p:grpSpPr>
      <p:sp>
        <p:nvSpPr>
          <p:cNvPr id="75" name="Google Shape;75;p23"/>
          <p:cNvSpPr/>
          <p:nvPr/>
        </p:nvSpPr>
        <p:spPr>
          <a:xfrm>
            <a:off x="5956014" y="0"/>
            <a:ext cx="6235987" cy="6858000"/>
          </a:xfrm>
          <a:custGeom>
            <a:avLst/>
            <a:gdLst/>
            <a:ahLst/>
            <a:cxnLst/>
            <a:rect l="l" t="t" r="r" b="b"/>
            <a:pathLst>
              <a:path w="6235987" h="6858000" extrusionOk="0">
                <a:moveTo>
                  <a:pt x="4137796" y="0"/>
                </a:moveTo>
                <a:lnTo>
                  <a:pt x="6235987" y="0"/>
                </a:lnTo>
                <a:lnTo>
                  <a:pt x="6235987" y="6858000"/>
                </a:lnTo>
                <a:lnTo>
                  <a:pt x="0" y="6858000"/>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23"/>
          <p:cNvSpPr txBox="1"/>
          <p:nvPr/>
        </p:nvSpPr>
        <p:spPr>
          <a:xfrm>
            <a:off x="10338074" y="6299200"/>
            <a:ext cx="27432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1600">
                <a:solidFill>
                  <a:srgbClr val="595959"/>
                </a:solidFill>
                <a:latin typeface="Lato"/>
                <a:ea typeface="Lato"/>
                <a:cs typeface="Lato"/>
                <a:sym typeface="Lato"/>
              </a:rPr>
              <a:t>‹#›</a:t>
            </a:fld>
            <a:endParaRPr sz="1600">
              <a:solidFill>
                <a:srgbClr val="595959"/>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9_Title Slide">
  <p:cSld name="39_Title Slide">
    <p:spTree>
      <p:nvGrpSpPr>
        <p:cNvPr id="1" name="Shape 77"/>
        <p:cNvGrpSpPr/>
        <p:nvPr/>
      </p:nvGrpSpPr>
      <p:grpSpPr>
        <a:xfrm>
          <a:off x="0" y="0"/>
          <a:ext cx="0" cy="0"/>
          <a:chOff x="0" y="0"/>
          <a:chExt cx="0" cy="0"/>
        </a:xfrm>
      </p:grpSpPr>
      <p:sp>
        <p:nvSpPr>
          <p:cNvPr id="78" name="Google Shape;78;p24"/>
          <p:cNvSpPr txBox="1"/>
          <p:nvPr/>
        </p:nvSpPr>
        <p:spPr>
          <a:xfrm>
            <a:off x="10338074" y="6299200"/>
            <a:ext cx="27432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GB" sz="1600">
                <a:solidFill>
                  <a:srgbClr val="595959"/>
                </a:solidFill>
                <a:latin typeface="Lato"/>
                <a:ea typeface="Lato"/>
                <a:cs typeface="Lato"/>
                <a:sym typeface="Lato"/>
              </a:rPr>
              <a:t>‹#›</a:t>
            </a:fld>
            <a:endParaRPr sz="1600">
              <a:solidFill>
                <a:srgbClr val="595959"/>
              </a:solidFill>
              <a:latin typeface="Lato"/>
              <a:ea typeface="Lato"/>
              <a:cs typeface="Lato"/>
              <a:sym typeface="Lato"/>
            </a:endParaRPr>
          </a:p>
        </p:txBody>
      </p:sp>
      <p:sp>
        <p:nvSpPr>
          <p:cNvPr id="79" name="Google Shape;79;p24"/>
          <p:cNvSpPr/>
          <p:nvPr/>
        </p:nvSpPr>
        <p:spPr>
          <a:xfrm>
            <a:off x="0" y="0"/>
            <a:ext cx="9580496" cy="6858000"/>
          </a:xfrm>
          <a:custGeom>
            <a:avLst/>
            <a:gdLst/>
            <a:ahLst/>
            <a:cxnLst/>
            <a:rect l="l" t="t" r="r" b="b"/>
            <a:pathLst>
              <a:path w="9580496" h="6858000" extrusionOk="0">
                <a:moveTo>
                  <a:pt x="0" y="0"/>
                </a:moveTo>
                <a:lnTo>
                  <a:pt x="2722496" y="0"/>
                </a:lnTo>
                <a:lnTo>
                  <a:pt x="9580496" y="6858000"/>
                </a:lnTo>
                <a:lnTo>
                  <a:pt x="0" y="6858000"/>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Lato"/>
                <a:ea typeface="Lato"/>
                <a:cs typeface="Lato"/>
                <a:sym typeface="Lato"/>
              </a:defRPr>
            </a:lvl1pPr>
            <a:lvl2pPr marL="0" marR="0" lvl="1" indent="0" algn="r" rtl="0">
              <a:spcBef>
                <a:spcPts val="0"/>
              </a:spcBef>
              <a:buNone/>
              <a:defRPr sz="1200" b="0" i="0" u="none" strike="noStrike" cap="none">
                <a:solidFill>
                  <a:srgbClr val="888888"/>
                </a:solidFill>
                <a:latin typeface="Lato"/>
                <a:ea typeface="Lato"/>
                <a:cs typeface="Lato"/>
                <a:sym typeface="Lato"/>
              </a:defRPr>
            </a:lvl2pPr>
            <a:lvl3pPr marL="0" marR="0" lvl="2" indent="0" algn="r" rtl="0">
              <a:spcBef>
                <a:spcPts val="0"/>
              </a:spcBef>
              <a:buNone/>
              <a:defRPr sz="1200" b="0" i="0" u="none" strike="noStrike" cap="none">
                <a:solidFill>
                  <a:srgbClr val="888888"/>
                </a:solidFill>
                <a:latin typeface="Lato"/>
                <a:ea typeface="Lato"/>
                <a:cs typeface="Lato"/>
                <a:sym typeface="Lato"/>
              </a:defRPr>
            </a:lvl3pPr>
            <a:lvl4pPr marL="0" marR="0" lvl="3" indent="0" algn="r" rtl="0">
              <a:spcBef>
                <a:spcPts val="0"/>
              </a:spcBef>
              <a:buNone/>
              <a:defRPr sz="1200" b="0" i="0" u="none" strike="noStrike" cap="none">
                <a:solidFill>
                  <a:srgbClr val="888888"/>
                </a:solidFill>
                <a:latin typeface="Lato"/>
                <a:ea typeface="Lato"/>
                <a:cs typeface="Lato"/>
                <a:sym typeface="Lato"/>
              </a:defRPr>
            </a:lvl4pPr>
            <a:lvl5pPr marL="0" marR="0" lvl="4" indent="0" algn="r" rtl="0">
              <a:spcBef>
                <a:spcPts val="0"/>
              </a:spcBef>
              <a:buNone/>
              <a:defRPr sz="1200" b="0" i="0" u="none" strike="noStrike" cap="none">
                <a:solidFill>
                  <a:srgbClr val="888888"/>
                </a:solidFill>
                <a:latin typeface="Lato"/>
                <a:ea typeface="Lato"/>
                <a:cs typeface="Lato"/>
                <a:sym typeface="Lato"/>
              </a:defRPr>
            </a:lvl5pPr>
            <a:lvl6pPr marL="0" marR="0" lvl="5" indent="0" algn="r" rtl="0">
              <a:spcBef>
                <a:spcPts val="0"/>
              </a:spcBef>
              <a:buNone/>
              <a:defRPr sz="1200" b="0" i="0" u="none" strike="noStrike" cap="none">
                <a:solidFill>
                  <a:srgbClr val="888888"/>
                </a:solidFill>
                <a:latin typeface="Lato"/>
                <a:ea typeface="Lato"/>
                <a:cs typeface="Lato"/>
                <a:sym typeface="Lato"/>
              </a:defRPr>
            </a:lvl6pPr>
            <a:lvl7pPr marL="0" marR="0" lvl="6" indent="0" algn="r" rtl="0">
              <a:spcBef>
                <a:spcPts val="0"/>
              </a:spcBef>
              <a:buNone/>
              <a:defRPr sz="1200" b="0" i="0" u="none" strike="noStrike" cap="none">
                <a:solidFill>
                  <a:srgbClr val="888888"/>
                </a:solidFill>
                <a:latin typeface="Lato"/>
                <a:ea typeface="Lato"/>
                <a:cs typeface="Lato"/>
                <a:sym typeface="Lato"/>
              </a:defRPr>
            </a:lvl7pPr>
            <a:lvl8pPr marL="0" marR="0" lvl="7" indent="0" algn="r" rtl="0">
              <a:spcBef>
                <a:spcPts val="0"/>
              </a:spcBef>
              <a:buNone/>
              <a:defRPr sz="1200" b="0" i="0" u="none" strike="noStrike" cap="none">
                <a:solidFill>
                  <a:srgbClr val="888888"/>
                </a:solidFill>
                <a:latin typeface="Lato"/>
                <a:ea typeface="Lato"/>
                <a:cs typeface="Lato"/>
                <a:sym typeface="Lato"/>
              </a:defRPr>
            </a:lvl8pPr>
            <a:lvl9pPr marL="0" marR="0" lvl="8" indent="0" algn="r" rtl="0">
              <a:spcBef>
                <a:spcPts val="0"/>
              </a:spcBef>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6" r:id="rId5"/>
    <p:sldLayoutId id="2147483660" r:id="rId6"/>
    <p:sldLayoutId id="2147483665"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9"/>
          <p:cNvPicPr preferRelativeResize="0"/>
          <p:nvPr/>
        </p:nvPicPr>
        <p:blipFill rotWithShape="1">
          <a:blip r:embed="rId3">
            <a:alphaModFix/>
          </a:blip>
          <a:srcRect t="21875" b="21874"/>
          <a:stretch/>
        </p:blipFill>
        <p:spPr>
          <a:xfrm>
            <a:off x="0" y="0"/>
            <a:ext cx="12192000" cy="6858000"/>
          </a:xfrm>
          <a:prstGeom prst="rect">
            <a:avLst/>
          </a:prstGeom>
          <a:noFill/>
          <a:ln>
            <a:noFill/>
          </a:ln>
        </p:spPr>
      </p:pic>
      <p:sp>
        <p:nvSpPr>
          <p:cNvPr id="95" name="Google Shape;95;p29"/>
          <p:cNvSpPr txBox="1">
            <a:spLocks noGrp="1"/>
          </p:cNvSpPr>
          <p:nvPr>
            <p:ph type="sldNum" idx="4294967295"/>
          </p:nvPr>
        </p:nvSpPr>
        <p:spPr>
          <a:xfrm>
            <a:off x="9448800" y="62992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a:t>
            </a:fld>
            <a:endParaRPr/>
          </a:p>
        </p:txBody>
      </p:sp>
      <p:sp>
        <p:nvSpPr>
          <p:cNvPr id="96" name="Google Shape;96;p29"/>
          <p:cNvSpPr txBox="1"/>
          <p:nvPr/>
        </p:nvSpPr>
        <p:spPr>
          <a:xfrm>
            <a:off x="3101431" y="2593113"/>
            <a:ext cx="5989140"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8800" b="0" i="0" u="none" strike="noStrike" cap="none">
                <a:solidFill>
                  <a:schemeClr val="lt1"/>
                </a:solidFill>
                <a:latin typeface="Roboto Black"/>
                <a:ea typeface="Roboto Black"/>
                <a:cs typeface="Roboto Black"/>
                <a:sym typeface="Roboto Black"/>
              </a:rPr>
              <a:t>TELE</a:t>
            </a:r>
            <a:r>
              <a:rPr lang="en-GB" sz="8800" b="0" i="0" u="none" strike="noStrike" cap="none">
                <a:solidFill>
                  <a:srgbClr val="FFBE42"/>
                </a:solidFill>
                <a:latin typeface="Roboto Black"/>
                <a:ea typeface="Roboto Black"/>
                <a:cs typeface="Roboto Black"/>
                <a:sym typeface="Roboto Black"/>
              </a:rPr>
              <a:t>WORK</a:t>
            </a:r>
            <a:endParaRPr sz="8800" b="0" i="0" u="none" strike="noStrike" cap="none">
              <a:solidFill>
                <a:srgbClr val="FFBE42"/>
              </a:solidFill>
              <a:latin typeface="Roboto Black"/>
              <a:ea typeface="Roboto Black"/>
              <a:cs typeface="Roboto Black"/>
              <a:sym typeface="Roboto Black"/>
            </a:endParaRPr>
          </a:p>
        </p:txBody>
      </p:sp>
      <p:grpSp>
        <p:nvGrpSpPr>
          <p:cNvPr id="97" name="Google Shape;97;p29"/>
          <p:cNvGrpSpPr/>
          <p:nvPr/>
        </p:nvGrpSpPr>
        <p:grpSpPr>
          <a:xfrm>
            <a:off x="4581525" y="1712492"/>
            <a:ext cx="3295650" cy="3505586"/>
            <a:chOff x="4581525" y="1709596"/>
            <a:chExt cx="3295650" cy="3505586"/>
          </a:xfrm>
        </p:grpSpPr>
        <p:sp>
          <p:nvSpPr>
            <p:cNvPr id="98" name="Google Shape;98;p29"/>
            <p:cNvSpPr/>
            <p:nvPr/>
          </p:nvSpPr>
          <p:spPr>
            <a:xfrm rot="-5400000">
              <a:off x="5810518" y="3148525"/>
              <a:ext cx="837664" cy="3295650"/>
            </a:xfrm>
            <a:prstGeom prst="leftBracket">
              <a:avLst>
                <a:gd name="adj" fmla="val 0"/>
              </a:avLst>
            </a:prstGeom>
            <a:noFill/>
            <a:ln w="123825" cap="flat" cmpd="sng">
              <a:solidFill>
                <a:srgbClr val="FFBE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9" name="Google Shape;99;p29"/>
            <p:cNvSpPr/>
            <p:nvPr/>
          </p:nvSpPr>
          <p:spPr>
            <a:xfrm rot="5400000">
              <a:off x="5810518" y="480603"/>
              <a:ext cx="837664" cy="3295650"/>
            </a:xfrm>
            <a:prstGeom prst="leftBracket">
              <a:avLst>
                <a:gd name="adj" fmla="val 0"/>
              </a:avLst>
            </a:prstGeom>
            <a:noFill/>
            <a:ln w="123825" cap="flat" cmpd="sng">
              <a:solidFill>
                <a:srgbClr val="FFBE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0" name="Google Shape;100;p29"/>
          <p:cNvSpPr txBox="1"/>
          <p:nvPr/>
        </p:nvSpPr>
        <p:spPr>
          <a:xfrm>
            <a:off x="752473" y="329178"/>
            <a:ext cx="282892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b="1" i="0" u="none" strike="noStrike" cap="none">
                <a:solidFill>
                  <a:schemeClr val="lt1"/>
                </a:solidFill>
                <a:latin typeface="Montserrat"/>
                <a:ea typeface="Montserrat"/>
                <a:cs typeface="Montserrat"/>
                <a:sym typeface="Montserrat"/>
              </a:rPr>
              <a:t>COMPANY NAME</a:t>
            </a:r>
            <a:endParaRPr sz="1600" b="1">
              <a:solidFill>
                <a:schemeClr val="lt1"/>
              </a:solidFill>
              <a:latin typeface="Montserrat"/>
              <a:ea typeface="Montserrat"/>
              <a:cs typeface="Montserrat"/>
              <a:sym typeface="Montserrat"/>
            </a:endParaRPr>
          </a:p>
        </p:txBody>
      </p:sp>
      <p:grpSp>
        <p:nvGrpSpPr>
          <p:cNvPr id="101" name="Google Shape;101;p29"/>
          <p:cNvGrpSpPr/>
          <p:nvPr/>
        </p:nvGrpSpPr>
        <p:grpSpPr>
          <a:xfrm>
            <a:off x="11604882" y="2767281"/>
            <a:ext cx="209584" cy="1199331"/>
            <a:chOff x="9972425" y="3882487"/>
            <a:chExt cx="209584" cy="1199331"/>
          </a:xfrm>
        </p:grpSpPr>
        <p:sp>
          <p:nvSpPr>
            <p:cNvPr id="102" name="Google Shape;102;p29"/>
            <p:cNvSpPr/>
            <p:nvPr/>
          </p:nvSpPr>
          <p:spPr>
            <a:xfrm>
              <a:off x="9972425" y="3882487"/>
              <a:ext cx="209584" cy="168466"/>
            </a:xfrm>
            <a:custGeom>
              <a:avLst/>
              <a:gdLst/>
              <a:ahLst/>
              <a:cxnLst/>
              <a:rect l="l" t="t" r="r" b="b"/>
              <a:pathLst>
                <a:path w="284872" h="228985" extrusionOk="0">
                  <a:moveTo>
                    <a:pt x="238095" y="19069"/>
                  </a:moveTo>
                  <a:cubicBezTo>
                    <a:pt x="207125" y="-16883"/>
                    <a:pt x="130957" y="-3330"/>
                    <a:pt x="136129" y="71103"/>
                  </a:cubicBezTo>
                  <a:cubicBezTo>
                    <a:pt x="136129" y="71103"/>
                    <a:pt x="93556" y="81090"/>
                    <a:pt x="20498" y="16967"/>
                  </a:cubicBezTo>
                  <a:cubicBezTo>
                    <a:pt x="20498" y="16967"/>
                    <a:pt x="8819" y="55654"/>
                    <a:pt x="33522" y="87716"/>
                  </a:cubicBezTo>
                  <a:cubicBezTo>
                    <a:pt x="33522" y="87716"/>
                    <a:pt x="21921" y="89843"/>
                    <a:pt x="9461" y="84243"/>
                  </a:cubicBezTo>
                  <a:cubicBezTo>
                    <a:pt x="9461" y="84243"/>
                    <a:pt x="11037" y="124188"/>
                    <a:pt x="53085" y="137854"/>
                  </a:cubicBezTo>
                  <a:cubicBezTo>
                    <a:pt x="53085" y="137854"/>
                    <a:pt x="41522" y="143109"/>
                    <a:pt x="33113" y="142584"/>
                  </a:cubicBezTo>
                  <a:cubicBezTo>
                    <a:pt x="33113" y="142584"/>
                    <a:pt x="42048" y="173068"/>
                    <a:pt x="79890" y="176222"/>
                  </a:cubicBezTo>
                  <a:cubicBezTo>
                    <a:pt x="79890" y="176222"/>
                    <a:pt x="61495" y="210385"/>
                    <a:pt x="0" y="206706"/>
                  </a:cubicBezTo>
                  <a:cubicBezTo>
                    <a:pt x="77218" y="253969"/>
                    <a:pt x="259204" y="235498"/>
                    <a:pt x="249995" y="58261"/>
                  </a:cubicBezTo>
                  <a:lnTo>
                    <a:pt x="284873" y="29056"/>
                  </a:lnTo>
                  <a:lnTo>
                    <a:pt x="254388" y="35363"/>
                  </a:lnTo>
                  <a:lnTo>
                    <a:pt x="279091" y="698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9"/>
            <p:cNvSpPr/>
            <p:nvPr/>
          </p:nvSpPr>
          <p:spPr>
            <a:xfrm>
              <a:off x="10025211" y="4371280"/>
              <a:ext cx="104014" cy="218280"/>
            </a:xfrm>
            <a:custGeom>
              <a:avLst/>
              <a:gdLst/>
              <a:ahLst/>
              <a:cxnLst/>
              <a:rect l="l" t="t" r="r" b="b"/>
              <a:pathLst>
                <a:path w="141378" h="296691" extrusionOk="0">
                  <a:moveTo>
                    <a:pt x="84616" y="0"/>
                  </a:moveTo>
                  <a:cubicBezTo>
                    <a:pt x="62843" y="0"/>
                    <a:pt x="33105" y="21479"/>
                    <a:pt x="33105" y="52031"/>
                  </a:cubicBezTo>
                  <a:lnTo>
                    <a:pt x="33105" y="78567"/>
                  </a:lnTo>
                  <a:lnTo>
                    <a:pt x="33105" y="91705"/>
                  </a:lnTo>
                  <a:lnTo>
                    <a:pt x="0" y="91705"/>
                  </a:lnTo>
                  <a:lnTo>
                    <a:pt x="0" y="150061"/>
                  </a:lnTo>
                  <a:lnTo>
                    <a:pt x="33105" y="150061"/>
                  </a:lnTo>
                  <a:lnTo>
                    <a:pt x="33105" y="296692"/>
                  </a:lnTo>
                  <a:lnTo>
                    <a:pt x="88827" y="296692"/>
                  </a:lnTo>
                  <a:lnTo>
                    <a:pt x="88827" y="150061"/>
                  </a:lnTo>
                  <a:lnTo>
                    <a:pt x="139281" y="150061"/>
                  </a:lnTo>
                  <a:lnTo>
                    <a:pt x="139281" y="91705"/>
                  </a:lnTo>
                  <a:lnTo>
                    <a:pt x="88827" y="91705"/>
                  </a:lnTo>
                  <a:lnTo>
                    <a:pt x="88827" y="78567"/>
                  </a:lnTo>
                  <a:lnTo>
                    <a:pt x="88827" y="61495"/>
                  </a:lnTo>
                  <a:cubicBezTo>
                    <a:pt x="88827" y="56187"/>
                    <a:pt x="90423" y="48877"/>
                    <a:pt x="101445" y="48877"/>
                  </a:cubicBezTo>
                  <a:lnTo>
                    <a:pt x="141379" y="48877"/>
                  </a:lnTo>
                  <a:lnTo>
                    <a:pt x="14137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9"/>
            <p:cNvSpPr/>
            <p:nvPr/>
          </p:nvSpPr>
          <p:spPr>
            <a:xfrm>
              <a:off x="9990559" y="4910592"/>
              <a:ext cx="173316" cy="171226"/>
            </a:xfrm>
            <a:custGeom>
              <a:avLst/>
              <a:gdLst/>
              <a:ahLst/>
              <a:cxnLst/>
              <a:rect l="l" t="t" r="r" b="b"/>
              <a:pathLst>
                <a:path w="235575" h="232738" extrusionOk="0">
                  <a:moveTo>
                    <a:pt x="56039" y="0"/>
                  </a:moveTo>
                  <a:cubicBezTo>
                    <a:pt x="25194" y="0"/>
                    <a:pt x="0" y="25193"/>
                    <a:pt x="0" y="56039"/>
                  </a:cubicBezTo>
                  <a:lnTo>
                    <a:pt x="0" y="176685"/>
                  </a:lnTo>
                  <a:cubicBezTo>
                    <a:pt x="0" y="207530"/>
                    <a:pt x="25194" y="232738"/>
                    <a:pt x="56039" y="232738"/>
                  </a:cubicBezTo>
                  <a:lnTo>
                    <a:pt x="179522" y="232738"/>
                  </a:lnTo>
                  <a:cubicBezTo>
                    <a:pt x="210367" y="232738"/>
                    <a:pt x="235575" y="207530"/>
                    <a:pt x="235575" y="176685"/>
                  </a:cubicBezTo>
                  <a:lnTo>
                    <a:pt x="235575" y="56039"/>
                  </a:lnTo>
                  <a:cubicBezTo>
                    <a:pt x="235575" y="25193"/>
                    <a:pt x="210367" y="0"/>
                    <a:pt x="179522" y="0"/>
                  </a:cubicBezTo>
                  <a:close/>
                  <a:moveTo>
                    <a:pt x="56039" y="22706"/>
                  </a:moveTo>
                  <a:lnTo>
                    <a:pt x="179522" y="22706"/>
                  </a:lnTo>
                  <a:cubicBezTo>
                    <a:pt x="198156" y="22706"/>
                    <a:pt x="212854" y="37404"/>
                    <a:pt x="212854" y="56039"/>
                  </a:cubicBezTo>
                  <a:lnTo>
                    <a:pt x="212854" y="176685"/>
                  </a:lnTo>
                  <a:cubicBezTo>
                    <a:pt x="212854" y="195319"/>
                    <a:pt x="198156" y="209958"/>
                    <a:pt x="179522" y="209958"/>
                  </a:cubicBezTo>
                  <a:lnTo>
                    <a:pt x="56039" y="209958"/>
                  </a:lnTo>
                  <a:cubicBezTo>
                    <a:pt x="37405" y="209958"/>
                    <a:pt x="22765" y="195319"/>
                    <a:pt x="22765" y="176685"/>
                  </a:cubicBezTo>
                  <a:lnTo>
                    <a:pt x="22765" y="56039"/>
                  </a:lnTo>
                  <a:cubicBezTo>
                    <a:pt x="22765" y="37404"/>
                    <a:pt x="37405" y="22706"/>
                    <a:pt x="56039" y="22706"/>
                  </a:cubicBezTo>
                  <a:close/>
                  <a:moveTo>
                    <a:pt x="180271" y="39902"/>
                  </a:moveTo>
                  <a:cubicBezTo>
                    <a:pt x="171501" y="39898"/>
                    <a:pt x="164388" y="47004"/>
                    <a:pt x="164384" y="55774"/>
                  </a:cubicBezTo>
                  <a:cubicBezTo>
                    <a:pt x="164380" y="64544"/>
                    <a:pt x="171486" y="71657"/>
                    <a:pt x="180257" y="71661"/>
                  </a:cubicBezTo>
                  <a:cubicBezTo>
                    <a:pt x="180262" y="71661"/>
                    <a:pt x="180266" y="71661"/>
                    <a:pt x="180271" y="71661"/>
                  </a:cubicBezTo>
                  <a:cubicBezTo>
                    <a:pt x="189041" y="71657"/>
                    <a:pt x="196147" y="64544"/>
                    <a:pt x="196144" y="55774"/>
                  </a:cubicBezTo>
                  <a:cubicBezTo>
                    <a:pt x="196139" y="47010"/>
                    <a:pt x="189035" y="39906"/>
                    <a:pt x="180271" y="39902"/>
                  </a:cubicBezTo>
                  <a:close/>
                  <a:moveTo>
                    <a:pt x="117810" y="56260"/>
                  </a:moveTo>
                  <a:cubicBezTo>
                    <a:pt x="84731" y="56260"/>
                    <a:pt x="57714" y="83290"/>
                    <a:pt x="57714" y="116369"/>
                  </a:cubicBezTo>
                  <a:cubicBezTo>
                    <a:pt x="57714" y="149448"/>
                    <a:pt x="84731" y="176406"/>
                    <a:pt x="117810" y="176406"/>
                  </a:cubicBezTo>
                  <a:cubicBezTo>
                    <a:pt x="150888" y="176406"/>
                    <a:pt x="177861" y="149448"/>
                    <a:pt x="177861" y="116369"/>
                  </a:cubicBezTo>
                  <a:cubicBezTo>
                    <a:pt x="177861" y="83290"/>
                    <a:pt x="150888" y="56260"/>
                    <a:pt x="117810" y="56260"/>
                  </a:cubicBezTo>
                  <a:close/>
                  <a:moveTo>
                    <a:pt x="117810" y="73322"/>
                  </a:moveTo>
                  <a:cubicBezTo>
                    <a:pt x="141666" y="73322"/>
                    <a:pt x="160812" y="92512"/>
                    <a:pt x="160812" y="116369"/>
                  </a:cubicBezTo>
                  <a:cubicBezTo>
                    <a:pt x="160812" y="140226"/>
                    <a:pt x="141666" y="159358"/>
                    <a:pt x="117810" y="159358"/>
                  </a:cubicBezTo>
                  <a:cubicBezTo>
                    <a:pt x="93953" y="159358"/>
                    <a:pt x="74763" y="140226"/>
                    <a:pt x="74763" y="116369"/>
                  </a:cubicBezTo>
                  <a:cubicBezTo>
                    <a:pt x="74763" y="92512"/>
                    <a:pt x="93953" y="73322"/>
                    <a:pt x="117810" y="733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5" name="Google Shape;105;p29"/>
          <p:cNvSpPr txBox="1"/>
          <p:nvPr/>
        </p:nvSpPr>
        <p:spPr>
          <a:xfrm>
            <a:off x="2772229" y="3851971"/>
            <a:ext cx="664754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a:solidFill>
                  <a:schemeClr val="lt1"/>
                </a:solidFill>
                <a:latin typeface="Montserrat"/>
                <a:ea typeface="Montserrat"/>
                <a:cs typeface="Montserrat"/>
                <a:sym typeface="Montserrat"/>
              </a:rPr>
              <a:t>WORK FROM HOME SOLUTION</a:t>
            </a:r>
            <a:endParaRPr sz="1800">
              <a:solidFill>
                <a:schemeClr val="lt1"/>
              </a:solidFill>
              <a:latin typeface="Montserrat"/>
              <a:ea typeface="Montserrat"/>
              <a:cs typeface="Montserrat"/>
              <a:sym typeface="Montserrat"/>
            </a:endParaRPr>
          </a:p>
        </p:txBody>
      </p:sp>
      <p:grpSp>
        <p:nvGrpSpPr>
          <p:cNvPr id="106" name="Google Shape;106;p29"/>
          <p:cNvGrpSpPr/>
          <p:nvPr/>
        </p:nvGrpSpPr>
        <p:grpSpPr>
          <a:xfrm rot="5400000">
            <a:off x="2356104" y="4335394"/>
            <a:ext cx="261614" cy="4189226"/>
            <a:chOff x="315955" y="2319595"/>
            <a:chExt cx="261614" cy="4189226"/>
          </a:xfrm>
        </p:grpSpPr>
        <p:cxnSp>
          <p:nvCxnSpPr>
            <p:cNvPr id="107" name="Google Shape;107;p29"/>
            <p:cNvCxnSpPr/>
            <p:nvPr/>
          </p:nvCxnSpPr>
          <p:spPr>
            <a:xfrm rot="10800000">
              <a:off x="461274" y="3193143"/>
              <a:ext cx="0" cy="1711366"/>
            </a:xfrm>
            <a:prstGeom prst="straightConnector1">
              <a:avLst/>
            </a:prstGeom>
            <a:noFill/>
            <a:ln w="12700" cap="flat" cmpd="sng">
              <a:solidFill>
                <a:srgbClr val="FFBE42"/>
              </a:solidFill>
              <a:prstDash val="solid"/>
              <a:miter lim="800000"/>
              <a:headEnd type="none" w="sm" len="sm"/>
              <a:tailEnd type="none" w="sm" len="sm"/>
            </a:ln>
          </p:spPr>
        </p:cxnSp>
        <p:sp>
          <p:nvSpPr>
            <p:cNvPr id="108" name="Google Shape;108;p29"/>
            <p:cNvSpPr txBox="1"/>
            <p:nvPr/>
          </p:nvSpPr>
          <p:spPr>
            <a:xfrm rot="-5400000">
              <a:off x="-264332" y="5666925"/>
              <a:ext cx="1422184"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100" b="1">
                  <a:solidFill>
                    <a:schemeClr val="lt1"/>
                  </a:solidFill>
                  <a:latin typeface="Montserrat"/>
                  <a:ea typeface="Montserrat"/>
                  <a:cs typeface="Montserrat"/>
                  <a:sym typeface="Montserrat"/>
                </a:rPr>
                <a:t>TELE WORK</a:t>
              </a:r>
              <a:endParaRPr sz="1100" b="1">
                <a:solidFill>
                  <a:schemeClr val="lt1"/>
                </a:solidFill>
                <a:latin typeface="Montserrat"/>
                <a:ea typeface="Montserrat"/>
                <a:cs typeface="Montserrat"/>
                <a:sym typeface="Montserrat"/>
              </a:endParaRPr>
            </a:p>
          </p:txBody>
        </p:sp>
        <p:sp>
          <p:nvSpPr>
            <p:cNvPr id="109" name="Google Shape;109;p29"/>
            <p:cNvSpPr txBox="1"/>
            <p:nvPr/>
          </p:nvSpPr>
          <p:spPr>
            <a:xfrm rot="-5400000">
              <a:off x="97951" y="2537604"/>
              <a:ext cx="697627"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b="1">
                  <a:solidFill>
                    <a:schemeClr val="lt1"/>
                  </a:solidFill>
                  <a:latin typeface="Montserrat"/>
                  <a:ea typeface="Montserrat"/>
                  <a:cs typeface="Montserrat"/>
                  <a:sym typeface="Montserrat"/>
                </a:rPr>
                <a:t>2022</a:t>
              </a:r>
              <a:endParaRPr/>
            </a:p>
          </p:txBody>
        </p:sp>
      </p:grpSp>
      <p:pic>
        <p:nvPicPr>
          <p:cNvPr id="110" name="Google Shape;110;p29"/>
          <p:cNvPicPr preferRelativeResize="0"/>
          <p:nvPr/>
        </p:nvPicPr>
        <p:blipFill rotWithShape="1">
          <a:blip r:embed="rId4">
            <a:alphaModFix/>
          </a:blip>
          <a:srcRect/>
          <a:stretch/>
        </p:blipFill>
        <p:spPr>
          <a:xfrm>
            <a:off x="275816" y="312102"/>
            <a:ext cx="367121" cy="3671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64"/>
          <p:cNvSpPr/>
          <p:nvPr/>
        </p:nvSpPr>
        <p:spPr>
          <a:xfrm>
            <a:off x="8000647" y="1057275"/>
            <a:ext cx="1297225" cy="1069214"/>
          </a:xfrm>
          <a:custGeom>
            <a:avLst/>
            <a:gdLst/>
            <a:ahLst/>
            <a:cxnLst/>
            <a:rect l="l" t="t" r="r" b="b"/>
            <a:pathLst>
              <a:path w="1297225" h="1069214" extrusionOk="0">
                <a:moveTo>
                  <a:pt x="648613" y="0"/>
                </a:moveTo>
                <a:lnTo>
                  <a:pt x="0" y="1069215"/>
                </a:lnTo>
                <a:lnTo>
                  <a:pt x="1297225" y="1069215"/>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2" name="Google Shape;822;p64"/>
          <p:cNvSpPr/>
          <p:nvPr/>
        </p:nvSpPr>
        <p:spPr>
          <a:xfrm>
            <a:off x="7251796" y="2454989"/>
            <a:ext cx="2794928" cy="905951"/>
          </a:xfrm>
          <a:custGeom>
            <a:avLst/>
            <a:gdLst/>
            <a:ahLst/>
            <a:cxnLst/>
            <a:rect l="l" t="t" r="r" b="b"/>
            <a:pathLst>
              <a:path w="2794928" h="905951" extrusionOk="0">
                <a:moveTo>
                  <a:pt x="549575" y="0"/>
                </a:moveTo>
                <a:lnTo>
                  <a:pt x="0" y="905952"/>
                </a:lnTo>
                <a:lnTo>
                  <a:pt x="2794928" y="905952"/>
                </a:lnTo>
                <a:lnTo>
                  <a:pt x="2245354" y="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3" name="Google Shape;823;p64"/>
          <p:cNvSpPr/>
          <p:nvPr/>
        </p:nvSpPr>
        <p:spPr>
          <a:xfrm>
            <a:off x="6502945" y="3689441"/>
            <a:ext cx="4292631" cy="905951"/>
          </a:xfrm>
          <a:custGeom>
            <a:avLst/>
            <a:gdLst/>
            <a:ahLst/>
            <a:cxnLst/>
            <a:rect l="l" t="t" r="r" b="b"/>
            <a:pathLst>
              <a:path w="4292631" h="905951" extrusionOk="0">
                <a:moveTo>
                  <a:pt x="549575" y="0"/>
                </a:moveTo>
                <a:lnTo>
                  <a:pt x="0" y="905952"/>
                </a:lnTo>
                <a:lnTo>
                  <a:pt x="4292631" y="905952"/>
                </a:lnTo>
                <a:lnTo>
                  <a:pt x="3743056" y="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4" name="Google Shape;824;p64"/>
          <p:cNvSpPr/>
          <p:nvPr/>
        </p:nvSpPr>
        <p:spPr>
          <a:xfrm>
            <a:off x="5773030" y="4923893"/>
            <a:ext cx="5752461" cy="874742"/>
          </a:xfrm>
          <a:custGeom>
            <a:avLst/>
            <a:gdLst/>
            <a:ahLst/>
            <a:cxnLst/>
            <a:rect l="l" t="t" r="r" b="b"/>
            <a:pathLst>
              <a:path w="5752461" h="874742" extrusionOk="0">
                <a:moveTo>
                  <a:pt x="530638" y="0"/>
                </a:moveTo>
                <a:lnTo>
                  <a:pt x="0" y="874743"/>
                </a:lnTo>
                <a:lnTo>
                  <a:pt x="5752461" y="874743"/>
                </a:lnTo>
                <a:lnTo>
                  <a:pt x="5221823" y="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5" name="Google Shape;825;p64"/>
          <p:cNvSpPr/>
          <p:nvPr/>
        </p:nvSpPr>
        <p:spPr>
          <a:xfrm>
            <a:off x="6303668" y="2126489"/>
            <a:ext cx="4491907" cy="2797403"/>
          </a:xfrm>
          <a:custGeom>
            <a:avLst/>
            <a:gdLst/>
            <a:ahLst/>
            <a:cxnLst/>
            <a:rect l="l" t="t" r="r" b="b"/>
            <a:pathLst>
              <a:path w="4491907" h="2797403" extrusionOk="0">
                <a:moveTo>
                  <a:pt x="2086530" y="0"/>
                </a:moveTo>
                <a:lnTo>
                  <a:pt x="1497703" y="328500"/>
                </a:lnTo>
                <a:lnTo>
                  <a:pt x="2405378" y="328500"/>
                </a:lnTo>
                <a:lnTo>
                  <a:pt x="2994205" y="0"/>
                </a:lnTo>
                <a:close/>
                <a:moveTo>
                  <a:pt x="1697063" y="1234452"/>
                </a:moveTo>
                <a:lnTo>
                  <a:pt x="748851" y="1562952"/>
                </a:lnTo>
                <a:lnTo>
                  <a:pt x="2794845" y="1562952"/>
                </a:lnTo>
                <a:lnTo>
                  <a:pt x="3743056" y="1234452"/>
                </a:lnTo>
                <a:close/>
                <a:moveTo>
                  <a:pt x="948212" y="2468904"/>
                </a:moveTo>
                <a:lnTo>
                  <a:pt x="0" y="2797404"/>
                </a:lnTo>
                <a:lnTo>
                  <a:pt x="3543696" y="2797404"/>
                </a:lnTo>
                <a:lnTo>
                  <a:pt x="4491908" y="2468904"/>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6" name="Google Shape;826;p64"/>
          <p:cNvSpPr txBox="1"/>
          <p:nvPr/>
        </p:nvSpPr>
        <p:spPr>
          <a:xfrm>
            <a:off x="1422246" y="1287897"/>
            <a:ext cx="42364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a:solidFill>
                  <a:schemeClr val="dk1"/>
                </a:solidFill>
                <a:latin typeface="Roboto Black"/>
                <a:ea typeface="Roboto Black"/>
                <a:cs typeface="Roboto Black"/>
                <a:sym typeface="Roboto Black"/>
              </a:rPr>
              <a:t>Your Title Here</a:t>
            </a:r>
            <a:endParaRPr sz="2800">
              <a:solidFill>
                <a:schemeClr val="dk1"/>
              </a:solidFill>
              <a:latin typeface="Roboto Black"/>
              <a:ea typeface="Roboto Black"/>
              <a:cs typeface="Roboto Black"/>
              <a:sym typeface="Roboto Black"/>
            </a:endParaRPr>
          </a:p>
        </p:txBody>
      </p:sp>
      <p:sp>
        <p:nvSpPr>
          <p:cNvPr id="827" name="Google Shape;827;p64"/>
          <p:cNvSpPr txBox="1"/>
          <p:nvPr/>
        </p:nvSpPr>
        <p:spPr>
          <a:xfrm>
            <a:off x="2106932" y="2291621"/>
            <a:ext cx="24750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rgbClr val="595959"/>
                </a:solidFill>
                <a:latin typeface="Lato"/>
                <a:ea typeface="Lato"/>
                <a:cs typeface="Lato"/>
                <a:sym typeface="Lato"/>
              </a:rPr>
              <a:t>Your Text Here</a:t>
            </a:r>
            <a:endParaRPr sz="1800">
              <a:solidFill>
                <a:srgbClr val="595959"/>
              </a:solidFill>
              <a:latin typeface="Lato"/>
              <a:ea typeface="Lato"/>
              <a:cs typeface="Lato"/>
              <a:sym typeface="Lato"/>
            </a:endParaRPr>
          </a:p>
        </p:txBody>
      </p:sp>
      <p:sp>
        <p:nvSpPr>
          <p:cNvPr id="828" name="Google Shape;828;p64"/>
          <p:cNvSpPr txBox="1"/>
          <p:nvPr/>
        </p:nvSpPr>
        <p:spPr>
          <a:xfrm>
            <a:off x="2106931" y="2622853"/>
            <a:ext cx="3215565" cy="31284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a:t>
            </a:r>
            <a:endParaRPr sz="1100">
              <a:solidFill>
                <a:srgbClr val="7F7F7F"/>
              </a:solidFill>
              <a:latin typeface="Lato"/>
              <a:ea typeface="Lato"/>
              <a:cs typeface="Lato"/>
              <a:sym typeface="Lato"/>
            </a:endParaRPr>
          </a:p>
        </p:txBody>
      </p:sp>
      <p:sp>
        <p:nvSpPr>
          <p:cNvPr id="829" name="Google Shape;829;p64"/>
          <p:cNvSpPr txBox="1"/>
          <p:nvPr/>
        </p:nvSpPr>
        <p:spPr>
          <a:xfrm>
            <a:off x="1295004" y="2291621"/>
            <a:ext cx="773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2400">
                <a:solidFill>
                  <a:srgbClr val="15B2D3"/>
                </a:solidFill>
                <a:latin typeface="Lato"/>
                <a:ea typeface="Lato"/>
                <a:cs typeface="Lato"/>
                <a:sym typeface="Lato"/>
              </a:rPr>
              <a:t>01.</a:t>
            </a:r>
            <a:endParaRPr sz="2400">
              <a:solidFill>
                <a:srgbClr val="15B2D3"/>
              </a:solidFill>
              <a:latin typeface="Lato"/>
              <a:ea typeface="Lato"/>
              <a:cs typeface="Lato"/>
              <a:sym typeface="Lato"/>
            </a:endParaRPr>
          </a:p>
        </p:txBody>
      </p:sp>
      <p:sp>
        <p:nvSpPr>
          <p:cNvPr id="830" name="Google Shape;830;p64"/>
          <p:cNvSpPr txBox="1"/>
          <p:nvPr/>
        </p:nvSpPr>
        <p:spPr>
          <a:xfrm>
            <a:off x="2106932" y="3120441"/>
            <a:ext cx="24750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rgbClr val="595959"/>
                </a:solidFill>
                <a:latin typeface="Lato"/>
                <a:ea typeface="Lato"/>
                <a:cs typeface="Lato"/>
                <a:sym typeface="Lato"/>
              </a:rPr>
              <a:t>Your Text Here</a:t>
            </a:r>
            <a:endParaRPr sz="1800">
              <a:solidFill>
                <a:srgbClr val="595959"/>
              </a:solidFill>
              <a:latin typeface="Lato"/>
              <a:ea typeface="Lato"/>
              <a:cs typeface="Lato"/>
              <a:sym typeface="Lato"/>
            </a:endParaRPr>
          </a:p>
        </p:txBody>
      </p:sp>
      <p:sp>
        <p:nvSpPr>
          <p:cNvPr id="831" name="Google Shape;831;p64"/>
          <p:cNvSpPr txBox="1"/>
          <p:nvPr/>
        </p:nvSpPr>
        <p:spPr>
          <a:xfrm>
            <a:off x="2106931" y="3451673"/>
            <a:ext cx="3215565" cy="31284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a:t>
            </a:r>
            <a:endParaRPr sz="1100">
              <a:solidFill>
                <a:srgbClr val="7F7F7F"/>
              </a:solidFill>
              <a:latin typeface="Lato"/>
              <a:ea typeface="Lato"/>
              <a:cs typeface="Lato"/>
              <a:sym typeface="Lato"/>
            </a:endParaRPr>
          </a:p>
        </p:txBody>
      </p:sp>
      <p:sp>
        <p:nvSpPr>
          <p:cNvPr id="832" name="Google Shape;832;p64"/>
          <p:cNvSpPr txBox="1"/>
          <p:nvPr/>
        </p:nvSpPr>
        <p:spPr>
          <a:xfrm>
            <a:off x="1295004" y="3120441"/>
            <a:ext cx="773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2400">
                <a:solidFill>
                  <a:srgbClr val="15B2D3"/>
                </a:solidFill>
                <a:latin typeface="Lato"/>
                <a:ea typeface="Lato"/>
                <a:cs typeface="Lato"/>
                <a:sym typeface="Lato"/>
              </a:rPr>
              <a:t>02.</a:t>
            </a:r>
            <a:endParaRPr sz="2400">
              <a:solidFill>
                <a:srgbClr val="15B2D3"/>
              </a:solidFill>
              <a:latin typeface="Lato"/>
              <a:ea typeface="Lato"/>
              <a:cs typeface="Lato"/>
              <a:sym typeface="Lato"/>
            </a:endParaRPr>
          </a:p>
        </p:txBody>
      </p:sp>
      <p:sp>
        <p:nvSpPr>
          <p:cNvPr id="833" name="Google Shape;833;p64"/>
          <p:cNvSpPr txBox="1"/>
          <p:nvPr/>
        </p:nvSpPr>
        <p:spPr>
          <a:xfrm>
            <a:off x="2106932" y="3949261"/>
            <a:ext cx="24750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rgbClr val="595959"/>
                </a:solidFill>
                <a:latin typeface="Lato"/>
                <a:ea typeface="Lato"/>
                <a:cs typeface="Lato"/>
                <a:sym typeface="Lato"/>
              </a:rPr>
              <a:t>Your Text Here</a:t>
            </a:r>
            <a:endParaRPr sz="1800">
              <a:solidFill>
                <a:srgbClr val="595959"/>
              </a:solidFill>
              <a:latin typeface="Lato"/>
              <a:ea typeface="Lato"/>
              <a:cs typeface="Lato"/>
              <a:sym typeface="Lato"/>
            </a:endParaRPr>
          </a:p>
        </p:txBody>
      </p:sp>
      <p:sp>
        <p:nvSpPr>
          <p:cNvPr id="834" name="Google Shape;834;p64"/>
          <p:cNvSpPr txBox="1"/>
          <p:nvPr/>
        </p:nvSpPr>
        <p:spPr>
          <a:xfrm>
            <a:off x="2106931" y="4280493"/>
            <a:ext cx="3215565" cy="31284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a:t>
            </a:r>
            <a:endParaRPr sz="1100">
              <a:solidFill>
                <a:srgbClr val="7F7F7F"/>
              </a:solidFill>
              <a:latin typeface="Lato"/>
              <a:ea typeface="Lato"/>
              <a:cs typeface="Lato"/>
              <a:sym typeface="Lato"/>
            </a:endParaRPr>
          </a:p>
        </p:txBody>
      </p:sp>
      <p:sp>
        <p:nvSpPr>
          <p:cNvPr id="835" name="Google Shape;835;p64"/>
          <p:cNvSpPr txBox="1"/>
          <p:nvPr/>
        </p:nvSpPr>
        <p:spPr>
          <a:xfrm>
            <a:off x="1295004" y="3949261"/>
            <a:ext cx="773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2400">
                <a:solidFill>
                  <a:srgbClr val="15B2D3"/>
                </a:solidFill>
                <a:latin typeface="Lato"/>
                <a:ea typeface="Lato"/>
                <a:cs typeface="Lato"/>
                <a:sym typeface="Lato"/>
              </a:rPr>
              <a:t>03.</a:t>
            </a:r>
            <a:endParaRPr sz="2400">
              <a:solidFill>
                <a:srgbClr val="15B2D3"/>
              </a:solidFill>
              <a:latin typeface="Lato"/>
              <a:ea typeface="Lato"/>
              <a:cs typeface="Lato"/>
              <a:sym typeface="Lato"/>
            </a:endParaRPr>
          </a:p>
        </p:txBody>
      </p:sp>
      <p:sp>
        <p:nvSpPr>
          <p:cNvPr id="836" name="Google Shape;836;p64"/>
          <p:cNvSpPr txBox="1"/>
          <p:nvPr/>
        </p:nvSpPr>
        <p:spPr>
          <a:xfrm>
            <a:off x="2106932" y="4778081"/>
            <a:ext cx="24750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rgbClr val="595959"/>
                </a:solidFill>
                <a:latin typeface="Lato"/>
                <a:ea typeface="Lato"/>
                <a:cs typeface="Lato"/>
                <a:sym typeface="Lato"/>
              </a:rPr>
              <a:t>Your Text Here</a:t>
            </a:r>
            <a:endParaRPr sz="1800">
              <a:solidFill>
                <a:srgbClr val="595959"/>
              </a:solidFill>
              <a:latin typeface="Lato"/>
              <a:ea typeface="Lato"/>
              <a:cs typeface="Lato"/>
              <a:sym typeface="Lato"/>
            </a:endParaRPr>
          </a:p>
        </p:txBody>
      </p:sp>
      <p:sp>
        <p:nvSpPr>
          <p:cNvPr id="837" name="Google Shape;837;p64"/>
          <p:cNvSpPr txBox="1"/>
          <p:nvPr/>
        </p:nvSpPr>
        <p:spPr>
          <a:xfrm>
            <a:off x="2106931" y="5109313"/>
            <a:ext cx="3215565" cy="31284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a:t>
            </a:r>
            <a:endParaRPr sz="1100">
              <a:solidFill>
                <a:srgbClr val="7F7F7F"/>
              </a:solidFill>
              <a:latin typeface="Lato"/>
              <a:ea typeface="Lato"/>
              <a:cs typeface="Lato"/>
              <a:sym typeface="Lato"/>
            </a:endParaRPr>
          </a:p>
        </p:txBody>
      </p:sp>
      <p:sp>
        <p:nvSpPr>
          <p:cNvPr id="838" name="Google Shape;838;p64"/>
          <p:cNvSpPr txBox="1"/>
          <p:nvPr/>
        </p:nvSpPr>
        <p:spPr>
          <a:xfrm>
            <a:off x="1295004" y="4778081"/>
            <a:ext cx="773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2400">
                <a:solidFill>
                  <a:srgbClr val="15B2D3"/>
                </a:solidFill>
                <a:latin typeface="Lato"/>
                <a:ea typeface="Lato"/>
                <a:cs typeface="Lato"/>
                <a:sym typeface="Lato"/>
              </a:rPr>
              <a:t>04.</a:t>
            </a:r>
            <a:endParaRPr sz="2400">
              <a:solidFill>
                <a:srgbClr val="15B2D3"/>
              </a:solidFill>
              <a:latin typeface="Lato"/>
              <a:ea typeface="Lato"/>
              <a:cs typeface="Lato"/>
              <a:sym typeface="Lato"/>
            </a:endParaRPr>
          </a:p>
        </p:txBody>
      </p:sp>
      <p:sp>
        <p:nvSpPr>
          <p:cNvPr id="839" name="Google Shape;839;p64"/>
          <p:cNvSpPr txBox="1"/>
          <p:nvPr/>
        </p:nvSpPr>
        <p:spPr>
          <a:xfrm rot="-5400000">
            <a:off x="-868001" y="3275111"/>
            <a:ext cx="2828925"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sp>
        <p:nvSpPr>
          <p:cNvPr id="840" name="Google Shape;840;p64"/>
          <p:cNvSpPr txBox="1"/>
          <p:nvPr/>
        </p:nvSpPr>
        <p:spPr>
          <a:xfrm>
            <a:off x="8134353" y="1439019"/>
            <a:ext cx="1029812"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800" b="1">
                <a:solidFill>
                  <a:schemeClr val="lt1"/>
                </a:solidFill>
                <a:latin typeface="Lato"/>
                <a:ea typeface="Lato"/>
                <a:cs typeface="Lato"/>
                <a:sym typeface="Lato"/>
              </a:rPr>
              <a:t>01</a:t>
            </a:r>
            <a:endParaRPr sz="2800" b="1">
              <a:solidFill>
                <a:schemeClr val="lt1"/>
              </a:solidFill>
              <a:latin typeface="Lato"/>
              <a:ea typeface="Lato"/>
              <a:cs typeface="Lato"/>
              <a:sym typeface="Lato"/>
            </a:endParaRPr>
          </a:p>
        </p:txBody>
      </p:sp>
      <p:sp>
        <p:nvSpPr>
          <p:cNvPr id="841" name="Google Shape;841;p64"/>
          <p:cNvSpPr txBox="1"/>
          <p:nvPr/>
        </p:nvSpPr>
        <p:spPr>
          <a:xfrm>
            <a:off x="8134353" y="2646355"/>
            <a:ext cx="1029812"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800" b="1">
                <a:solidFill>
                  <a:schemeClr val="lt1"/>
                </a:solidFill>
                <a:latin typeface="Lato"/>
                <a:ea typeface="Lato"/>
                <a:cs typeface="Lato"/>
                <a:sym typeface="Lato"/>
              </a:rPr>
              <a:t>02</a:t>
            </a:r>
            <a:endParaRPr sz="2800" b="1">
              <a:solidFill>
                <a:schemeClr val="lt1"/>
              </a:solidFill>
              <a:latin typeface="Lato"/>
              <a:ea typeface="Lato"/>
              <a:cs typeface="Lato"/>
              <a:sym typeface="Lato"/>
            </a:endParaRPr>
          </a:p>
        </p:txBody>
      </p:sp>
      <p:sp>
        <p:nvSpPr>
          <p:cNvPr id="842" name="Google Shape;842;p64"/>
          <p:cNvSpPr txBox="1"/>
          <p:nvPr/>
        </p:nvSpPr>
        <p:spPr>
          <a:xfrm>
            <a:off x="8134353" y="3853691"/>
            <a:ext cx="1029812"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800" b="1">
                <a:solidFill>
                  <a:schemeClr val="lt1"/>
                </a:solidFill>
                <a:latin typeface="Lato"/>
                <a:ea typeface="Lato"/>
                <a:cs typeface="Lato"/>
                <a:sym typeface="Lato"/>
              </a:rPr>
              <a:t>03</a:t>
            </a:r>
            <a:endParaRPr sz="2800" b="1">
              <a:solidFill>
                <a:schemeClr val="lt1"/>
              </a:solidFill>
              <a:latin typeface="Lato"/>
              <a:ea typeface="Lato"/>
              <a:cs typeface="Lato"/>
              <a:sym typeface="Lato"/>
            </a:endParaRPr>
          </a:p>
        </p:txBody>
      </p:sp>
      <p:sp>
        <p:nvSpPr>
          <p:cNvPr id="843" name="Google Shape;843;p64"/>
          <p:cNvSpPr txBox="1"/>
          <p:nvPr/>
        </p:nvSpPr>
        <p:spPr>
          <a:xfrm>
            <a:off x="8134353" y="5061027"/>
            <a:ext cx="1029812"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800" b="1">
                <a:solidFill>
                  <a:schemeClr val="lt1"/>
                </a:solidFill>
                <a:latin typeface="Lato"/>
                <a:ea typeface="Lato"/>
                <a:cs typeface="Lato"/>
                <a:sym typeface="Lato"/>
              </a:rPr>
              <a:t>04</a:t>
            </a:r>
            <a:endParaRPr sz="2800" b="1">
              <a:solidFill>
                <a:schemeClr val="lt1"/>
              </a:solidFill>
              <a:latin typeface="Lato"/>
              <a:ea typeface="Lato"/>
              <a:cs typeface="Lato"/>
              <a:sym typeface="Lato"/>
            </a:endParaRPr>
          </a:p>
        </p:txBody>
      </p:sp>
      <p:grpSp>
        <p:nvGrpSpPr>
          <p:cNvPr id="844" name="Google Shape;844;p64"/>
          <p:cNvGrpSpPr/>
          <p:nvPr/>
        </p:nvGrpSpPr>
        <p:grpSpPr>
          <a:xfrm>
            <a:off x="10478447" y="300774"/>
            <a:ext cx="1220935" cy="218280"/>
            <a:chOff x="5432716" y="5806890"/>
            <a:chExt cx="1220935" cy="218280"/>
          </a:xfrm>
        </p:grpSpPr>
        <p:sp>
          <p:nvSpPr>
            <p:cNvPr id="845" name="Google Shape;845;p64"/>
            <p:cNvSpPr/>
            <p:nvPr/>
          </p:nvSpPr>
          <p:spPr>
            <a:xfrm>
              <a:off x="5432716" y="5831798"/>
              <a:ext cx="209584" cy="168466"/>
            </a:xfrm>
            <a:custGeom>
              <a:avLst/>
              <a:gdLst/>
              <a:ahLst/>
              <a:cxnLst/>
              <a:rect l="l" t="t" r="r" b="b"/>
              <a:pathLst>
                <a:path w="284872" h="228985" extrusionOk="0">
                  <a:moveTo>
                    <a:pt x="238095" y="19069"/>
                  </a:moveTo>
                  <a:cubicBezTo>
                    <a:pt x="207125" y="-16883"/>
                    <a:pt x="130957" y="-3330"/>
                    <a:pt x="136129" y="71103"/>
                  </a:cubicBezTo>
                  <a:cubicBezTo>
                    <a:pt x="136129" y="71103"/>
                    <a:pt x="93556" y="81090"/>
                    <a:pt x="20498" y="16967"/>
                  </a:cubicBezTo>
                  <a:cubicBezTo>
                    <a:pt x="20498" y="16967"/>
                    <a:pt x="8819" y="55654"/>
                    <a:pt x="33522" y="87716"/>
                  </a:cubicBezTo>
                  <a:cubicBezTo>
                    <a:pt x="33522" y="87716"/>
                    <a:pt x="21921" y="89843"/>
                    <a:pt x="9461" y="84243"/>
                  </a:cubicBezTo>
                  <a:cubicBezTo>
                    <a:pt x="9461" y="84243"/>
                    <a:pt x="11037" y="124188"/>
                    <a:pt x="53085" y="137854"/>
                  </a:cubicBezTo>
                  <a:cubicBezTo>
                    <a:pt x="53085" y="137854"/>
                    <a:pt x="41522" y="143109"/>
                    <a:pt x="33113" y="142584"/>
                  </a:cubicBezTo>
                  <a:cubicBezTo>
                    <a:pt x="33113" y="142584"/>
                    <a:pt x="42048" y="173068"/>
                    <a:pt x="79890" y="176222"/>
                  </a:cubicBezTo>
                  <a:cubicBezTo>
                    <a:pt x="79890" y="176222"/>
                    <a:pt x="61495" y="210385"/>
                    <a:pt x="0" y="206706"/>
                  </a:cubicBezTo>
                  <a:cubicBezTo>
                    <a:pt x="77218" y="253969"/>
                    <a:pt x="259204" y="235498"/>
                    <a:pt x="249995" y="58261"/>
                  </a:cubicBezTo>
                  <a:lnTo>
                    <a:pt x="284873" y="29056"/>
                  </a:lnTo>
                  <a:lnTo>
                    <a:pt x="254388" y="35363"/>
                  </a:lnTo>
                  <a:lnTo>
                    <a:pt x="279091" y="698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6" name="Google Shape;846;p64"/>
            <p:cNvSpPr/>
            <p:nvPr/>
          </p:nvSpPr>
          <p:spPr>
            <a:xfrm>
              <a:off x="5999201" y="5806890"/>
              <a:ext cx="104014" cy="218280"/>
            </a:xfrm>
            <a:custGeom>
              <a:avLst/>
              <a:gdLst/>
              <a:ahLst/>
              <a:cxnLst/>
              <a:rect l="l" t="t" r="r" b="b"/>
              <a:pathLst>
                <a:path w="141378" h="296691" extrusionOk="0">
                  <a:moveTo>
                    <a:pt x="84616" y="0"/>
                  </a:moveTo>
                  <a:cubicBezTo>
                    <a:pt x="62843" y="0"/>
                    <a:pt x="33105" y="21479"/>
                    <a:pt x="33105" y="52031"/>
                  </a:cubicBezTo>
                  <a:lnTo>
                    <a:pt x="33105" y="78567"/>
                  </a:lnTo>
                  <a:lnTo>
                    <a:pt x="33105" y="91705"/>
                  </a:lnTo>
                  <a:lnTo>
                    <a:pt x="0" y="91705"/>
                  </a:lnTo>
                  <a:lnTo>
                    <a:pt x="0" y="150061"/>
                  </a:lnTo>
                  <a:lnTo>
                    <a:pt x="33105" y="150061"/>
                  </a:lnTo>
                  <a:lnTo>
                    <a:pt x="33105" y="296692"/>
                  </a:lnTo>
                  <a:lnTo>
                    <a:pt x="88827" y="296692"/>
                  </a:lnTo>
                  <a:lnTo>
                    <a:pt x="88827" y="150061"/>
                  </a:lnTo>
                  <a:lnTo>
                    <a:pt x="139281" y="150061"/>
                  </a:lnTo>
                  <a:lnTo>
                    <a:pt x="139281" y="91705"/>
                  </a:lnTo>
                  <a:lnTo>
                    <a:pt x="88827" y="91705"/>
                  </a:lnTo>
                  <a:lnTo>
                    <a:pt x="88827" y="78567"/>
                  </a:lnTo>
                  <a:lnTo>
                    <a:pt x="88827" y="61495"/>
                  </a:lnTo>
                  <a:cubicBezTo>
                    <a:pt x="88827" y="56187"/>
                    <a:pt x="90423" y="48877"/>
                    <a:pt x="101445" y="48877"/>
                  </a:cubicBezTo>
                  <a:lnTo>
                    <a:pt x="141379" y="48877"/>
                  </a:lnTo>
                  <a:lnTo>
                    <a:pt x="141379" y="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7" name="Google Shape;847;p64"/>
            <p:cNvSpPr/>
            <p:nvPr/>
          </p:nvSpPr>
          <p:spPr>
            <a:xfrm>
              <a:off x="6480335" y="5830418"/>
              <a:ext cx="173316" cy="171226"/>
            </a:xfrm>
            <a:custGeom>
              <a:avLst/>
              <a:gdLst/>
              <a:ahLst/>
              <a:cxnLst/>
              <a:rect l="l" t="t" r="r" b="b"/>
              <a:pathLst>
                <a:path w="235575" h="232738" extrusionOk="0">
                  <a:moveTo>
                    <a:pt x="56039" y="0"/>
                  </a:moveTo>
                  <a:cubicBezTo>
                    <a:pt x="25194" y="0"/>
                    <a:pt x="0" y="25193"/>
                    <a:pt x="0" y="56039"/>
                  </a:cubicBezTo>
                  <a:lnTo>
                    <a:pt x="0" y="176685"/>
                  </a:lnTo>
                  <a:cubicBezTo>
                    <a:pt x="0" y="207530"/>
                    <a:pt x="25194" y="232738"/>
                    <a:pt x="56039" y="232738"/>
                  </a:cubicBezTo>
                  <a:lnTo>
                    <a:pt x="179522" y="232738"/>
                  </a:lnTo>
                  <a:cubicBezTo>
                    <a:pt x="210367" y="232738"/>
                    <a:pt x="235575" y="207530"/>
                    <a:pt x="235575" y="176685"/>
                  </a:cubicBezTo>
                  <a:lnTo>
                    <a:pt x="235575" y="56039"/>
                  </a:lnTo>
                  <a:cubicBezTo>
                    <a:pt x="235575" y="25193"/>
                    <a:pt x="210367" y="0"/>
                    <a:pt x="179522" y="0"/>
                  </a:cubicBezTo>
                  <a:close/>
                  <a:moveTo>
                    <a:pt x="56039" y="22706"/>
                  </a:moveTo>
                  <a:lnTo>
                    <a:pt x="179522" y="22706"/>
                  </a:lnTo>
                  <a:cubicBezTo>
                    <a:pt x="198156" y="22706"/>
                    <a:pt x="212854" y="37404"/>
                    <a:pt x="212854" y="56039"/>
                  </a:cubicBezTo>
                  <a:lnTo>
                    <a:pt x="212854" y="176685"/>
                  </a:lnTo>
                  <a:cubicBezTo>
                    <a:pt x="212854" y="195319"/>
                    <a:pt x="198156" y="209958"/>
                    <a:pt x="179522" y="209958"/>
                  </a:cubicBezTo>
                  <a:lnTo>
                    <a:pt x="56039" y="209958"/>
                  </a:lnTo>
                  <a:cubicBezTo>
                    <a:pt x="37405" y="209958"/>
                    <a:pt x="22765" y="195319"/>
                    <a:pt x="22765" y="176685"/>
                  </a:cubicBezTo>
                  <a:lnTo>
                    <a:pt x="22765" y="56039"/>
                  </a:lnTo>
                  <a:cubicBezTo>
                    <a:pt x="22765" y="37404"/>
                    <a:pt x="37405" y="22706"/>
                    <a:pt x="56039" y="22706"/>
                  </a:cubicBezTo>
                  <a:close/>
                  <a:moveTo>
                    <a:pt x="180271" y="39902"/>
                  </a:moveTo>
                  <a:cubicBezTo>
                    <a:pt x="171501" y="39898"/>
                    <a:pt x="164388" y="47004"/>
                    <a:pt x="164384" y="55774"/>
                  </a:cubicBezTo>
                  <a:cubicBezTo>
                    <a:pt x="164380" y="64544"/>
                    <a:pt x="171486" y="71657"/>
                    <a:pt x="180257" y="71661"/>
                  </a:cubicBezTo>
                  <a:cubicBezTo>
                    <a:pt x="180262" y="71661"/>
                    <a:pt x="180266" y="71661"/>
                    <a:pt x="180271" y="71661"/>
                  </a:cubicBezTo>
                  <a:cubicBezTo>
                    <a:pt x="189041" y="71657"/>
                    <a:pt x="196147" y="64544"/>
                    <a:pt x="196144" y="55774"/>
                  </a:cubicBezTo>
                  <a:cubicBezTo>
                    <a:pt x="196139" y="47010"/>
                    <a:pt x="189035" y="39906"/>
                    <a:pt x="180271" y="39902"/>
                  </a:cubicBezTo>
                  <a:close/>
                  <a:moveTo>
                    <a:pt x="117810" y="56260"/>
                  </a:moveTo>
                  <a:cubicBezTo>
                    <a:pt x="84731" y="56260"/>
                    <a:pt x="57714" y="83290"/>
                    <a:pt x="57714" y="116369"/>
                  </a:cubicBezTo>
                  <a:cubicBezTo>
                    <a:pt x="57714" y="149448"/>
                    <a:pt x="84731" y="176406"/>
                    <a:pt x="117810" y="176406"/>
                  </a:cubicBezTo>
                  <a:cubicBezTo>
                    <a:pt x="150888" y="176406"/>
                    <a:pt x="177861" y="149448"/>
                    <a:pt x="177861" y="116369"/>
                  </a:cubicBezTo>
                  <a:cubicBezTo>
                    <a:pt x="177861" y="83290"/>
                    <a:pt x="150888" y="56260"/>
                    <a:pt x="117810" y="56260"/>
                  </a:cubicBezTo>
                  <a:close/>
                  <a:moveTo>
                    <a:pt x="117810" y="73322"/>
                  </a:moveTo>
                  <a:cubicBezTo>
                    <a:pt x="141666" y="73322"/>
                    <a:pt x="160812" y="92512"/>
                    <a:pt x="160812" y="116369"/>
                  </a:cubicBezTo>
                  <a:cubicBezTo>
                    <a:pt x="160812" y="140226"/>
                    <a:pt x="141666" y="159358"/>
                    <a:pt x="117810" y="159358"/>
                  </a:cubicBezTo>
                  <a:cubicBezTo>
                    <a:pt x="93953" y="159358"/>
                    <a:pt x="74763" y="140226"/>
                    <a:pt x="74763" y="116369"/>
                  </a:cubicBezTo>
                  <a:cubicBezTo>
                    <a:pt x="74763" y="92512"/>
                    <a:pt x="93953" y="73322"/>
                    <a:pt x="117810" y="73322"/>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848" name="Google Shape;848;p64"/>
          <p:cNvPicPr preferRelativeResize="0"/>
          <p:nvPr/>
        </p:nvPicPr>
        <p:blipFill rotWithShape="1">
          <a:blip r:embed="rId3">
            <a:alphaModFix/>
          </a:blip>
          <a:srcRect/>
          <a:stretch/>
        </p:blipFill>
        <p:spPr>
          <a:xfrm>
            <a:off x="362900" y="369183"/>
            <a:ext cx="367121" cy="3671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pic>
        <p:nvPicPr>
          <p:cNvPr id="918" name="Google Shape;918;p67" descr="Shape, square&#10;&#10;Description automatically generated"/>
          <p:cNvPicPr preferRelativeResize="0"/>
          <p:nvPr/>
        </p:nvPicPr>
        <p:blipFill rotWithShape="1">
          <a:blip r:embed="rId3">
            <a:alphaModFix/>
          </a:blip>
          <a:srcRect t="48" b="48"/>
          <a:stretch/>
        </p:blipFill>
        <p:spPr>
          <a:xfrm>
            <a:off x="7224651" y="2931546"/>
            <a:ext cx="1650283" cy="1650284"/>
          </a:xfrm>
          <a:custGeom>
            <a:avLst/>
            <a:gdLst/>
            <a:ahLst/>
            <a:cxnLst/>
            <a:rect l="l" t="t" r="r" b="b"/>
            <a:pathLst>
              <a:path w="1650283" h="1650284" extrusionOk="0">
                <a:moveTo>
                  <a:pt x="825142" y="0"/>
                </a:moveTo>
                <a:lnTo>
                  <a:pt x="1650283" y="825142"/>
                </a:lnTo>
                <a:lnTo>
                  <a:pt x="825142" y="1650284"/>
                </a:lnTo>
                <a:lnTo>
                  <a:pt x="0" y="825142"/>
                </a:lnTo>
                <a:close/>
              </a:path>
            </a:pathLst>
          </a:custGeom>
          <a:noFill/>
          <a:ln>
            <a:noFill/>
          </a:ln>
        </p:spPr>
      </p:pic>
      <p:pic>
        <p:nvPicPr>
          <p:cNvPr id="919" name="Google Shape;919;p67" descr="Shape, square&#10;&#10;Description automatically generated"/>
          <p:cNvPicPr preferRelativeResize="0"/>
          <p:nvPr/>
        </p:nvPicPr>
        <p:blipFill rotWithShape="1">
          <a:blip r:embed="rId3">
            <a:alphaModFix/>
          </a:blip>
          <a:srcRect t="48" b="48"/>
          <a:stretch/>
        </p:blipFill>
        <p:spPr>
          <a:xfrm>
            <a:off x="8998305" y="2931546"/>
            <a:ext cx="1650283" cy="1650284"/>
          </a:xfrm>
          <a:custGeom>
            <a:avLst/>
            <a:gdLst/>
            <a:ahLst/>
            <a:cxnLst/>
            <a:rect l="l" t="t" r="r" b="b"/>
            <a:pathLst>
              <a:path w="1650283" h="1650284" extrusionOk="0">
                <a:moveTo>
                  <a:pt x="825142" y="0"/>
                </a:moveTo>
                <a:lnTo>
                  <a:pt x="1650283" y="825142"/>
                </a:lnTo>
                <a:lnTo>
                  <a:pt x="825142" y="1650284"/>
                </a:lnTo>
                <a:lnTo>
                  <a:pt x="0" y="825142"/>
                </a:lnTo>
                <a:close/>
              </a:path>
            </a:pathLst>
          </a:custGeom>
          <a:noFill/>
          <a:ln>
            <a:noFill/>
          </a:ln>
        </p:spPr>
      </p:pic>
      <p:sp>
        <p:nvSpPr>
          <p:cNvPr id="920" name="Google Shape;920;p67"/>
          <p:cNvSpPr/>
          <p:nvPr/>
        </p:nvSpPr>
        <p:spPr>
          <a:xfrm>
            <a:off x="864378" y="3511016"/>
            <a:ext cx="1102480" cy="1439537"/>
          </a:xfrm>
          <a:custGeom>
            <a:avLst/>
            <a:gdLst/>
            <a:ahLst/>
            <a:cxnLst/>
            <a:rect l="l" t="t" r="r" b="b"/>
            <a:pathLst>
              <a:path w="1102480" h="1439537" extrusionOk="0">
                <a:moveTo>
                  <a:pt x="1102481" y="1075432"/>
                </a:moveTo>
                <a:lnTo>
                  <a:pt x="0" y="1439537"/>
                </a:lnTo>
                <a:lnTo>
                  <a:pt x="0" y="0"/>
                </a:lnTo>
                <a:lnTo>
                  <a:pt x="1102481" y="0"/>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1" name="Google Shape;921;p67"/>
          <p:cNvSpPr/>
          <p:nvPr/>
        </p:nvSpPr>
        <p:spPr>
          <a:xfrm>
            <a:off x="864378" y="4751962"/>
            <a:ext cx="1102480" cy="1843250"/>
          </a:xfrm>
          <a:custGeom>
            <a:avLst/>
            <a:gdLst/>
            <a:ahLst/>
            <a:cxnLst/>
            <a:rect l="l" t="t" r="r" b="b"/>
            <a:pathLst>
              <a:path w="1102480" h="1843250" extrusionOk="0">
                <a:moveTo>
                  <a:pt x="1102481" y="0"/>
                </a:moveTo>
                <a:lnTo>
                  <a:pt x="0" y="403715"/>
                </a:lnTo>
                <a:lnTo>
                  <a:pt x="0" y="1843251"/>
                </a:lnTo>
                <a:lnTo>
                  <a:pt x="1102481" y="1075432"/>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2" name="Google Shape;922;p67"/>
          <p:cNvSpPr/>
          <p:nvPr/>
        </p:nvSpPr>
        <p:spPr>
          <a:xfrm>
            <a:off x="864378" y="1907724"/>
            <a:ext cx="1102480" cy="1439536"/>
          </a:xfrm>
          <a:custGeom>
            <a:avLst/>
            <a:gdLst/>
            <a:ahLst/>
            <a:cxnLst/>
            <a:rect l="l" t="t" r="r" b="b"/>
            <a:pathLst>
              <a:path w="1102480" h="1439536" extrusionOk="0">
                <a:moveTo>
                  <a:pt x="1102481" y="364106"/>
                </a:moveTo>
                <a:lnTo>
                  <a:pt x="0" y="0"/>
                </a:lnTo>
                <a:lnTo>
                  <a:pt x="0" y="1439537"/>
                </a:lnTo>
                <a:lnTo>
                  <a:pt x="1102481" y="1439537"/>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3" name="Google Shape;923;p67"/>
          <p:cNvSpPr/>
          <p:nvPr/>
        </p:nvSpPr>
        <p:spPr>
          <a:xfrm>
            <a:off x="864378" y="263065"/>
            <a:ext cx="1102480" cy="1843250"/>
          </a:xfrm>
          <a:custGeom>
            <a:avLst/>
            <a:gdLst/>
            <a:ahLst/>
            <a:cxnLst/>
            <a:rect l="l" t="t" r="r" b="b"/>
            <a:pathLst>
              <a:path w="1102480" h="1843250" extrusionOk="0">
                <a:moveTo>
                  <a:pt x="1102481" y="1843251"/>
                </a:moveTo>
                <a:lnTo>
                  <a:pt x="0" y="1439536"/>
                </a:lnTo>
                <a:lnTo>
                  <a:pt x="0" y="0"/>
                </a:lnTo>
                <a:lnTo>
                  <a:pt x="1102481" y="767819"/>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4" name="Google Shape;924;p67"/>
          <p:cNvSpPr/>
          <p:nvPr/>
        </p:nvSpPr>
        <p:spPr>
          <a:xfrm rot="10800000">
            <a:off x="0" y="5163303"/>
            <a:ext cx="864378" cy="1431910"/>
          </a:xfrm>
          <a:custGeom>
            <a:avLst/>
            <a:gdLst/>
            <a:ahLst/>
            <a:cxnLst/>
            <a:rect l="l" t="t" r="r" b="b"/>
            <a:pathLst>
              <a:path w="864378" h="1431910" extrusionOk="0">
                <a:moveTo>
                  <a:pt x="71" y="926"/>
                </a:moveTo>
                <a:lnTo>
                  <a:pt x="864450" y="926"/>
                </a:lnTo>
                <a:lnTo>
                  <a:pt x="864450" y="1432836"/>
                </a:lnTo>
                <a:lnTo>
                  <a:pt x="71" y="1432836"/>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5" name="Google Shape;925;p67"/>
          <p:cNvSpPr/>
          <p:nvPr/>
        </p:nvSpPr>
        <p:spPr>
          <a:xfrm rot="10800000">
            <a:off x="0" y="3511018"/>
            <a:ext cx="864378" cy="1431910"/>
          </a:xfrm>
          <a:custGeom>
            <a:avLst/>
            <a:gdLst/>
            <a:ahLst/>
            <a:cxnLst/>
            <a:rect l="l" t="t" r="r" b="b"/>
            <a:pathLst>
              <a:path w="864378" h="1431910" extrusionOk="0">
                <a:moveTo>
                  <a:pt x="71" y="654"/>
                </a:moveTo>
                <a:lnTo>
                  <a:pt x="864450" y="654"/>
                </a:lnTo>
                <a:lnTo>
                  <a:pt x="864450" y="1432564"/>
                </a:lnTo>
                <a:lnTo>
                  <a:pt x="71" y="1432564"/>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6" name="Google Shape;926;p67"/>
          <p:cNvSpPr/>
          <p:nvPr/>
        </p:nvSpPr>
        <p:spPr>
          <a:xfrm rot="10800000">
            <a:off x="0" y="1915349"/>
            <a:ext cx="864378" cy="1431910"/>
          </a:xfrm>
          <a:custGeom>
            <a:avLst/>
            <a:gdLst/>
            <a:ahLst/>
            <a:cxnLst/>
            <a:rect l="l" t="t" r="r" b="b"/>
            <a:pathLst>
              <a:path w="864378" h="1431910" extrusionOk="0">
                <a:moveTo>
                  <a:pt x="71" y="390"/>
                </a:moveTo>
                <a:lnTo>
                  <a:pt x="864450" y="390"/>
                </a:lnTo>
                <a:lnTo>
                  <a:pt x="864450" y="1432301"/>
                </a:lnTo>
                <a:lnTo>
                  <a:pt x="71" y="1432301"/>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7" name="Google Shape;927;p67"/>
          <p:cNvSpPr/>
          <p:nvPr/>
        </p:nvSpPr>
        <p:spPr>
          <a:xfrm rot="10800000">
            <a:off x="0" y="263065"/>
            <a:ext cx="864378" cy="1431910"/>
          </a:xfrm>
          <a:custGeom>
            <a:avLst/>
            <a:gdLst/>
            <a:ahLst/>
            <a:cxnLst/>
            <a:rect l="l" t="t" r="r" b="b"/>
            <a:pathLst>
              <a:path w="864378" h="1431910" extrusionOk="0">
                <a:moveTo>
                  <a:pt x="71" y="118"/>
                </a:moveTo>
                <a:lnTo>
                  <a:pt x="864450" y="118"/>
                </a:lnTo>
                <a:lnTo>
                  <a:pt x="864450" y="1432028"/>
                </a:lnTo>
                <a:lnTo>
                  <a:pt x="71" y="1432028"/>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8" name="Google Shape;928;p67"/>
          <p:cNvSpPr/>
          <p:nvPr/>
        </p:nvSpPr>
        <p:spPr>
          <a:xfrm>
            <a:off x="1966225" y="1030885"/>
            <a:ext cx="4418630" cy="1075433"/>
          </a:xfrm>
          <a:custGeom>
            <a:avLst/>
            <a:gdLst/>
            <a:ahLst/>
            <a:cxnLst/>
            <a:rect l="l" t="t" r="r" b="b"/>
            <a:pathLst>
              <a:path w="4418630" h="1075433" extrusionOk="0">
                <a:moveTo>
                  <a:pt x="3737030" y="0"/>
                </a:moveTo>
                <a:lnTo>
                  <a:pt x="4418630" y="537716"/>
                </a:lnTo>
                <a:lnTo>
                  <a:pt x="3737030" y="1075432"/>
                </a:lnTo>
                <a:lnTo>
                  <a:pt x="3736399" y="1074934"/>
                </a:lnTo>
                <a:lnTo>
                  <a:pt x="3736399" y="1075433"/>
                </a:lnTo>
                <a:lnTo>
                  <a:pt x="0" y="1075433"/>
                </a:lnTo>
                <a:lnTo>
                  <a:pt x="0" y="1"/>
                </a:lnTo>
                <a:lnTo>
                  <a:pt x="3736399" y="1"/>
                </a:lnTo>
                <a:lnTo>
                  <a:pt x="3736399" y="498"/>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9" name="Google Shape;929;p67"/>
          <p:cNvSpPr/>
          <p:nvPr/>
        </p:nvSpPr>
        <p:spPr>
          <a:xfrm>
            <a:off x="1966225" y="2271828"/>
            <a:ext cx="4418630" cy="1075433"/>
          </a:xfrm>
          <a:custGeom>
            <a:avLst/>
            <a:gdLst/>
            <a:ahLst/>
            <a:cxnLst/>
            <a:rect l="l" t="t" r="r" b="b"/>
            <a:pathLst>
              <a:path w="4418630" h="1075433" extrusionOk="0">
                <a:moveTo>
                  <a:pt x="3737030" y="0"/>
                </a:moveTo>
                <a:lnTo>
                  <a:pt x="4418630" y="537716"/>
                </a:lnTo>
                <a:lnTo>
                  <a:pt x="3737030" y="1075432"/>
                </a:lnTo>
                <a:lnTo>
                  <a:pt x="3736398" y="1074934"/>
                </a:lnTo>
                <a:lnTo>
                  <a:pt x="3736398" y="1075433"/>
                </a:lnTo>
                <a:lnTo>
                  <a:pt x="0" y="1075433"/>
                </a:lnTo>
                <a:lnTo>
                  <a:pt x="0" y="1"/>
                </a:lnTo>
                <a:lnTo>
                  <a:pt x="3736398" y="1"/>
                </a:lnTo>
                <a:lnTo>
                  <a:pt x="3736398" y="499"/>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0" name="Google Shape;930;p67"/>
          <p:cNvSpPr/>
          <p:nvPr/>
        </p:nvSpPr>
        <p:spPr>
          <a:xfrm>
            <a:off x="1966225" y="3510392"/>
            <a:ext cx="4418630" cy="1076058"/>
          </a:xfrm>
          <a:custGeom>
            <a:avLst/>
            <a:gdLst/>
            <a:ahLst/>
            <a:cxnLst/>
            <a:rect l="l" t="t" r="r" b="b"/>
            <a:pathLst>
              <a:path w="4418630" h="1076058" extrusionOk="0">
                <a:moveTo>
                  <a:pt x="0" y="0"/>
                </a:moveTo>
                <a:lnTo>
                  <a:pt x="3736398" y="0"/>
                </a:lnTo>
                <a:lnTo>
                  <a:pt x="3736398" y="1124"/>
                </a:lnTo>
                <a:lnTo>
                  <a:pt x="3737030" y="625"/>
                </a:lnTo>
                <a:lnTo>
                  <a:pt x="4418630" y="538341"/>
                </a:lnTo>
                <a:lnTo>
                  <a:pt x="3737030" y="1076058"/>
                </a:lnTo>
                <a:lnTo>
                  <a:pt x="3736237" y="1075432"/>
                </a:lnTo>
                <a:lnTo>
                  <a:pt x="0" y="1075432"/>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1" name="Google Shape;931;p67"/>
          <p:cNvSpPr/>
          <p:nvPr/>
        </p:nvSpPr>
        <p:spPr>
          <a:xfrm>
            <a:off x="1966226" y="4751131"/>
            <a:ext cx="4418629" cy="1076261"/>
          </a:xfrm>
          <a:custGeom>
            <a:avLst/>
            <a:gdLst/>
            <a:ahLst/>
            <a:cxnLst/>
            <a:rect l="l" t="t" r="r" b="b"/>
            <a:pathLst>
              <a:path w="4418629" h="1076261" extrusionOk="0">
                <a:moveTo>
                  <a:pt x="0" y="0"/>
                </a:moveTo>
                <a:lnTo>
                  <a:pt x="3736398" y="0"/>
                </a:lnTo>
                <a:lnTo>
                  <a:pt x="3736398" y="1327"/>
                </a:lnTo>
                <a:lnTo>
                  <a:pt x="3737029" y="829"/>
                </a:lnTo>
                <a:lnTo>
                  <a:pt x="4418629" y="538545"/>
                </a:lnTo>
                <a:lnTo>
                  <a:pt x="3737029" y="1076261"/>
                </a:lnTo>
                <a:lnTo>
                  <a:pt x="3735978" y="1075432"/>
                </a:lnTo>
                <a:lnTo>
                  <a:pt x="0" y="1075432"/>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32" name="Google Shape;932;p67"/>
          <p:cNvGrpSpPr/>
          <p:nvPr/>
        </p:nvGrpSpPr>
        <p:grpSpPr>
          <a:xfrm>
            <a:off x="2094711" y="1256708"/>
            <a:ext cx="4001289" cy="583460"/>
            <a:chOff x="2094711" y="1256708"/>
            <a:chExt cx="4001289" cy="583460"/>
          </a:xfrm>
        </p:grpSpPr>
        <p:sp>
          <p:nvSpPr>
            <p:cNvPr id="933" name="Google Shape;933;p67"/>
            <p:cNvSpPr txBox="1"/>
            <p:nvPr/>
          </p:nvSpPr>
          <p:spPr>
            <a:xfrm>
              <a:off x="2880436" y="1256708"/>
              <a:ext cx="24750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lt1"/>
                  </a:solidFill>
                  <a:latin typeface="Lato"/>
                  <a:ea typeface="Lato"/>
                  <a:cs typeface="Lato"/>
                  <a:sym typeface="Lato"/>
                </a:rPr>
                <a:t>Your Text Here</a:t>
              </a:r>
              <a:endParaRPr sz="1800" b="1">
                <a:solidFill>
                  <a:schemeClr val="lt1"/>
                </a:solidFill>
                <a:latin typeface="Lato"/>
                <a:ea typeface="Lato"/>
                <a:cs typeface="Lato"/>
                <a:sym typeface="Lato"/>
              </a:endParaRPr>
            </a:p>
          </p:txBody>
        </p:sp>
        <p:sp>
          <p:nvSpPr>
            <p:cNvPr id="934" name="Google Shape;934;p67"/>
            <p:cNvSpPr txBox="1"/>
            <p:nvPr/>
          </p:nvSpPr>
          <p:spPr>
            <a:xfrm>
              <a:off x="2880435" y="1527325"/>
              <a:ext cx="3215565" cy="31284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chemeClr val="lt1"/>
                  </a:solidFill>
                  <a:latin typeface="Lato"/>
                  <a:ea typeface="Lato"/>
                  <a:cs typeface="Lato"/>
                  <a:sym typeface="Lato"/>
                </a:rPr>
                <a:t>Sed utera perspiciatis unde omnis iste natus.</a:t>
              </a:r>
              <a:endParaRPr sz="1100">
                <a:solidFill>
                  <a:schemeClr val="lt1"/>
                </a:solidFill>
                <a:latin typeface="Lato"/>
                <a:ea typeface="Lato"/>
                <a:cs typeface="Lato"/>
                <a:sym typeface="Lato"/>
              </a:endParaRPr>
            </a:p>
          </p:txBody>
        </p:sp>
        <p:sp>
          <p:nvSpPr>
            <p:cNvPr id="935" name="Google Shape;935;p67"/>
            <p:cNvSpPr txBox="1"/>
            <p:nvPr/>
          </p:nvSpPr>
          <p:spPr>
            <a:xfrm>
              <a:off x="2094711" y="1273175"/>
              <a:ext cx="77363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a:solidFill>
                    <a:schemeClr val="lt1"/>
                  </a:solidFill>
                  <a:latin typeface="Lato"/>
                  <a:ea typeface="Lato"/>
                  <a:cs typeface="Lato"/>
                  <a:sym typeface="Lato"/>
                </a:rPr>
                <a:t>01</a:t>
              </a:r>
              <a:endParaRPr sz="2400">
                <a:solidFill>
                  <a:schemeClr val="lt1"/>
                </a:solidFill>
                <a:latin typeface="Lato"/>
                <a:ea typeface="Lato"/>
                <a:cs typeface="Lato"/>
                <a:sym typeface="Lato"/>
              </a:endParaRPr>
            </a:p>
          </p:txBody>
        </p:sp>
      </p:grpSp>
      <p:grpSp>
        <p:nvGrpSpPr>
          <p:cNvPr id="936" name="Google Shape;936;p67"/>
          <p:cNvGrpSpPr/>
          <p:nvPr/>
        </p:nvGrpSpPr>
        <p:grpSpPr>
          <a:xfrm>
            <a:off x="2094711" y="2517814"/>
            <a:ext cx="4001289" cy="583460"/>
            <a:chOff x="2094711" y="1256708"/>
            <a:chExt cx="4001289" cy="583460"/>
          </a:xfrm>
        </p:grpSpPr>
        <p:sp>
          <p:nvSpPr>
            <p:cNvPr id="937" name="Google Shape;937;p67"/>
            <p:cNvSpPr txBox="1"/>
            <p:nvPr/>
          </p:nvSpPr>
          <p:spPr>
            <a:xfrm>
              <a:off x="2880436" y="1256708"/>
              <a:ext cx="24750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lt1"/>
                  </a:solidFill>
                  <a:latin typeface="Lato"/>
                  <a:ea typeface="Lato"/>
                  <a:cs typeface="Lato"/>
                  <a:sym typeface="Lato"/>
                </a:rPr>
                <a:t>Your Text Here</a:t>
              </a:r>
              <a:endParaRPr sz="1800" b="1">
                <a:solidFill>
                  <a:schemeClr val="lt1"/>
                </a:solidFill>
                <a:latin typeface="Lato"/>
                <a:ea typeface="Lato"/>
                <a:cs typeface="Lato"/>
                <a:sym typeface="Lato"/>
              </a:endParaRPr>
            </a:p>
          </p:txBody>
        </p:sp>
        <p:sp>
          <p:nvSpPr>
            <p:cNvPr id="938" name="Google Shape;938;p67"/>
            <p:cNvSpPr txBox="1"/>
            <p:nvPr/>
          </p:nvSpPr>
          <p:spPr>
            <a:xfrm>
              <a:off x="2880435" y="1527325"/>
              <a:ext cx="3215565" cy="31284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chemeClr val="lt1"/>
                  </a:solidFill>
                  <a:latin typeface="Lato"/>
                  <a:ea typeface="Lato"/>
                  <a:cs typeface="Lato"/>
                  <a:sym typeface="Lato"/>
                </a:rPr>
                <a:t>Sed utera perspiciatis unde omnis iste natus.</a:t>
              </a:r>
              <a:endParaRPr sz="1100">
                <a:solidFill>
                  <a:schemeClr val="lt1"/>
                </a:solidFill>
                <a:latin typeface="Lato"/>
                <a:ea typeface="Lato"/>
                <a:cs typeface="Lato"/>
                <a:sym typeface="Lato"/>
              </a:endParaRPr>
            </a:p>
          </p:txBody>
        </p:sp>
        <p:sp>
          <p:nvSpPr>
            <p:cNvPr id="939" name="Google Shape;939;p67"/>
            <p:cNvSpPr txBox="1"/>
            <p:nvPr/>
          </p:nvSpPr>
          <p:spPr>
            <a:xfrm>
              <a:off x="2094711" y="1273175"/>
              <a:ext cx="77363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a:solidFill>
                    <a:schemeClr val="lt1"/>
                  </a:solidFill>
                  <a:latin typeface="Lato"/>
                  <a:ea typeface="Lato"/>
                  <a:cs typeface="Lato"/>
                  <a:sym typeface="Lato"/>
                </a:rPr>
                <a:t>02</a:t>
              </a:r>
              <a:endParaRPr sz="2400">
                <a:solidFill>
                  <a:schemeClr val="lt1"/>
                </a:solidFill>
                <a:latin typeface="Lato"/>
                <a:ea typeface="Lato"/>
                <a:cs typeface="Lato"/>
                <a:sym typeface="Lato"/>
              </a:endParaRPr>
            </a:p>
          </p:txBody>
        </p:sp>
      </p:grpSp>
      <p:grpSp>
        <p:nvGrpSpPr>
          <p:cNvPr id="940" name="Google Shape;940;p67"/>
          <p:cNvGrpSpPr/>
          <p:nvPr/>
        </p:nvGrpSpPr>
        <p:grpSpPr>
          <a:xfrm>
            <a:off x="2094711" y="3756691"/>
            <a:ext cx="4001289" cy="583460"/>
            <a:chOff x="2094711" y="1256708"/>
            <a:chExt cx="4001289" cy="583460"/>
          </a:xfrm>
        </p:grpSpPr>
        <p:sp>
          <p:nvSpPr>
            <p:cNvPr id="941" name="Google Shape;941;p67"/>
            <p:cNvSpPr txBox="1"/>
            <p:nvPr/>
          </p:nvSpPr>
          <p:spPr>
            <a:xfrm>
              <a:off x="2880436" y="1256708"/>
              <a:ext cx="24750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lt1"/>
                  </a:solidFill>
                  <a:latin typeface="Lato"/>
                  <a:ea typeface="Lato"/>
                  <a:cs typeface="Lato"/>
                  <a:sym typeface="Lato"/>
                </a:rPr>
                <a:t>Your Text Here</a:t>
              </a:r>
              <a:endParaRPr sz="1800" b="1">
                <a:solidFill>
                  <a:schemeClr val="lt1"/>
                </a:solidFill>
                <a:latin typeface="Lato"/>
                <a:ea typeface="Lato"/>
                <a:cs typeface="Lato"/>
                <a:sym typeface="Lato"/>
              </a:endParaRPr>
            </a:p>
          </p:txBody>
        </p:sp>
        <p:sp>
          <p:nvSpPr>
            <p:cNvPr id="942" name="Google Shape;942;p67"/>
            <p:cNvSpPr txBox="1"/>
            <p:nvPr/>
          </p:nvSpPr>
          <p:spPr>
            <a:xfrm>
              <a:off x="2880435" y="1527325"/>
              <a:ext cx="3215565" cy="31284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chemeClr val="lt1"/>
                  </a:solidFill>
                  <a:latin typeface="Lato"/>
                  <a:ea typeface="Lato"/>
                  <a:cs typeface="Lato"/>
                  <a:sym typeface="Lato"/>
                </a:rPr>
                <a:t>Sed utera perspiciatis unde omnis iste natus.</a:t>
              </a:r>
              <a:endParaRPr sz="1100">
                <a:solidFill>
                  <a:schemeClr val="lt1"/>
                </a:solidFill>
                <a:latin typeface="Lato"/>
                <a:ea typeface="Lato"/>
                <a:cs typeface="Lato"/>
                <a:sym typeface="Lato"/>
              </a:endParaRPr>
            </a:p>
          </p:txBody>
        </p:sp>
        <p:sp>
          <p:nvSpPr>
            <p:cNvPr id="943" name="Google Shape;943;p67"/>
            <p:cNvSpPr txBox="1"/>
            <p:nvPr/>
          </p:nvSpPr>
          <p:spPr>
            <a:xfrm>
              <a:off x="2094711" y="1273175"/>
              <a:ext cx="77363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a:solidFill>
                    <a:schemeClr val="lt1"/>
                  </a:solidFill>
                  <a:latin typeface="Lato"/>
                  <a:ea typeface="Lato"/>
                  <a:cs typeface="Lato"/>
                  <a:sym typeface="Lato"/>
                </a:rPr>
                <a:t>03</a:t>
              </a:r>
              <a:endParaRPr sz="2400">
                <a:solidFill>
                  <a:schemeClr val="lt1"/>
                </a:solidFill>
                <a:latin typeface="Lato"/>
                <a:ea typeface="Lato"/>
                <a:cs typeface="Lato"/>
                <a:sym typeface="Lato"/>
              </a:endParaRPr>
            </a:p>
          </p:txBody>
        </p:sp>
      </p:grpSp>
      <p:grpSp>
        <p:nvGrpSpPr>
          <p:cNvPr id="944" name="Google Shape;944;p67"/>
          <p:cNvGrpSpPr/>
          <p:nvPr/>
        </p:nvGrpSpPr>
        <p:grpSpPr>
          <a:xfrm>
            <a:off x="2094711" y="4980481"/>
            <a:ext cx="4001289" cy="583460"/>
            <a:chOff x="2094711" y="1256708"/>
            <a:chExt cx="4001289" cy="583460"/>
          </a:xfrm>
        </p:grpSpPr>
        <p:sp>
          <p:nvSpPr>
            <p:cNvPr id="945" name="Google Shape;945;p67"/>
            <p:cNvSpPr txBox="1"/>
            <p:nvPr/>
          </p:nvSpPr>
          <p:spPr>
            <a:xfrm>
              <a:off x="2880436" y="1256708"/>
              <a:ext cx="24750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chemeClr val="lt1"/>
                  </a:solidFill>
                  <a:latin typeface="Lato"/>
                  <a:ea typeface="Lato"/>
                  <a:cs typeface="Lato"/>
                  <a:sym typeface="Lato"/>
                </a:rPr>
                <a:t>Your Text Here</a:t>
              </a:r>
              <a:endParaRPr sz="1800" b="1">
                <a:solidFill>
                  <a:schemeClr val="lt1"/>
                </a:solidFill>
                <a:latin typeface="Lato"/>
                <a:ea typeface="Lato"/>
                <a:cs typeface="Lato"/>
                <a:sym typeface="Lato"/>
              </a:endParaRPr>
            </a:p>
          </p:txBody>
        </p:sp>
        <p:sp>
          <p:nvSpPr>
            <p:cNvPr id="946" name="Google Shape;946;p67"/>
            <p:cNvSpPr txBox="1"/>
            <p:nvPr/>
          </p:nvSpPr>
          <p:spPr>
            <a:xfrm>
              <a:off x="2880435" y="1527325"/>
              <a:ext cx="3215565" cy="31284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chemeClr val="lt1"/>
                  </a:solidFill>
                  <a:latin typeface="Lato"/>
                  <a:ea typeface="Lato"/>
                  <a:cs typeface="Lato"/>
                  <a:sym typeface="Lato"/>
                </a:rPr>
                <a:t>Sed utera perspiciatis unde omnis iste natus.</a:t>
              </a:r>
              <a:endParaRPr sz="1100">
                <a:solidFill>
                  <a:schemeClr val="lt1"/>
                </a:solidFill>
                <a:latin typeface="Lato"/>
                <a:ea typeface="Lato"/>
                <a:cs typeface="Lato"/>
                <a:sym typeface="Lato"/>
              </a:endParaRPr>
            </a:p>
          </p:txBody>
        </p:sp>
        <p:sp>
          <p:nvSpPr>
            <p:cNvPr id="947" name="Google Shape;947;p67"/>
            <p:cNvSpPr txBox="1"/>
            <p:nvPr/>
          </p:nvSpPr>
          <p:spPr>
            <a:xfrm>
              <a:off x="2094711" y="1273175"/>
              <a:ext cx="77363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a:solidFill>
                    <a:schemeClr val="lt1"/>
                  </a:solidFill>
                  <a:latin typeface="Lato"/>
                  <a:ea typeface="Lato"/>
                  <a:cs typeface="Lato"/>
                  <a:sym typeface="Lato"/>
                </a:rPr>
                <a:t>04</a:t>
              </a:r>
              <a:endParaRPr sz="2400">
                <a:solidFill>
                  <a:schemeClr val="lt1"/>
                </a:solidFill>
                <a:latin typeface="Lato"/>
                <a:ea typeface="Lato"/>
                <a:cs typeface="Lato"/>
                <a:sym typeface="Lato"/>
              </a:endParaRPr>
            </a:p>
          </p:txBody>
        </p:sp>
      </p:grpSp>
      <p:sp>
        <p:nvSpPr>
          <p:cNvPr id="948" name="Google Shape;948;p67"/>
          <p:cNvSpPr txBox="1"/>
          <p:nvPr/>
        </p:nvSpPr>
        <p:spPr>
          <a:xfrm>
            <a:off x="7249794" y="1186277"/>
            <a:ext cx="4103184"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4000">
                <a:solidFill>
                  <a:schemeClr val="dk1"/>
                </a:solidFill>
                <a:latin typeface="Roboto Black"/>
                <a:ea typeface="Roboto Black"/>
                <a:cs typeface="Roboto Black"/>
                <a:sym typeface="Roboto Black"/>
              </a:rPr>
              <a:t>Lorem </a:t>
            </a:r>
            <a:r>
              <a:rPr lang="en-GB" sz="4000" i="1">
                <a:solidFill>
                  <a:srgbClr val="236E96"/>
                </a:solidFill>
                <a:latin typeface="Roboto Black"/>
                <a:ea typeface="Roboto Black"/>
                <a:cs typeface="Roboto Black"/>
                <a:sym typeface="Roboto Black"/>
              </a:rPr>
              <a:t>Ipsum</a:t>
            </a:r>
            <a:r>
              <a:rPr lang="en-GB" sz="4000">
                <a:solidFill>
                  <a:schemeClr val="dk1"/>
                </a:solidFill>
                <a:latin typeface="Roboto Black"/>
                <a:ea typeface="Roboto Black"/>
                <a:cs typeface="Roboto Black"/>
                <a:sym typeface="Roboto Black"/>
              </a:rPr>
              <a:t> Dolour</a:t>
            </a:r>
            <a:endParaRPr sz="4000">
              <a:solidFill>
                <a:schemeClr val="dk1"/>
              </a:solidFill>
              <a:latin typeface="Roboto Black"/>
              <a:ea typeface="Roboto Black"/>
              <a:cs typeface="Roboto Black"/>
              <a:sym typeface="Roboto Black"/>
            </a:endParaRPr>
          </a:p>
        </p:txBody>
      </p:sp>
      <p:sp>
        <p:nvSpPr>
          <p:cNvPr id="949" name="Google Shape;949;p67"/>
          <p:cNvSpPr txBox="1"/>
          <p:nvPr/>
        </p:nvSpPr>
        <p:spPr>
          <a:xfrm>
            <a:off x="7249794" y="4942928"/>
            <a:ext cx="3545972" cy="82067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sit great ness accus antium doloremque trie as laudanti um, doloremque trie as laudantium.</a:t>
            </a:r>
            <a:endParaRPr sz="1100">
              <a:solidFill>
                <a:srgbClr val="7F7F7F"/>
              </a:solidFill>
              <a:latin typeface="Lato"/>
              <a:ea typeface="Lato"/>
              <a:cs typeface="Lato"/>
              <a:sym typeface="Lato"/>
            </a:endParaRPr>
          </a:p>
        </p:txBody>
      </p:sp>
      <p:sp>
        <p:nvSpPr>
          <p:cNvPr id="950" name="Google Shape;950;p67"/>
          <p:cNvSpPr/>
          <p:nvPr/>
        </p:nvSpPr>
        <p:spPr>
          <a:xfrm rot="-2700000">
            <a:off x="7354169" y="3043891"/>
            <a:ext cx="542451" cy="542451"/>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1" name="Google Shape;951;p67"/>
          <p:cNvSpPr/>
          <p:nvPr/>
        </p:nvSpPr>
        <p:spPr>
          <a:xfrm rot="-2700000">
            <a:off x="9127823" y="3043891"/>
            <a:ext cx="542451" cy="542451"/>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2" name="Google Shape;952;p67"/>
          <p:cNvSpPr txBox="1"/>
          <p:nvPr/>
        </p:nvSpPr>
        <p:spPr>
          <a:xfrm>
            <a:off x="7249794" y="3130450"/>
            <a:ext cx="7591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lt1"/>
                </a:solidFill>
                <a:latin typeface="Lato"/>
                <a:ea typeface="Lato"/>
                <a:cs typeface="Lato"/>
                <a:sym typeface="Lato"/>
              </a:rPr>
              <a:t>01</a:t>
            </a:r>
            <a:endParaRPr sz="1800" b="1">
              <a:solidFill>
                <a:schemeClr val="lt1"/>
              </a:solidFill>
              <a:latin typeface="Lato"/>
              <a:ea typeface="Lato"/>
              <a:cs typeface="Lato"/>
              <a:sym typeface="Lato"/>
            </a:endParaRPr>
          </a:p>
        </p:txBody>
      </p:sp>
      <p:sp>
        <p:nvSpPr>
          <p:cNvPr id="953" name="Google Shape;953;p67"/>
          <p:cNvSpPr txBox="1"/>
          <p:nvPr/>
        </p:nvSpPr>
        <p:spPr>
          <a:xfrm>
            <a:off x="9023448" y="3130450"/>
            <a:ext cx="7591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lt1"/>
                </a:solidFill>
                <a:latin typeface="Lato"/>
                <a:ea typeface="Lato"/>
                <a:cs typeface="Lato"/>
                <a:sym typeface="Lato"/>
              </a:rPr>
              <a:t>02</a:t>
            </a:r>
            <a:endParaRPr sz="1800" b="1">
              <a:solidFill>
                <a:schemeClr val="lt1"/>
              </a:solidFill>
              <a:latin typeface="Lato"/>
              <a:ea typeface="Lato"/>
              <a:cs typeface="Lato"/>
              <a:sym typeface="Lato"/>
            </a:endParaRPr>
          </a:p>
        </p:txBody>
      </p:sp>
      <p:grpSp>
        <p:nvGrpSpPr>
          <p:cNvPr id="954" name="Google Shape;954;p67"/>
          <p:cNvGrpSpPr/>
          <p:nvPr/>
        </p:nvGrpSpPr>
        <p:grpSpPr>
          <a:xfrm>
            <a:off x="10478447" y="300774"/>
            <a:ext cx="1220935" cy="218280"/>
            <a:chOff x="5432716" y="5806890"/>
            <a:chExt cx="1220935" cy="218280"/>
          </a:xfrm>
        </p:grpSpPr>
        <p:sp>
          <p:nvSpPr>
            <p:cNvPr id="955" name="Google Shape;955;p67"/>
            <p:cNvSpPr/>
            <p:nvPr/>
          </p:nvSpPr>
          <p:spPr>
            <a:xfrm>
              <a:off x="5432716" y="5831798"/>
              <a:ext cx="209584" cy="168466"/>
            </a:xfrm>
            <a:custGeom>
              <a:avLst/>
              <a:gdLst/>
              <a:ahLst/>
              <a:cxnLst/>
              <a:rect l="l" t="t" r="r" b="b"/>
              <a:pathLst>
                <a:path w="284872" h="228985" extrusionOk="0">
                  <a:moveTo>
                    <a:pt x="238095" y="19069"/>
                  </a:moveTo>
                  <a:cubicBezTo>
                    <a:pt x="207125" y="-16883"/>
                    <a:pt x="130957" y="-3330"/>
                    <a:pt x="136129" y="71103"/>
                  </a:cubicBezTo>
                  <a:cubicBezTo>
                    <a:pt x="136129" y="71103"/>
                    <a:pt x="93556" y="81090"/>
                    <a:pt x="20498" y="16967"/>
                  </a:cubicBezTo>
                  <a:cubicBezTo>
                    <a:pt x="20498" y="16967"/>
                    <a:pt x="8819" y="55654"/>
                    <a:pt x="33522" y="87716"/>
                  </a:cubicBezTo>
                  <a:cubicBezTo>
                    <a:pt x="33522" y="87716"/>
                    <a:pt x="21921" y="89843"/>
                    <a:pt x="9461" y="84243"/>
                  </a:cubicBezTo>
                  <a:cubicBezTo>
                    <a:pt x="9461" y="84243"/>
                    <a:pt x="11037" y="124188"/>
                    <a:pt x="53085" y="137854"/>
                  </a:cubicBezTo>
                  <a:cubicBezTo>
                    <a:pt x="53085" y="137854"/>
                    <a:pt x="41522" y="143109"/>
                    <a:pt x="33113" y="142584"/>
                  </a:cubicBezTo>
                  <a:cubicBezTo>
                    <a:pt x="33113" y="142584"/>
                    <a:pt x="42048" y="173068"/>
                    <a:pt x="79890" y="176222"/>
                  </a:cubicBezTo>
                  <a:cubicBezTo>
                    <a:pt x="79890" y="176222"/>
                    <a:pt x="61495" y="210385"/>
                    <a:pt x="0" y="206706"/>
                  </a:cubicBezTo>
                  <a:cubicBezTo>
                    <a:pt x="77218" y="253969"/>
                    <a:pt x="259204" y="235498"/>
                    <a:pt x="249995" y="58261"/>
                  </a:cubicBezTo>
                  <a:lnTo>
                    <a:pt x="284873" y="29056"/>
                  </a:lnTo>
                  <a:lnTo>
                    <a:pt x="254388" y="35363"/>
                  </a:lnTo>
                  <a:lnTo>
                    <a:pt x="279091" y="698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6" name="Google Shape;956;p67"/>
            <p:cNvSpPr/>
            <p:nvPr/>
          </p:nvSpPr>
          <p:spPr>
            <a:xfrm>
              <a:off x="5999201" y="5806890"/>
              <a:ext cx="104014" cy="218280"/>
            </a:xfrm>
            <a:custGeom>
              <a:avLst/>
              <a:gdLst/>
              <a:ahLst/>
              <a:cxnLst/>
              <a:rect l="l" t="t" r="r" b="b"/>
              <a:pathLst>
                <a:path w="141378" h="296691" extrusionOk="0">
                  <a:moveTo>
                    <a:pt x="84616" y="0"/>
                  </a:moveTo>
                  <a:cubicBezTo>
                    <a:pt x="62843" y="0"/>
                    <a:pt x="33105" y="21479"/>
                    <a:pt x="33105" y="52031"/>
                  </a:cubicBezTo>
                  <a:lnTo>
                    <a:pt x="33105" y="78567"/>
                  </a:lnTo>
                  <a:lnTo>
                    <a:pt x="33105" y="91705"/>
                  </a:lnTo>
                  <a:lnTo>
                    <a:pt x="0" y="91705"/>
                  </a:lnTo>
                  <a:lnTo>
                    <a:pt x="0" y="150061"/>
                  </a:lnTo>
                  <a:lnTo>
                    <a:pt x="33105" y="150061"/>
                  </a:lnTo>
                  <a:lnTo>
                    <a:pt x="33105" y="296692"/>
                  </a:lnTo>
                  <a:lnTo>
                    <a:pt x="88827" y="296692"/>
                  </a:lnTo>
                  <a:lnTo>
                    <a:pt x="88827" y="150061"/>
                  </a:lnTo>
                  <a:lnTo>
                    <a:pt x="139281" y="150061"/>
                  </a:lnTo>
                  <a:lnTo>
                    <a:pt x="139281" y="91705"/>
                  </a:lnTo>
                  <a:lnTo>
                    <a:pt x="88827" y="91705"/>
                  </a:lnTo>
                  <a:lnTo>
                    <a:pt x="88827" y="78567"/>
                  </a:lnTo>
                  <a:lnTo>
                    <a:pt x="88827" y="61495"/>
                  </a:lnTo>
                  <a:cubicBezTo>
                    <a:pt x="88827" y="56187"/>
                    <a:pt x="90423" y="48877"/>
                    <a:pt x="101445" y="48877"/>
                  </a:cubicBezTo>
                  <a:lnTo>
                    <a:pt x="141379" y="48877"/>
                  </a:lnTo>
                  <a:lnTo>
                    <a:pt x="141379" y="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67"/>
            <p:cNvSpPr/>
            <p:nvPr/>
          </p:nvSpPr>
          <p:spPr>
            <a:xfrm>
              <a:off x="6480335" y="5830418"/>
              <a:ext cx="173316" cy="171226"/>
            </a:xfrm>
            <a:custGeom>
              <a:avLst/>
              <a:gdLst/>
              <a:ahLst/>
              <a:cxnLst/>
              <a:rect l="l" t="t" r="r" b="b"/>
              <a:pathLst>
                <a:path w="235575" h="232738" extrusionOk="0">
                  <a:moveTo>
                    <a:pt x="56039" y="0"/>
                  </a:moveTo>
                  <a:cubicBezTo>
                    <a:pt x="25194" y="0"/>
                    <a:pt x="0" y="25193"/>
                    <a:pt x="0" y="56039"/>
                  </a:cubicBezTo>
                  <a:lnTo>
                    <a:pt x="0" y="176685"/>
                  </a:lnTo>
                  <a:cubicBezTo>
                    <a:pt x="0" y="207530"/>
                    <a:pt x="25194" y="232738"/>
                    <a:pt x="56039" y="232738"/>
                  </a:cubicBezTo>
                  <a:lnTo>
                    <a:pt x="179522" y="232738"/>
                  </a:lnTo>
                  <a:cubicBezTo>
                    <a:pt x="210367" y="232738"/>
                    <a:pt x="235575" y="207530"/>
                    <a:pt x="235575" y="176685"/>
                  </a:cubicBezTo>
                  <a:lnTo>
                    <a:pt x="235575" y="56039"/>
                  </a:lnTo>
                  <a:cubicBezTo>
                    <a:pt x="235575" y="25193"/>
                    <a:pt x="210367" y="0"/>
                    <a:pt x="179522" y="0"/>
                  </a:cubicBezTo>
                  <a:close/>
                  <a:moveTo>
                    <a:pt x="56039" y="22706"/>
                  </a:moveTo>
                  <a:lnTo>
                    <a:pt x="179522" y="22706"/>
                  </a:lnTo>
                  <a:cubicBezTo>
                    <a:pt x="198156" y="22706"/>
                    <a:pt x="212854" y="37404"/>
                    <a:pt x="212854" y="56039"/>
                  </a:cubicBezTo>
                  <a:lnTo>
                    <a:pt x="212854" y="176685"/>
                  </a:lnTo>
                  <a:cubicBezTo>
                    <a:pt x="212854" y="195319"/>
                    <a:pt x="198156" y="209958"/>
                    <a:pt x="179522" y="209958"/>
                  </a:cubicBezTo>
                  <a:lnTo>
                    <a:pt x="56039" y="209958"/>
                  </a:lnTo>
                  <a:cubicBezTo>
                    <a:pt x="37405" y="209958"/>
                    <a:pt x="22765" y="195319"/>
                    <a:pt x="22765" y="176685"/>
                  </a:cubicBezTo>
                  <a:lnTo>
                    <a:pt x="22765" y="56039"/>
                  </a:lnTo>
                  <a:cubicBezTo>
                    <a:pt x="22765" y="37404"/>
                    <a:pt x="37405" y="22706"/>
                    <a:pt x="56039" y="22706"/>
                  </a:cubicBezTo>
                  <a:close/>
                  <a:moveTo>
                    <a:pt x="180271" y="39902"/>
                  </a:moveTo>
                  <a:cubicBezTo>
                    <a:pt x="171501" y="39898"/>
                    <a:pt x="164388" y="47004"/>
                    <a:pt x="164384" y="55774"/>
                  </a:cubicBezTo>
                  <a:cubicBezTo>
                    <a:pt x="164380" y="64544"/>
                    <a:pt x="171486" y="71657"/>
                    <a:pt x="180257" y="71661"/>
                  </a:cubicBezTo>
                  <a:cubicBezTo>
                    <a:pt x="180262" y="71661"/>
                    <a:pt x="180266" y="71661"/>
                    <a:pt x="180271" y="71661"/>
                  </a:cubicBezTo>
                  <a:cubicBezTo>
                    <a:pt x="189041" y="71657"/>
                    <a:pt x="196147" y="64544"/>
                    <a:pt x="196144" y="55774"/>
                  </a:cubicBezTo>
                  <a:cubicBezTo>
                    <a:pt x="196139" y="47010"/>
                    <a:pt x="189035" y="39906"/>
                    <a:pt x="180271" y="39902"/>
                  </a:cubicBezTo>
                  <a:close/>
                  <a:moveTo>
                    <a:pt x="117810" y="56260"/>
                  </a:moveTo>
                  <a:cubicBezTo>
                    <a:pt x="84731" y="56260"/>
                    <a:pt x="57714" y="83290"/>
                    <a:pt x="57714" y="116369"/>
                  </a:cubicBezTo>
                  <a:cubicBezTo>
                    <a:pt x="57714" y="149448"/>
                    <a:pt x="84731" y="176406"/>
                    <a:pt x="117810" y="176406"/>
                  </a:cubicBezTo>
                  <a:cubicBezTo>
                    <a:pt x="150888" y="176406"/>
                    <a:pt x="177861" y="149448"/>
                    <a:pt x="177861" y="116369"/>
                  </a:cubicBezTo>
                  <a:cubicBezTo>
                    <a:pt x="177861" y="83290"/>
                    <a:pt x="150888" y="56260"/>
                    <a:pt x="117810" y="56260"/>
                  </a:cubicBezTo>
                  <a:close/>
                  <a:moveTo>
                    <a:pt x="117810" y="73322"/>
                  </a:moveTo>
                  <a:cubicBezTo>
                    <a:pt x="141666" y="73322"/>
                    <a:pt x="160812" y="92512"/>
                    <a:pt x="160812" y="116369"/>
                  </a:cubicBezTo>
                  <a:cubicBezTo>
                    <a:pt x="160812" y="140226"/>
                    <a:pt x="141666" y="159358"/>
                    <a:pt x="117810" y="159358"/>
                  </a:cubicBezTo>
                  <a:cubicBezTo>
                    <a:pt x="93953" y="159358"/>
                    <a:pt x="74763" y="140226"/>
                    <a:pt x="74763" y="116369"/>
                  </a:cubicBezTo>
                  <a:cubicBezTo>
                    <a:pt x="74763" y="92512"/>
                    <a:pt x="93953" y="73322"/>
                    <a:pt x="117810" y="73322"/>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58" name="Google Shape;958;p67"/>
          <p:cNvGrpSpPr/>
          <p:nvPr/>
        </p:nvGrpSpPr>
        <p:grpSpPr>
          <a:xfrm>
            <a:off x="11442253" y="3040434"/>
            <a:ext cx="191152" cy="777129"/>
            <a:chOff x="11659218" y="337737"/>
            <a:chExt cx="238248" cy="968596"/>
          </a:xfrm>
        </p:grpSpPr>
        <p:sp>
          <p:nvSpPr>
            <p:cNvPr id="959" name="Google Shape;959;p67"/>
            <p:cNvSpPr/>
            <p:nvPr/>
          </p:nvSpPr>
          <p:spPr>
            <a:xfrm rot="8100000">
              <a:off x="11694109" y="372628"/>
              <a:ext cx="168467" cy="168467"/>
            </a:xfrm>
            <a:prstGeom prst="corner">
              <a:avLst>
                <a:gd name="adj1" fmla="val 35417"/>
                <a:gd name="adj2" fmla="val 3541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0" name="Google Shape;960;p67"/>
            <p:cNvSpPr/>
            <p:nvPr/>
          </p:nvSpPr>
          <p:spPr>
            <a:xfrm rot="-2700000">
              <a:off x="11694109" y="1102976"/>
              <a:ext cx="168467" cy="168467"/>
            </a:xfrm>
            <a:prstGeom prst="corner">
              <a:avLst>
                <a:gd name="adj1" fmla="val 35417"/>
                <a:gd name="adj2" fmla="val 3541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8"/>
          <p:cNvSpPr/>
          <p:nvPr/>
        </p:nvSpPr>
        <p:spPr>
          <a:xfrm>
            <a:off x="3932663" y="1300843"/>
            <a:ext cx="2416223" cy="3443566"/>
          </a:xfrm>
          <a:custGeom>
            <a:avLst/>
            <a:gdLst/>
            <a:ahLst/>
            <a:cxnLst/>
            <a:rect l="l" t="t" r="r" b="b"/>
            <a:pathLst>
              <a:path w="2416223" h="3443566" extrusionOk="0">
                <a:moveTo>
                  <a:pt x="1857338" y="0"/>
                </a:moveTo>
                <a:lnTo>
                  <a:pt x="1857338" y="232098"/>
                </a:lnTo>
                <a:cubicBezTo>
                  <a:pt x="795112" y="375021"/>
                  <a:pt x="1797" y="1280693"/>
                  <a:pt x="0" y="2352489"/>
                </a:cubicBezTo>
                <a:cubicBezTo>
                  <a:pt x="862" y="2736619"/>
                  <a:pt x="104952" y="3113455"/>
                  <a:pt x="301377" y="3443566"/>
                </a:cubicBezTo>
                <a:lnTo>
                  <a:pt x="655736" y="2751218"/>
                </a:lnTo>
                <a:lnTo>
                  <a:pt x="1357331" y="2786677"/>
                </a:lnTo>
                <a:cubicBezTo>
                  <a:pt x="1283820" y="2653764"/>
                  <a:pt x="1245224" y="2504377"/>
                  <a:pt x="1245152" y="2352489"/>
                </a:cubicBezTo>
                <a:cubicBezTo>
                  <a:pt x="1245462" y="1966945"/>
                  <a:pt x="1491842" y="1624625"/>
                  <a:pt x="1857338" y="1501918"/>
                </a:cubicBezTo>
                <a:lnTo>
                  <a:pt x="1857338" y="1728137"/>
                </a:lnTo>
                <a:lnTo>
                  <a:pt x="2416224" y="864059"/>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6" name="Google Shape;966;p68"/>
          <p:cNvSpPr/>
          <p:nvPr/>
        </p:nvSpPr>
        <p:spPr>
          <a:xfrm>
            <a:off x="6054543" y="1510207"/>
            <a:ext cx="2204795" cy="3122917"/>
          </a:xfrm>
          <a:custGeom>
            <a:avLst/>
            <a:gdLst/>
            <a:ahLst/>
            <a:cxnLst/>
            <a:rect l="l" t="t" r="r" b="b"/>
            <a:pathLst>
              <a:path w="2204795" h="3122917" extrusionOk="0">
                <a:moveTo>
                  <a:pt x="21246" y="0"/>
                </a:moveTo>
                <a:cubicBezTo>
                  <a:pt x="14163" y="213"/>
                  <a:pt x="7081" y="462"/>
                  <a:pt x="0" y="745"/>
                </a:cubicBezTo>
                <a:lnTo>
                  <a:pt x="423006" y="654678"/>
                </a:lnTo>
                <a:lnTo>
                  <a:pt x="40630" y="1245823"/>
                </a:lnTo>
                <a:cubicBezTo>
                  <a:pt x="528724" y="1256360"/>
                  <a:pt x="918978" y="1654919"/>
                  <a:pt x="919237" y="2143127"/>
                </a:cubicBezTo>
                <a:cubicBezTo>
                  <a:pt x="918846" y="2201910"/>
                  <a:pt x="912683" y="2260513"/>
                  <a:pt x="900838" y="2318092"/>
                </a:cubicBezTo>
                <a:lnTo>
                  <a:pt x="708180" y="2206862"/>
                </a:lnTo>
                <a:lnTo>
                  <a:pt x="1177044" y="3122917"/>
                </a:lnTo>
                <a:lnTo>
                  <a:pt x="2204796" y="3070940"/>
                </a:lnTo>
                <a:lnTo>
                  <a:pt x="2003524" y="2954742"/>
                </a:lnTo>
                <a:cubicBezTo>
                  <a:pt x="2109350" y="2697220"/>
                  <a:pt x="2163984" y="2421545"/>
                  <a:pt x="2164371" y="2143127"/>
                </a:cubicBezTo>
                <a:cubicBezTo>
                  <a:pt x="2164371" y="959511"/>
                  <a:pt x="1204861" y="1"/>
                  <a:pt x="21246" y="1"/>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7" name="Google Shape;967;p68"/>
          <p:cNvSpPr/>
          <p:nvPr/>
        </p:nvSpPr>
        <p:spPr>
          <a:xfrm>
            <a:off x="4183848" y="4114829"/>
            <a:ext cx="3757630" cy="1681627"/>
          </a:xfrm>
          <a:custGeom>
            <a:avLst/>
            <a:gdLst/>
            <a:ahLst/>
            <a:cxnLst/>
            <a:rect l="l" t="t" r="r" b="b"/>
            <a:pathLst>
              <a:path w="3757630" h="1681627" extrusionOk="0">
                <a:moveTo>
                  <a:pt x="2661158" y="0"/>
                </a:moveTo>
                <a:cubicBezTo>
                  <a:pt x="2499146" y="270432"/>
                  <a:pt x="2207189" y="436104"/>
                  <a:pt x="1891941" y="436493"/>
                </a:cubicBezTo>
                <a:cubicBezTo>
                  <a:pt x="1674510" y="436108"/>
                  <a:pt x="1464603" y="356845"/>
                  <a:pt x="1301186" y="213419"/>
                </a:cubicBezTo>
                <a:lnTo>
                  <a:pt x="1496616" y="100589"/>
                </a:lnTo>
                <a:lnTo>
                  <a:pt x="468864" y="48611"/>
                </a:lnTo>
                <a:lnTo>
                  <a:pt x="0" y="964666"/>
                </a:lnTo>
                <a:lnTo>
                  <a:pt x="199708" y="849361"/>
                </a:lnTo>
                <a:cubicBezTo>
                  <a:pt x="604859" y="1373389"/>
                  <a:pt x="1229557" y="1680625"/>
                  <a:pt x="1891940" y="1681627"/>
                </a:cubicBezTo>
                <a:cubicBezTo>
                  <a:pt x="2665126" y="1681104"/>
                  <a:pt x="3378086" y="1264149"/>
                  <a:pt x="3757631" y="590531"/>
                </a:cubicBezTo>
                <a:lnTo>
                  <a:pt x="2983409" y="629673"/>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8" name="Google Shape;968;p68"/>
          <p:cNvSpPr txBox="1"/>
          <p:nvPr/>
        </p:nvSpPr>
        <p:spPr>
          <a:xfrm>
            <a:off x="1033624" y="4407265"/>
            <a:ext cx="1977174" cy="82067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skaka itgreat nes remque trie.</a:t>
            </a:r>
            <a:endParaRPr sz="1100">
              <a:solidFill>
                <a:srgbClr val="7F7F7F"/>
              </a:solidFill>
              <a:latin typeface="Lato"/>
              <a:ea typeface="Lato"/>
              <a:cs typeface="Lato"/>
              <a:sym typeface="Lato"/>
            </a:endParaRPr>
          </a:p>
        </p:txBody>
      </p:sp>
      <p:sp>
        <p:nvSpPr>
          <p:cNvPr id="969" name="Google Shape;969;p68"/>
          <p:cNvSpPr txBox="1"/>
          <p:nvPr/>
        </p:nvSpPr>
        <p:spPr>
          <a:xfrm>
            <a:off x="1033624" y="3961750"/>
            <a:ext cx="19771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rgbClr val="595959"/>
                </a:solidFill>
                <a:latin typeface="Lato Black"/>
                <a:ea typeface="Lato Black"/>
                <a:cs typeface="Lato Black"/>
                <a:sym typeface="Lato Black"/>
              </a:rPr>
              <a:t>Your Text Here</a:t>
            </a:r>
            <a:endParaRPr sz="1800">
              <a:solidFill>
                <a:srgbClr val="595959"/>
              </a:solidFill>
              <a:latin typeface="Lato Black"/>
              <a:ea typeface="Lato Black"/>
              <a:cs typeface="Lato Black"/>
              <a:sym typeface="Lato Black"/>
            </a:endParaRPr>
          </a:p>
        </p:txBody>
      </p:sp>
      <p:sp>
        <p:nvSpPr>
          <p:cNvPr id="970" name="Google Shape;970;p68"/>
          <p:cNvSpPr txBox="1"/>
          <p:nvPr/>
        </p:nvSpPr>
        <p:spPr>
          <a:xfrm>
            <a:off x="9074771" y="4616815"/>
            <a:ext cx="1977174" cy="82067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skaka itgreat nes remque trie.</a:t>
            </a:r>
            <a:endParaRPr sz="1100">
              <a:solidFill>
                <a:srgbClr val="7F7F7F"/>
              </a:solidFill>
              <a:latin typeface="Lato"/>
              <a:ea typeface="Lato"/>
              <a:cs typeface="Lato"/>
              <a:sym typeface="Lato"/>
            </a:endParaRPr>
          </a:p>
        </p:txBody>
      </p:sp>
      <p:sp>
        <p:nvSpPr>
          <p:cNvPr id="971" name="Google Shape;971;p68"/>
          <p:cNvSpPr txBox="1"/>
          <p:nvPr/>
        </p:nvSpPr>
        <p:spPr>
          <a:xfrm>
            <a:off x="9074771" y="4171300"/>
            <a:ext cx="19771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rgbClr val="595959"/>
                </a:solidFill>
                <a:latin typeface="Lato Black"/>
                <a:ea typeface="Lato Black"/>
                <a:cs typeface="Lato Black"/>
                <a:sym typeface="Lato Black"/>
              </a:rPr>
              <a:t>Your Text Here</a:t>
            </a:r>
            <a:endParaRPr sz="1800">
              <a:solidFill>
                <a:srgbClr val="595959"/>
              </a:solidFill>
              <a:latin typeface="Lato Black"/>
              <a:ea typeface="Lato Black"/>
              <a:cs typeface="Lato Black"/>
              <a:sym typeface="Lato Black"/>
            </a:endParaRPr>
          </a:p>
        </p:txBody>
      </p:sp>
      <p:sp>
        <p:nvSpPr>
          <p:cNvPr id="972" name="Google Shape;972;p68"/>
          <p:cNvSpPr txBox="1"/>
          <p:nvPr/>
        </p:nvSpPr>
        <p:spPr>
          <a:xfrm>
            <a:off x="9074771" y="2292715"/>
            <a:ext cx="1977174" cy="82067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skaka itgreat nes remque trie.</a:t>
            </a:r>
            <a:endParaRPr sz="1100">
              <a:solidFill>
                <a:srgbClr val="7F7F7F"/>
              </a:solidFill>
              <a:latin typeface="Lato"/>
              <a:ea typeface="Lato"/>
              <a:cs typeface="Lato"/>
              <a:sym typeface="Lato"/>
            </a:endParaRPr>
          </a:p>
        </p:txBody>
      </p:sp>
      <p:sp>
        <p:nvSpPr>
          <p:cNvPr id="973" name="Google Shape;973;p68"/>
          <p:cNvSpPr txBox="1"/>
          <p:nvPr/>
        </p:nvSpPr>
        <p:spPr>
          <a:xfrm>
            <a:off x="9074771" y="1847200"/>
            <a:ext cx="19771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rgbClr val="595959"/>
                </a:solidFill>
                <a:latin typeface="Lato Black"/>
                <a:ea typeface="Lato Black"/>
                <a:cs typeface="Lato Black"/>
                <a:sym typeface="Lato Black"/>
              </a:rPr>
              <a:t>Your Text Here</a:t>
            </a:r>
            <a:endParaRPr sz="1800">
              <a:solidFill>
                <a:srgbClr val="595959"/>
              </a:solidFill>
              <a:latin typeface="Lato Black"/>
              <a:ea typeface="Lato Black"/>
              <a:cs typeface="Lato Black"/>
              <a:sym typeface="Lato Black"/>
            </a:endParaRPr>
          </a:p>
        </p:txBody>
      </p:sp>
      <p:sp>
        <p:nvSpPr>
          <p:cNvPr id="974" name="Google Shape;974;p68"/>
          <p:cNvSpPr txBox="1"/>
          <p:nvPr/>
        </p:nvSpPr>
        <p:spPr>
          <a:xfrm>
            <a:off x="1033624" y="1771464"/>
            <a:ext cx="2899039"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a:solidFill>
                  <a:schemeClr val="dk1"/>
                </a:solidFill>
                <a:latin typeface="Roboto Black"/>
                <a:ea typeface="Roboto Black"/>
                <a:cs typeface="Roboto Black"/>
                <a:sym typeface="Roboto Black"/>
              </a:rPr>
              <a:t>Data Infographic</a:t>
            </a:r>
            <a:endParaRPr sz="3200">
              <a:solidFill>
                <a:schemeClr val="dk1"/>
              </a:solidFill>
              <a:latin typeface="Roboto Black"/>
              <a:ea typeface="Roboto Black"/>
              <a:cs typeface="Roboto Black"/>
              <a:sym typeface="Roboto Black"/>
            </a:endParaRPr>
          </a:p>
        </p:txBody>
      </p:sp>
      <p:sp>
        <p:nvSpPr>
          <p:cNvPr id="975" name="Google Shape;975;p68"/>
          <p:cNvSpPr txBox="1"/>
          <p:nvPr/>
        </p:nvSpPr>
        <p:spPr>
          <a:xfrm>
            <a:off x="1059543" y="385663"/>
            <a:ext cx="28289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sp>
        <p:nvSpPr>
          <p:cNvPr id="976" name="Google Shape;976;p68"/>
          <p:cNvSpPr/>
          <p:nvPr/>
        </p:nvSpPr>
        <p:spPr>
          <a:xfrm>
            <a:off x="0" y="6157913"/>
            <a:ext cx="2134468" cy="700087"/>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77" name="Google Shape;977;p68"/>
          <p:cNvGrpSpPr/>
          <p:nvPr/>
        </p:nvGrpSpPr>
        <p:grpSpPr>
          <a:xfrm>
            <a:off x="456767" y="6398816"/>
            <a:ext cx="1220935" cy="218280"/>
            <a:chOff x="5432716" y="5806890"/>
            <a:chExt cx="1220935" cy="218280"/>
          </a:xfrm>
        </p:grpSpPr>
        <p:sp>
          <p:nvSpPr>
            <p:cNvPr id="978" name="Google Shape;978;p68"/>
            <p:cNvSpPr/>
            <p:nvPr/>
          </p:nvSpPr>
          <p:spPr>
            <a:xfrm>
              <a:off x="5432716" y="5831798"/>
              <a:ext cx="209584" cy="168466"/>
            </a:xfrm>
            <a:custGeom>
              <a:avLst/>
              <a:gdLst/>
              <a:ahLst/>
              <a:cxnLst/>
              <a:rect l="l" t="t" r="r" b="b"/>
              <a:pathLst>
                <a:path w="284872" h="228985" extrusionOk="0">
                  <a:moveTo>
                    <a:pt x="238095" y="19069"/>
                  </a:moveTo>
                  <a:cubicBezTo>
                    <a:pt x="207125" y="-16883"/>
                    <a:pt x="130957" y="-3330"/>
                    <a:pt x="136129" y="71103"/>
                  </a:cubicBezTo>
                  <a:cubicBezTo>
                    <a:pt x="136129" y="71103"/>
                    <a:pt x="93556" y="81090"/>
                    <a:pt x="20498" y="16967"/>
                  </a:cubicBezTo>
                  <a:cubicBezTo>
                    <a:pt x="20498" y="16967"/>
                    <a:pt x="8819" y="55654"/>
                    <a:pt x="33522" y="87716"/>
                  </a:cubicBezTo>
                  <a:cubicBezTo>
                    <a:pt x="33522" y="87716"/>
                    <a:pt x="21921" y="89843"/>
                    <a:pt x="9461" y="84243"/>
                  </a:cubicBezTo>
                  <a:cubicBezTo>
                    <a:pt x="9461" y="84243"/>
                    <a:pt x="11037" y="124188"/>
                    <a:pt x="53085" y="137854"/>
                  </a:cubicBezTo>
                  <a:cubicBezTo>
                    <a:pt x="53085" y="137854"/>
                    <a:pt x="41522" y="143109"/>
                    <a:pt x="33113" y="142584"/>
                  </a:cubicBezTo>
                  <a:cubicBezTo>
                    <a:pt x="33113" y="142584"/>
                    <a:pt x="42048" y="173068"/>
                    <a:pt x="79890" y="176222"/>
                  </a:cubicBezTo>
                  <a:cubicBezTo>
                    <a:pt x="79890" y="176222"/>
                    <a:pt x="61495" y="210385"/>
                    <a:pt x="0" y="206706"/>
                  </a:cubicBezTo>
                  <a:cubicBezTo>
                    <a:pt x="77218" y="253969"/>
                    <a:pt x="259204" y="235498"/>
                    <a:pt x="249995" y="58261"/>
                  </a:cubicBezTo>
                  <a:lnTo>
                    <a:pt x="284873" y="29056"/>
                  </a:lnTo>
                  <a:lnTo>
                    <a:pt x="254388" y="35363"/>
                  </a:lnTo>
                  <a:lnTo>
                    <a:pt x="279091" y="698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9" name="Google Shape;979;p68"/>
            <p:cNvSpPr/>
            <p:nvPr/>
          </p:nvSpPr>
          <p:spPr>
            <a:xfrm>
              <a:off x="5999201" y="5806890"/>
              <a:ext cx="104014" cy="218280"/>
            </a:xfrm>
            <a:custGeom>
              <a:avLst/>
              <a:gdLst/>
              <a:ahLst/>
              <a:cxnLst/>
              <a:rect l="l" t="t" r="r" b="b"/>
              <a:pathLst>
                <a:path w="141378" h="296691" extrusionOk="0">
                  <a:moveTo>
                    <a:pt x="84616" y="0"/>
                  </a:moveTo>
                  <a:cubicBezTo>
                    <a:pt x="62843" y="0"/>
                    <a:pt x="33105" y="21479"/>
                    <a:pt x="33105" y="52031"/>
                  </a:cubicBezTo>
                  <a:lnTo>
                    <a:pt x="33105" y="78567"/>
                  </a:lnTo>
                  <a:lnTo>
                    <a:pt x="33105" y="91705"/>
                  </a:lnTo>
                  <a:lnTo>
                    <a:pt x="0" y="91705"/>
                  </a:lnTo>
                  <a:lnTo>
                    <a:pt x="0" y="150061"/>
                  </a:lnTo>
                  <a:lnTo>
                    <a:pt x="33105" y="150061"/>
                  </a:lnTo>
                  <a:lnTo>
                    <a:pt x="33105" y="296692"/>
                  </a:lnTo>
                  <a:lnTo>
                    <a:pt x="88827" y="296692"/>
                  </a:lnTo>
                  <a:lnTo>
                    <a:pt x="88827" y="150061"/>
                  </a:lnTo>
                  <a:lnTo>
                    <a:pt x="139281" y="150061"/>
                  </a:lnTo>
                  <a:lnTo>
                    <a:pt x="139281" y="91705"/>
                  </a:lnTo>
                  <a:lnTo>
                    <a:pt x="88827" y="91705"/>
                  </a:lnTo>
                  <a:lnTo>
                    <a:pt x="88827" y="78567"/>
                  </a:lnTo>
                  <a:lnTo>
                    <a:pt x="88827" y="61495"/>
                  </a:lnTo>
                  <a:cubicBezTo>
                    <a:pt x="88827" y="56187"/>
                    <a:pt x="90423" y="48877"/>
                    <a:pt x="101445" y="48877"/>
                  </a:cubicBezTo>
                  <a:lnTo>
                    <a:pt x="141379" y="48877"/>
                  </a:lnTo>
                  <a:lnTo>
                    <a:pt x="14137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0" name="Google Shape;980;p68"/>
            <p:cNvSpPr/>
            <p:nvPr/>
          </p:nvSpPr>
          <p:spPr>
            <a:xfrm>
              <a:off x="6480335" y="5830418"/>
              <a:ext cx="173316" cy="171226"/>
            </a:xfrm>
            <a:custGeom>
              <a:avLst/>
              <a:gdLst/>
              <a:ahLst/>
              <a:cxnLst/>
              <a:rect l="l" t="t" r="r" b="b"/>
              <a:pathLst>
                <a:path w="235575" h="232738" extrusionOk="0">
                  <a:moveTo>
                    <a:pt x="56039" y="0"/>
                  </a:moveTo>
                  <a:cubicBezTo>
                    <a:pt x="25194" y="0"/>
                    <a:pt x="0" y="25193"/>
                    <a:pt x="0" y="56039"/>
                  </a:cubicBezTo>
                  <a:lnTo>
                    <a:pt x="0" y="176685"/>
                  </a:lnTo>
                  <a:cubicBezTo>
                    <a:pt x="0" y="207530"/>
                    <a:pt x="25194" y="232738"/>
                    <a:pt x="56039" y="232738"/>
                  </a:cubicBezTo>
                  <a:lnTo>
                    <a:pt x="179522" y="232738"/>
                  </a:lnTo>
                  <a:cubicBezTo>
                    <a:pt x="210367" y="232738"/>
                    <a:pt x="235575" y="207530"/>
                    <a:pt x="235575" y="176685"/>
                  </a:cubicBezTo>
                  <a:lnTo>
                    <a:pt x="235575" y="56039"/>
                  </a:lnTo>
                  <a:cubicBezTo>
                    <a:pt x="235575" y="25193"/>
                    <a:pt x="210367" y="0"/>
                    <a:pt x="179522" y="0"/>
                  </a:cubicBezTo>
                  <a:close/>
                  <a:moveTo>
                    <a:pt x="56039" y="22706"/>
                  </a:moveTo>
                  <a:lnTo>
                    <a:pt x="179522" y="22706"/>
                  </a:lnTo>
                  <a:cubicBezTo>
                    <a:pt x="198156" y="22706"/>
                    <a:pt x="212854" y="37404"/>
                    <a:pt x="212854" y="56039"/>
                  </a:cubicBezTo>
                  <a:lnTo>
                    <a:pt x="212854" y="176685"/>
                  </a:lnTo>
                  <a:cubicBezTo>
                    <a:pt x="212854" y="195319"/>
                    <a:pt x="198156" y="209958"/>
                    <a:pt x="179522" y="209958"/>
                  </a:cubicBezTo>
                  <a:lnTo>
                    <a:pt x="56039" y="209958"/>
                  </a:lnTo>
                  <a:cubicBezTo>
                    <a:pt x="37405" y="209958"/>
                    <a:pt x="22765" y="195319"/>
                    <a:pt x="22765" y="176685"/>
                  </a:cubicBezTo>
                  <a:lnTo>
                    <a:pt x="22765" y="56039"/>
                  </a:lnTo>
                  <a:cubicBezTo>
                    <a:pt x="22765" y="37404"/>
                    <a:pt x="37405" y="22706"/>
                    <a:pt x="56039" y="22706"/>
                  </a:cubicBezTo>
                  <a:close/>
                  <a:moveTo>
                    <a:pt x="180271" y="39902"/>
                  </a:moveTo>
                  <a:cubicBezTo>
                    <a:pt x="171501" y="39898"/>
                    <a:pt x="164388" y="47004"/>
                    <a:pt x="164384" y="55774"/>
                  </a:cubicBezTo>
                  <a:cubicBezTo>
                    <a:pt x="164380" y="64544"/>
                    <a:pt x="171486" y="71657"/>
                    <a:pt x="180257" y="71661"/>
                  </a:cubicBezTo>
                  <a:cubicBezTo>
                    <a:pt x="180262" y="71661"/>
                    <a:pt x="180266" y="71661"/>
                    <a:pt x="180271" y="71661"/>
                  </a:cubicBezTo>
                  <a:cubicBezTo>
                    <a:pt x="189041" y="71657"/>
                    <a:pt x="196147" y="64544"/>
                    <a:pt x="196144" y="55774"/>
                  </a:cubicBezTo>
                  <a:cubicBezTo>
                    <a:pt x="196139" y="47010"/>
                    <a:pt x="189035" y="39906"/>
                    <a:pt x="180271" y="39902"/>
                  </a:cubicBezTo>
                  <a:close/>
                  <a:moveTo>
                    <a:pt x="117810" y="56260"/>
                  </a:moveTo>
                  <a:cubicBezTo>
                    <a:pt x="84731" y="56260"/>
                    <a:pt x="57714" y="83290"/>
                    <a:pt x="57714" y="116369"/>
                  </a:cubicBezTo>
                  <a:cubicBezTo>
                    <a:pt x="57714" y="149448"/>
                    <a:pt x="84731" y="176406"/>
                    <a:pt x="117810" y="176406"/>
                  </a:cubicBezTo>
                  <a:cubicBezTo>
                    <a:pt x="150888" y="176406"/>
                    <a:pt x="177861" y="149448"/>
                    <a:pt x="177861" y="116369"/>
                  </a:cubicBezTo>
                  <a:cubicBezTo>
                    <a:pt x="177861" y="83290"/>
                    <a:pt x="150888" y="56260"/>
                    <a:pt x="117810" y="56260"/>
                  </a:cubicBezTo>
                  <a:close/>
                  <a:moveTo>
                    <a:pt x="117810" y="73322"/>
                  </a:moveTo>
                  <a:cubicBezTo>
                    <a:pt x="141666" y="73322"/>
                    <a:pt x="160812" y="92512"/>
                    <a:pt x="160812" y="116369"/>
                  </a:cubicBezTo>
                  <a:cubicBezTo>
                    <a:pt x="160812" y="140226"/>
                    <a:pt x="141666" y="159358"/>
                    <a:pt x="117810" y="159358"/>
                  </a:cubicBezTo>
                  <a:cubicBezTo>
                    <a:pt x="93953" y="159358"/>
                    <a:pt x="74763" y="140226"/>
                    <a:pt x="74763" y="116369"/>
                  </a:cubicBezTo>
                  <a:cubicBezTo>
                    <a:pt x="74763" y="92512"/>
                    <a:pt x="93953" y="73322"/>
                    <a:pt x="117810" y="733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81" name="Google Shape;981;p68"/>
          <p:cNvSpPr/>
          <p:nvPr/>
        </p:nvSpPr>
        <p:spPr>
          <a:xfrm>
            <a:off x="10963294" y="421322"/>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2" name="Google Shape;982;p68"/>
          <p:cNvSpPr/>
          <p:nvPr/>
        </p:nvSpPr>
        <p:spPr>
          <a:xfrm>
            <a:off x="11396682" y="421322"/>
            <a:ext cx="320040" cy="320040"/>
          </a:xfrm>
          <a:prstGeom prst="roundRect">
            <a:avLst>
              <a:gd name="adj" fmla="val 16667"/>
            </a:avLst>
          </a:prstGeom>
          <a:solidFill>
            <a:srgbClr val="FFBE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3" name="Google Shape;983;p68"/>
          <p:cNvSpPr/>
          <p:nvPr/>
        </p:nvSpPr>
        <p:spPr>
          <a:xfrm>
            <a:off x="10530495" y="421322"/>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84" name="Google Shape;984;p68"/>
          <p:cNvPicPr preferRelativeResize="0"/>
          <p:nvPr/>
        </p:nvPicPr>
        <p:blipFill rotWithShape="1">
          <a:blip r:embed="rId3">
            <a:alphaModFix/>
          </a:blip>
          <a:srcRect/>
          <a:stretch/>
        </p:blipFill>
        <p:spPr>
          <a:xfrm>
            <a:off x="362900" y="369183"/>
            <a:ext cx="367121" cy="367121"/>
          </a:xfrm>
          <a:prstGeom prst="rect">
            <a:avLst/>
          </a:prstGeom>
          <a:noFill/>
          <a:ln>
            <a:noFill/>
          </a:ln>
        </p:spPr>
      </p:pic>
      <p:sp>
        <p:nvSpPr>
          <p:cNvPr id="985" name="Google Shape;985;p68"/>
          <p:cNvSpPr/>
          <p:nvPr/>
        </p:nvSpPr>
        <p:spPr>
          <a:xfrm>
            <a:off x="4523106" y="2654363"/>
            <a:ext cx="596090" cy="388638"/>
          </a:xfrm>
          <a:custGeom>
            <a:avLst/>
            <a:gdLst/>
            <a:ahLst/>
            <a:cxnLst/>
            <a:rect l="l" t="t" r="r" b="b"/>
            <a:pathLst>
              <a:path w="596090" h="388638" extrusionOk="0">
                <a:moveTo>
                  <a:pt x="424141" y="0"/>
                </a:moveTo>
                <a:cubicBezTo>
                  <a:pt x="417190" y="-2"/>
                  <a:pt x="411553" y="5629"/>
                  <a:pt x="411548" y="12580"/>
                </a:cubicBezTo>
                <a:lnTo>
                  <a:pt x="411548" y="372506"/>
                </a:lnTo>
                <a:cubicBezTo>
                  <a:pt x="411546" y="379458"/>
                  <a:pt x="417180" y="385097"/>
                  <a:pt x="424132" y="385099"/>
                </a:cubicBezTo>
                <a:cubicBezTo>
                  <a:pt x="424135" y="385099"/>
                  <a:pt x="424138" y="385099"/>
                  <a:pt x="424141" y="385099"/>
                </a:cubicBezTo>
                <a:lnTo>
                  <a:pt x="583497" y="385099"/>
                </a:lnTo>
                <a:cubicBezTo>
                  <a:pt x="590450" y="385102"/>
                  <a:pt x="596088" y="379467"/>
                  <a:pt x="596090" y="372515"/>
                </a:cubicBezTo>
                <a:cubicBezTo>
                  <a:pt x="596090" y="372512"/>
                  <a:pt x="596090" y="372509"/>
                  <a:pt x="596090" y="372506"/>
                </a:cubicBezTo>
                <a:lnTo>
                  <a:pt x="596090" y="12581"/>
                </a:lnTo>
                <a:cubicBezTo>
                  <a:pt x="596086" y="5630"/>
                  <a:pt x="590448" y="-2"/>
                  <a:pt x="583497" y="0"/>
                </a:cubicBezTo>
                <a:close/>
                <a:moveTo>
                  <a:pt x="12580" y="677"/>
                </a:moveTo>
                <a:cubicBezTo>
                  <a:pt x="5629" y="681"/>
                  <a:pt x="-2" y="6319"/>
                  <a:pt x="0" y="13270"/>
                </a:cubicBezTo>
                <a:lnTo>
                  <a:pt x="0" y="289218"/>
                </a:lnTo>
                <a:cubicBezTo>
                  <a:pt x="5" y="296164"/>
                  <a:pt x="5634" y="301794"/>
                  <a:pt x="12580" y="301799"/>
                </a:cubicBezTo>
                <a:lnTo>
                  <a:pt x="153553" y="301799"/>
                </a:lnTo>
                <a:lnTo>
                  <a:pt x="153553" y="323043"/>
                </a:lnTo>
                <a:lnTo>
                  <a:pt x="77538" y="323043"/>
                </a:lnTo>
                <a:cubicBezTo>
                  <a:pt x="70585" y="323041"/>
                  <a:pt x="64947" y="328675"/>
                  <a:pt x="64944" y="335628"/>
                </a:cubicBezTo>
                <a:cubicBezTo>
                  <a:pt x="64944" y="335631"/>
                  <a:pt x="64944" y="335634"/>
                  <a:pt x="64944" y="335637"/>
                </a:cubicBezTo>
                <a:lnTo>
                  <a:pt x="64944" y="376045"/>
                </a:lnTo>
                <a:cubicBezTo>
                  <a:pt x="64942" y="382997"/>
                  <a:pt x="70576" y="388636"/>
                  <a:pt x="77529" y="388638"/>
                </a:cubicBezTo>
                <a:cubicBezTo>
                  <a:pt x="77532" y="388638"/>
                  <a:pt x="77535" y="388638"/>
                  <a:pt x="77538" y="388638"/>
                </a:cubicBezTo>
                <a:lnTo>
                  <a:pt x="315133" y="388638"/>
                </a:lnTo>
                <a:cubicBezTo>
                  <a:pt x="322084" y="388633"/>
                  <a:pt x="327716" y="382996"/>
                  <a:pt x="327714" y="376045"/>
                </a:cubicBezTo>
                <a:lnTo>
                  <a:pt x="327714" y="335637"/>
                </a:lnTo>
                <a:cubicBezTo>
                  <a:pt x="327716" y="328686"/>
                  <a:pt x="322084" y="323048"/>
                  <a:pt x="315133" y="323043"/>
                </a:cubicBezTo>
                <a:lnTo>
                  <a:pt x="239105" y="323043"/>
                </a:lnTo>
                <a:lnTo>
                  <a:pt x="239105" y="301799"/>
                </a:lnTo>
                <a:lnTo>
                  <a:pt x="380130" y="301799"/>
                </a:lnTo>
                <a:cubicBezTo>
                  <a:pt x="387081" y="301801"/>
                  <a:pt x="392718" y="296169"/>
                  <a:pt x="392723" y="289218"/>
                </a:cubicBezTo>
                <a:lnTo>
                  <a:pt x="392723" y="13270"/>
                </a:lnTo>
                <a:cubicBezTo>
                  <a:pt x="392726" y="6317"/>
                  <a:pt x="387091" y="679"/>
                  <a:pt x="380139" y="677"/>
                </a:cubicBezTo>
                <a:cubicBezTo>
                  <a:pt x="380136" y="677"/>
                  <a:pt x="380133" y="677"/>
                  <a:pt x="380130" y="677"/>
                </a:cubicBezTo>
                <a:close/>
                <a:moveTo>
                  <a:pt x="436722" y="25174"/>
                </a:moveTo>
                <a:lnTo>
                  <a:pt x="570917" y="25174"/>
                </a:lnTo>
                <a:lnTo>
                  <a:pt x="570917" y="359926"/>
                </a:lnTo>
                <a:lnTo>
                  <a:pt x="436722" y="359926"/>
                </a:lnTo>
                <a:close/>
                <a:moveTo>
                  <a:pt x="25174" y="25863"/>
                </a:moveTo>
                <a:lnTo>
                  <a:pt x="367549" y="25863"/>
                </a:lnTo>
                <a:lnTo>
                  <a:pt x="367549" y="276625"/>
                </a:lnTo>
                <a:lnTo>
                  <a:pt x="25174" y="276625"/>
                </a:lnTo>
                <a:close/>
                <a:moveTo>
                  <a:pt x="475673" y="78618"/>
                </a:moveTo>
                <a:cubicBezTo>
                  <a:pt x="468721" y="78614"/>
                  <a:pt x="463083" y="84248"/>
                  <a:pt x="463079" y="91199"/>
                </a:cubicBezTo>
                <a:cubicBezTo>
                  <a:pt x="463079" y="91203"/>
                  <a:pt x="463079" y="91207"/>
                  <a:pt x="463079" y="91211"/>
                </a:cubicBezTo>
                <a:cubicBezTo>
                  <a:pt x="463083" y="98162"/>
                  <a:pt x="468721" y="103795"/>
                  <a:pt x="475673" y="103791"/>
                </a:cubicBezTo>
                <a:lnTo>
                  <a:pt x="531966" y="103791"/>
                </a:lnTo>
                <a:cubicBezTo>
                  <a:pt x="538917" y="103794"/>
                  <a:pt x="544555" y="98162"/>
                  <a:pt x="544559" y="91211"/>
                </a:cubicBezTo>
                <a:cubicBezTo>
                  <a:pt x="544562" y="84259"/>
                  <a:pt x="538929" y="78621"/>
                  <a:pt x="531977" y="78618"/>
                </a:cubicBezTo>
                <a:cubicBezTo>
                  <a:pt x="531973" y="78618"/>
                  <a:pt x="531969" y="78618"/>
                  <a:pt x="531966" y="78618"/>
                </a:cubicBezTo>
                <a:close/>
                <a:moveTo>
                  <a:pt x="475673" y="117321"/>
                </a:moveTo>
                <a:cubicBezTo>
                  <a:pt x="468721" y="117318"/>
                  <a:pt x="463083" y="122950"/>
                  <a:pt x="463079" y="129902"/>
                </a:cubicBezTo>
                <a:cubicBezTo>
                  <a:pt x="463076" y="136854"/>
                  <a:pt x="468709" y="142492"/>
                  <a:pt x="475661" y="142495"/>
                </a:cubicBezTo>
                <a:cubicBezTo>
                  <a:pt x="475665" y="142495"/>
                  <a:pt x="475669" y="142495"/>
                  <a:pt x="475673" y="142495"/>
                </a:cubicBezTo>
                <a:lnTo>
                  <a:pt x="531966" y="142495"/>
                </a:lnTo>
                <a:cubicBezTo>
                  <a:pt x="538918" y="142498"/>
                  <a:pt x="544556" y="136865"/>
                  <a:pt x="544559" y="129913"/>
                </a:cubicBezTo>
                <a:cubicBezTo>
                  <a:pt x="544559" y="129909"/>
                  <a:pt x="544559" y="129906"/>
                  <a:pt x="544559" y="129902"/>
                </a:cubicBezTo>
                <a:cubicBezTo>
                  <a:pt x="544555" y="122950"/>
                  <a:pt x="538917" y="117318"/>
                  <a:pt x="531966" y="117321"/>
                </a:cubicBezTo>
                <a:close/>
                <a:moveTo>
                  <a:pt x="500261" y="218264"/>
                </a:moveTo>
                <a:cubicBezTo>
                  <a:pt x="493310" y="218260"/>
                  <a:pt x="487672" y="223893"/>
                  <a:pt x="487668" y="230844"/>
                </a:cubicBezTo>
                <a:cubicBezTo>
                  <a:pt x="487665" y="237796"/>
                  <a:pt x="493298" y="243434"/>
                  <a:pt x="500250" y="243437"/>
                </a:cubicBezTo>
                <a:cubicBezTo>
                  <a:pt x="500253" y="243437"/>
                  <a:pt x="500257" y="243437"/>
                  <a:pt x="500261" y="243437"/>
                </a:cubicBezTo>
                <a:lnTo>
                  <a:pt x="514116" y="243437"/>
                </a:lnTo>
                <a:cubicBezTo>
                  <a:pt x="521068" y="243441"/>
                  <a:pt x="526707" y="237807"/>
                  <a:pt x="526710" y="230855"/>
                </a:cubicBezTo>
                <a:cubicBezTo>
                  <a:pt x="526710" y="230852"/>
                  <a:pt x="526710" y="230848"/>
                  <a:pt x="526710" y="230844"/>
                </a:cubicBezTo>
                <a:cubicBezTo>
                  <a:pt x="526706" y="223893"/>
                  <a:pt x="521068" y="218260"/>
                  <a:pt x="514116" y="218264"/>
                </a:cubicBezTo>
                <a:close/>
                <a:moveTo>
                  <a:pt x="178727" y="306573"/>
                </a:moveTo>
                <a:lnTo>
                  <a:pt x="213931" y="306573"/>
                </a:lnTo>
                <a:lnTo>
                  <a:pt x="213931" y="323043"/>
                </a:lnTo>
                <a:lnTo>
                  <a:pt x="178727" y="323043"/>
                </a:lnTo>
                <a:close/>
                <a:moveTo>
                  <a:pt x="90118" y="348217"/>
                </a:moveTo>
                <a:lnTo>
                  <a:pt x="302540" y="348217"/>
                </a:lnTo>
                <a:lnTo>
                  <a:pt x="302540" y="363464"/>
                </a:lnTo>
                <a:lnTo>
                  <a:pt x="90118" y="36346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6" name="Google Shape;986;p68"/>
          <p:cNvSpPr/>
          <p:nvPr/>
        </p:nvSpPr>
        <p:spPr>
          <a:xfrm>
            <a:off x="7007560" y="2654363"/>
            <a:ext cx="596141" cy="385603"/>
          </a:xfrm>
          <a:custGeom>
            <a:avLst/>
            <a:gdLst/>
            <a:ahLst/>
            <a:cxnLst/>
            <a:rect l="l" t="t" r="r" b="b"/>
            <a:pathLst>
              <a:path w="596141" h="385603" extrusionOk="0">
                <a:moveTo>
                  <a:pt x="92713" y="0"/>
                </a:moveTo>
                <a:cubicBezTo>
                  <a:pt x="85762" y="-3"/>
                  <a:pt x="80124" y="5629"/>
                  <a:pt x="80119" y="12580"/>
                </a:cubicBezTo>
                <a:lnTo>
                  <a:pt x="80119" y="242110"/>
                </a:lnTo>
                <a:lnTo>
                  <a:pt x="80119" y="259621"/>
                </a:lnTo>
                <a:lnTo>
                  <a:pt x="3714" y="336027"/>
                </a:lnTo>
                <a:cubicBezTo>
                  <a:pt x="-4218" y="343956"/>
                  <a:pt x="1397" y="357517"/>
                  <a:pt x="12612" y="357519"/>
                </a:cubicBezTo>
                <a:lnTo>
                  <a:pt x="583529" y="357519"/>
                </a:lnTo>
                <a:cubicBezTo>
                  <a:pt x="594744" y="357517"/>
                  <a:pt x="600359" y="343956"/>
                  <a:pt x="592427" y="336027"/>
                </a:cubicBezTo>
                <a:lnTo>
                  <a:pt x="516022" y="259621"/>
                </a:lnTo>
                <a:lnTo>
                  <a:pt x="516022" y="242110"/>
                </a:lnTo>
                <a:lnTo>
                  <a:pt x="516022" y="12580"/>
                </a:lnTo>
                <a:cubicBezTo>
                  <a:pt x="516017" y="5629"/>
                  <a:pt x="510379" y="-3"/>
                  <a:pt x="503428" y="0"/>
                </a:cubicBezTo>
                <a:close/>
                <a:moveTo>
                  <a:pt x="105293" y="25174"/>
                </a:moveTo>
                <a:lnTo>
                  <a:pt x="490848" y="25174"/>
                </a:lnTo>
                <a:lnTo>
                  <a:pt x="490848" y="229517"/>
                </a:lnTo>
                <a:lnTo>
                  <a:pt x="105293" y="229517"/>
                </a:lnTo>
                <a:close/>
                <a:moveTo>
                  <a:pt x="298097" y="50738"/>
                </a:moveTo>
                <a:cubicBezTo>
                  <a:pt x="254617" y="50738"/>
                  <a:pt x="219068" y="85920"/>
                  <a:pt x="218360" y="129238"/>
                </a:cubicBezTo>
                <a:lnTo>
                  <a:pt x="218360" y="129252"/>
                </a:lnTo>
                <a:cubicBezTo>
                  <a:pt x="218307" y="129679"/>
                  <a:pt x="218285" y="130110"/>
                  <a:pt x="218285" y="130540"/>
                </a:cubicBezTo>
                <a:cubicBezTo>
                  <a:pt x="218289" y="130928"/>
                  <a:pt x="218311" y="131313"/>
                  <a:pt x="218360" y="131699"/>
                </a:cubicBezTo>
                <a:cubicBezTo>
                  <a:pt x="218992" y="175081"/>
                  <a:pt x="254569" y="210303"/>
                  <a:pt x="298097" y="210303"/>
                </a:cubicBezTo>
                <a:cubicBezTo>
                  <a:pt x="340285" y="210303"/>
                  <a:pt x="374197" y="176958"/>
                  <a:pt x="376870" y="135419"/>
                </a:cubicBezTo>
                <a:cubicBezTo>
                  <a:pt x="376871" y="135415"/>
                  <a:pt x="376870" y="135411"/>
                  <a:pt x="376870" y="135406"/>
                </a:cubicBezTo>
                <a:cubicBezTo>
                  <a:pt x="376971" y="135179"/>
                  <a:pt x="377071" y="134933"/>
                  <a:pt x="377142" y="134691"/>
                </a:cubicBezTo>
                <a:cubicBezTo>
                  <a:pt x="377217" y="134489"/>
                  <a:pt x="377268" y="134293"/>
                  <a:pt x="377343" y="134092"/>
                </a:cubicBezTo>
                <a:cubicBezTo>
                  <a:pt x="377356" y="134041"/>
                  <a:pt x="377370" y="134016"/>
                  <a:pt x="377397" y="133966"/>
                </a:cubicBezTo>
                <a:cubicBezTo>
                  <a:pt x="377417" y="133890"/>
                  <a:pt x="377423" y="133815"/>
                  <a:pt x="377450" y="133739"/>
                </a:cubicBezTo>
                <a:cubicBezTo>
                  <a:pt x="377503" y="133563"/>
                  <a:pt x="377550" y="133384"/>
                  <a:pt x="377575" y="133206"/>
                </a:cubicBezTo>
                <a:cubicBezTo>
                  <a:pt x="377629" y="133004"/>
                  <a:pt x="377651" y="132798"/>
                  <a:pt x="377702" y="132594"/>
                </a:cubicBezTo>
                <a:cubicBezTo>
                  <a:pt x="377708" y="132543"/>
                  <a:pt x="377721" y="132493"/>
                  <a:pt x="377728" y="132443"/>
                </a:cubicBezTo>
                <a:cubicBezTo>
                  <a:pt x="377755" y="132241"/>
                  <a:pt x="377782" y="132027"/>
                  <a:pt x="377804" y="131818"/>
                </a:cubicBezTo>
                <a:cubicBezTo>
                  <a:pt x="377808" y="131768"/>
                  <a:pt x="377810" y="131718"/>
                  <a:pt x="377817" y="131667"/>
                </a:cubicBezTo>
                <a:cubicBezTo>
                  <a:pt x="377837" y="131466"/>
                  <a:pt x="377843" y="131252"/>
                  <a:pt x="377870" y="131043"/>
                </a:cubicBezTo>
                <a:cubicBezTo>
                  <a:pt x="377877" y="130867"/>
                  <a:pt x="377883" y="130696"/>
                  <a:pt x="377883" y="130522"/>
                </a:cubicBezTo>
                <a:cubicBezTo>
                  <a:pt x="377884" y="130008"/>
                  <a:pt x="377857" y="129495"/>
                  <a:pt x="377783" y="128986"/>
                </a:cubicBezTo>
                <a:cubicBezTo>
                  <a:pt x="377756" y="128734"/>
                  <a:pt x="377708" y="128483"/>
                  <a:pt x="377657" y="128231"/>
                </a:cubicBezTo>
                <a:cubicBezTo>
                  <a:pt x="377556" y="127725"/>
                  <a:pt x="377430" y="127226"/>
                  <a:pt x="377279" y="126735"/>
                </a:cubicBezTo>
                <a:cubicBezTo>
                  <a:pt x="377153" y="126370"/>
                  <a:pt x="377027" y="126010"/>
                  <a:pt x="376889" y="125655"/>
                </a:cubicBezTo>
                <a:cubicBezTo>
                  <a:pt x="374226" y="84107"/>
                  <a:pt x="340311" y="50720"/>
                  <a:pt x="298116" y="50720"/>
                </a:cubicBezTo>
                <a:close/>
                <a:moveTo>
                  <a:pt x="298083" y="76107"/>
                </a:moveTo>
                <a:cubicBezTo>
                  <a:pt x="298310" y="76258"/>
                  <a:pt x="298614" y="76489"/>
                  <a:pt x="299319" y="77239"/>
                </a:cubicBezTo>
                <a:cubicBezTo>
                  <a:pt x="300953" y="78974"/>
                  <a:pt x="303316" y="82602"/>
                  <a:pt x="305330" y="87660"/>
                </a:cubicBezTo>
                <a:cubicBezTo>
                  <a:pt x="308347" y="95237"/>
                  <a:pt x="310735" y="105875"/>
                  <a:pt x="311744" y="117960"/>
                </a:cubicBezTo>
                <a:lnTo>
                  <a:pt x="284423" y="117960"/>
                </a:lnTo>
                <a:cubicBezTo>
                  <a:pt x="285445" y="105876"/>
                  <a:pt x="287846" y="95236"/>
                  <a:pt x="290863" y="87660"/>
                </a:cubicBezTo>
                <a:cubicBezTo>
                  <a:pt x="292877" y="82602"/>
                  <a:pt x="295188" y="78974"/>
                  <a:pt x="296822" y="77239"/>
                </a:cubicBezTo>
                <a:cubicBezTo>
                  <a:pt x="297527" y="76489"/>
                  <a:pt x="297856" y="76263"/>
                  <a:pt x="298083" y="76107"/>
                </a:cubicBezTo>
                <a:close/>
                <a:moveTo>
                  <a:pt x="331674" y="87438"/>
                </a:moveTo>
                <a:cubicBezTo>
                  <a:pt x="341307" y="94948"/>
                  <a:pt x="348313" y="105621"/>
                  <a:pt x="351189" y="117959"/>
                </a:cubicBezTo>
                <a:lnTo>
                  <a:pt x="336293" y="117959"/>
                </a:lnTo>
                <a:cubicBezTo>
                  <a:pt x="335613" y="106975"/>
                  <a:pt x="334183" y="96556"/>
                  <a:pt x="331674" y="87438"/>
                </a:cubicBezTo>
                <a:close/>
                <a:moveTo>
                  <a:pt x="264349" y="87539"/>
                </a:moveTo>
                <a:cubicBezTo>
                  <a:pt x="261688" y="96648"/>
                  <a:pt x="259971" y="106932"/>
                  <a:pt x="259211" y="117968"/>
                </a:cubicBezTo>
                <a:lnTo>
                  <a:pt x="244965" y="117968"/>
                </a:lnTo>
                <a:cubicBezTo>
                  <a:pt x="247833" y="105688"/>
                  <a:pt x="254775" y="95044"/>
                  <a:pt x="264349" y="87539"/>
                </a:cubicBezTo>
                <a:close/>
                <a:moveTo>
                  <a:pt x="244965" y="143142"/>
                </a:moveTo>
                <a:lnTo>
                  <a:pt x="259211" y="143142"/>
                </a:lnTo>
                <a:cubicBezTo>
                  <a:pt x="259971" y="154165"/>
                  <a:pt x="261703" y="164423"/>
                  <a:pt x="264362" y="173520"/>
                </a:cubicBezTo>
                <a:cubicBezTo>
                  <a:pt x="254789" y="166027"/>
                  <a:pt x="247835" y="155414"/>
                  <a:pt x="244965" y="143142"/>
                </a:cubicBezTo>
                <a:close/>
                <a:moveTo>
                  <a:pt x="284423" y="143142"/>
                </a:moveTo>
                <a:lnTo>
                  <a:pt x="311731" y="143142"/>
                </a:lnTo>
                <a:cubicBezTo>
                  <a:pt x="310721" y="155207"/>
                  <a:pt x="308346" y="165803"/>
                  <a:pt x="305330" y="173376"/>
                </a:cubicBezTo>
                <a:cubicBezTo>
                  <a:pt x="303316" y="178435"/>
                  <a:pt x="300952" y="182063"/>
                  <a:pt x="299319" y="183797"/>
                </a:cubicBezTo>
                <a:cubicBezTo>
                  <a:pt x="298614" y="184545"/>
                  <a:pt x="298302" y="184774"/>
                  <a:pt x="298083" y="184930"/>
                </a:cubicBezTo>
                <a:cubicBezTo>
                  <a:pt x="297857" y="184779"/>
                  <a:pt x="297527" y="184547"/>
                  <a:pt x="296822" y="183797"/>
                </a:cubicBezTo>
                <a:cubicBezTo>
                  <a:pt x="295188" y="182063"/>
                  <a:pt x="292878" y="178435"/>
                  <a:pt x="290864" y="173376"/>
                </a:cubicBezTo>
                <a:cubicBezTo>
                  <a:pt x="287847" y="165803"/>
                  <a:pt x="285447" y="155207"/>
                  <a:pt x="284424" y="143142"/>
                </a:cubicBezTo>
                <a:close/>
                <a:moveTo>
                  <a:pt x="336280" y="143142"/>
                </a:moveTo>
                <a:lnTo>
                  <a:pt x="351189" y="143142"/>
                </a:lnTo>
                <a:cubicBezTo>
                  <a:pt x="348309" y="155476"/>
                  <a:pt x="341299" y="166139"/>
                  <a:pt x="331662" y="173637"/>
                </a:cubicBezTo>
                <a:cubicBezTo>
                  <a:pt x="334174" y="164527"/>
                  <a:pt x="335601" y="154125"/>
                  <a:pt x="336280" y="143142"/>
                </a:cubicBezTo>
                <a:close/>
                <a:moveTo>
                  <a:pt x="97916" y="277428"/>
                </a:moveTo>
                <a:lnTo>
                  <a:pt x="498224" y="277428"/>
                </a:lnTo>
                <a:lnTo>
                  <a:pt x="509725" y="288928"/>
                </a:lnTo>
                <a:lnTo>
                  <a:pt x="86416" y="288928"/>
                </a:lnTo>
                <a:close/>
                <a:moveTo>
                  <a:pt x="61242" y="314102"/>
                </a:moveTo>
                <a:lnTo>
                  <a:pt x="534898" y="314102"/>
                </a:lnTo>
                <a:lnTo>
                  <a:pt x="553138" y="332342"/>
                </a:lnTo>
                <a:lnTo>
                  <a:pt x="43003" y="332342"/>
                </a:lnTo>
                <a:close/>
                <a:moveTo>
                  <a:pt x="92712" y="360430"/>
                </a:moveTo>
                <a:cubicBezTo>
                  <a:pt x="85761" y="360426"/>
                  <a:pt x="80123" y="366059"/>
                  <a:pt x="80119" y="373010"/>
                </a:cubicBezTo>
                <a:cubicBezTo>
                  <a:pt x="80116" y="379966"/>
                  <a:pt x="85756" y="385606"/>
                  <a:pt x="92712" y="385603"/>
                </a:cubicBezTo>
                <a:lnTo>
                  <a:pt x="503428" y="385603"/>
                </a:lnTo>
                <a:cubicBezTo>
                  <a:pt x="510384" y="385606"/>
                  <a:pt x="516024" y="379966"/>
                  <a:pt x="516021" y="373010"/>
                </a:cubicBezTo>
                <a:cubicBezTo>
                  <a:pt x="516018" y="366059"/>
                  <a:pt x="510379" y="360426"/>
                  <a:pt x="503428" y="3604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7" name="Google Shape;987;p68"/>
          <p:cNvSpPr/>
          <p:nvPr/>
        </p:nvSpPr>
        <p:spPr>
          <a:xfrm>
            <a:off x="5764618" y="4775462"/>
            <a:ext cx="596090" cy="515989"/>
          </a:xfrm>
          <a:custGeom>
            <a:avLst/>
            <a:gdLst/>
            <a:ahLst/>
            <a:cxnLst/>
            <a:rect l="l" t="t" r="r" b="b"/>
            <a:pathLst>
              <a:path w="596090" h="515989" extrusionOk="0">
                <a:moveTo>
                  <a:pt x="92681" y="0"/>
                </a:moveTo>
                <a:cubicBezTo>
                  <a:pt x="85735" y="4"/>
                  <a:pt x="80105" y="5634"/>
                  <a:pt x="80101" y="12580"/>
                </a:cubicBezTo>
                <a:lnTo>
                  <a:pt x="80101" y="285484"/>
                </a:lnTo>
                <a:lnTo>
                  <a:pt x="12580" y="285484"/>
                </a:lnTo>
                <a:cubicBezTo>
                  <a:pt x="5634" y="285489"/>
                  <a:pt x="5" y="291119"/>
                  <a:pt x="0" y="298065"/>
                </a:cubicBezTo>
                <a:lnTo>
                  <a:pt x="0" y="434809"/>
                </a:lnTo>
                <a:cubicBezTo>
                  <a:pt x="-2" y="441760"/>
                  <a:pt x="5629" y="447398"/>
                  <a:pt x="12580" y="447403"/>
                </a:cubicBezTo>
                <a:lnTo>
                  <a:pt x="80101" y="447403"/>
                </a:lnTo>
                <a:lnTo>
                  <a:pt x="80101" y="503396"/>
                </a:lnTo>
                <a:cubicBezTo>
                  <a:pt x="80098" y="510348"/>
                  <a:pt x="85729" y="515985"/>
                  <a:pt x="92681" y="515990"/>
                </a:cubicBezTo>
                <a:cubicBezTo>
                  <a:pt x="99633" y="515993"/>
                  <a:pt x="105271" y="510360"/>
                  <a:pt x="105274" y="503408"/>
                </a:cubicBezTo>
                <a:cubicBezTo>
                  <a:pt x="105274" y="503404"/>
                  <a:pt x="105274" y="503400"/>
                  <a:pt x="105274" y="503396"/>
                </a:cubicBezTo>
                <a:lnTo>
                  <a:pt x="105274" y="447403"/>
                </a:lnTo>
                <a:lnTo>
                  <a:pt x="490569" y="447403"/>
                </a:lnTo>
                <a:lnTo>
                  <a:pt x="490569" y="503396"/>
                </a:lnTo>
                <a:cubicBezTo>
                  <a:pt x="490565" y="510348"/>
                  <a:pt x="496199" y="515986"/>
                  <a:pt x="503151" y="515990"/>
                </a:cubicBezTo>
                <a:cubicBezTo>
                  <a:pt x="503154" y="515990"/>
                  <a:pt x="503158" y="515990"/>
                  <a:pt x="503162" y="515990"/>
                </a:cubicBezTo>
                <a:cubicBezTo>
                  <a:pt x="510113" y="515986"/>
                  <a:pt x="515746" y="510348"/>
                  <a:pt x="515742" y="503396"/>
                </a:cubicBezTo>
                <a:lnTo>
                  <a:pt x="515742" y="447403"/>
                </a:lnTo>
                <a:lnTo>
                  <a:pt x="583510" y="447403"/>
                </a:lnTo>
                <a:cubicBezTo>
                  <a:pt x="590461" y="447398"/>
                  <a:pt x="596093" y="441760"/>
                  <a:pt x="596090" y="434809"/>
                </a:cubicBezTo>
                <a:lnTo>
                  <a:pt x="596090" y="298064"/>
                </a:lnTo>
                <a:cubicBezTo>
                  <a:pt x="596085" y="291118"/>
                  <a:pt x="590456" y="285489"/>
                  <a:pt x="583510" y="285484"/>
                </a:cubicBezTo>
                <a:lnTo>
                  <a:pt x="105274" y="285484"/>
                </a:lnTo>
                <a:lnTo>
                  <a:pt x="105274" y="12580"/>
                </a:lnTo>
                <a:cubicBezTo>
                  <a:pt x="105270" y="5629"/>
                  <a:pt x="99632" y="-3"/>
                  <a:pt x="92681" y="0"/>
                </a:cubicBezTo>
                <a:close/>
                <a:moveTo>
                  <a:pt x="25174" y="310658"/>
                </a:moveTo>
                <a:lnTo>
                  <a:pt x="92681" y="310658"/>
                </a:lnTo>
                <a:lnTo>
                  <a:pt x="570916" y="310658"/>
                </a:lnTo>
                <a:lnTo>
                  <a:pt x="570916" y="422216"/>
                </a:lnTo>
                <a:lnTo>
                  <a:pt x="25174" y="422216"/>
                </a:lnTo>
                <a:close/>
                <a:moveTo>
                  <a:pt x="124346" y="322159"/>
                </a:moveTo>
                <a:cubicBezTo>
                  <a:pt x="100052" y="322159"/>
                  <a:pt x="80101" y="342162"/>
                  <a:pt x="80101" y="366457"/>
                </a:cubicBezTo>
                <a:cubicBezTo>
                  <a:pt x="80101" y="390751"/>
                  <a:pt x="100052" y="410715"/>
                  <a:pt x="124346" y="410715"/>
                </a:cubicBezTo>
                <a:cubicBezTo>
                  <a:pt x="145176" y="410715"/>
                  <a:pt x="160261" y="394865"/>
                  <a:pt x="164871" y="375368"/>
                </a:cubicBezTo>
                <a:cubicBezTo>
                  <a:pt x="167252" y="373012"/>
                  <a:pt x="168596" y="369805"/>
                  <a:pt x="168606" y="366456"/>
                </a:cubicBezTo>
                <a:cubicBezTo>
                  <a:pt x="168603" y="363098"/>
                  <a:pt x="167259" y="359881"/>
                  <a:pt x="164871" y="357519"/>
                </a:cubicBezTo>
                <a:cubicBezTo>
                  <a:pt x="160249" y="338038"/>
                  <a:pt x="145164" y="322159"/>
                  <a:pt x="124346" y="322159"/>
                </a:cubicBezTo>
                <a:close/>
                <a:moveTo>
                  <a:pt x="209612" y="329834"/>
                </a:moveTo>
                <a:cubicBezTo>
                  <a:pt x="202660" y="329831"/>
                  <a:pt x="197022" y="335463"/>
                  <a:pt x="197018" y="342415"/>
                </a:cubicBezTo>
                <a:cubicBezTo>
                  <a:pt x="197015" y="349367"/>
                  <a:pt x="202648" y="355005"/>
                  <a:pt x="209600" y="355008"/>
                </a:cubicBezTo>
                <a:cubicBezTo>
                  <a:pt x="209604" y="355008"/>
                  <a:pt x="209608" y="355008"/>
                  <a:pt x="209612" y="355008"/>
                </a:cubicBezTo>
                <a:lnTo>
                  <a:pt x="244920" y="355008"/>
                </a:lnTo>
                <a:cubicBezTo>
                  <a:pt x="251871" y="355004"/>
                  <a:pt x="257504" y="349366"/>
                  <a:pt x="257500" y="342415"/>
                </a:cubicBezTo>
                <a:cubicBezTo>
                  <a:pt x="257496" y="335468"/>
                  <a:pt x="251866" y="329838"/>
                  <a:pt x="244920" y="329834"/>
                </a:cubicBezTo>
                <a:close/>
                <a:moveTo>
                  <a:pt x="298025" y="329834"/>
                </a:moveTo>
                <a:cubicBezTo>
                  <a:pt x="291074" y="329831"/>
                  <a:pt x="285436" y="335463"/>
                  <a:pt x="285432" y="342415"/>
                </a:cubicBezTo>
                <a:cubicBezTo>
                  <a:pt x="285428" y="349367"/>
                  <a:pt x="291062" y="355005"/>
                  <a:pt x="298014" y="355008"/>
                </a:cubicBezTo>
                <a:cubicBezTo>
                  <a:pt x="298017" y="355008"/>
                  <a:pt x="298021" y="355008"/>
                  <a:pt x="298025" y="355008"/>
                </a:cubicBezTo>
                <a:lnTo>
                  <a:pt x="333321" y="355008"/>
                </a:lnTo>
                <a:cubicBezTo>
                  <a:pt x="340273" y="355011"/>
                  <a:pt x="345911" y="349378"/>
                  <a:pt x="345914" y="342426"/>
                </a:cubicBezTo>
                <a:cubicBezTo>
                  <a:pt x="345914" y="342422"/>
                  <a:pt x="345914" y="342419"/>
                  <a:pt x="345914" y="342415"/>
                </a:cubicBezTo>
                <a:cubicBezTo>
                  <a:pt x="345910" y="335464"/>
                  <a:pt x="340272" y="329831"/>
                  <a:pt x="333321" y="329835"/>
                </a:cubicBezTo>
                <a:close/>
                <a:moveTo>
                  <a:pt x="379687" y="329834"/>
                </a:moveTo>
                <a:cubicBezTo>
                  <a:pt x="372741" y="329838"/>
                  <a:pt x="367110" y="335468"/>
                  <a:pt x="367107" y="342415"/>
                </a:cubicBezTo>
                <a:cubicBezTo>
                  <a:pt x="367104" y="349366"/>
                  <a:pt x="372736" y="355004"/>
                  <a:pt x="379687" y="355008"/>
                </a:cubicBezTo>
                <a:lnTo>
                  <a:pt x="414995" y="355008"/>
                </a:lnTo>
                <a:cubicBezTo>
                  <a:pt x="421947" y="355011"/>
                  <a:pt x="427586" y="349378"/>
                  <a:pt x="427589" y="342426"/>
                </a:cubicBezTo>
                <a:cubicBezTo>
                  <a:pt x="427589" y="342422"/>
                  <a:pt x="427589" y="342419"/>
                  <a:pt x="427589" y="342415"/>
                </a:cubicBezTo>
                <a:cubicBezTo>
                  <a:pt x="427585" y="335464"/>
                  <a:pt x="421947" y="329831"/>
                  <a:pt x="414995" y="329835"/>
                </a:cubicBezTo>
                <a:close/>
                <a:moveTo>
                  <a:pt x="468101" y="329834"/>
                </a:moveTo>
                <a:cubicBezTo>
                  <a:pt x="461150" y="329831"/>
                  <a:pt x="455512" y="335463"/>
                  <a:pt x="455508" y="342415"/>
                </a:cubicBezTo>
                <a:cubicBezTo>
                  <a:pt x="455504" y="349367"/>
                  <a:pt x="461138" y="355005"/>
                  <a:pt x="468090" y="355008"/>
                </a:cubicBezTo>
                <a:cubicBezTo>
                  <a:pt x="468094" y="355008"/>
                  <a:pt x="468098" y="355008"/>
                  <a:pt x="468101" y="355008"/>
                </a:cubicBezTo>
                <a:lnTo>
                  <a:pt x="503409" y="355008"/>
                </a:lnTo>
                <a:cubicBezTo>
                  <a:pt x="510360" y="355004"/>
                  <a:pt x="515992" y="349366"/>
                  <a:pt x="515989" y="342415"/>
                </a:cubicBezTo>
                <a:cubicBezTo>
                  <a:pt x="515985" y="335468"/>
                  <a:pt x="510355" y="329838"/>
                  <a:pt x="503409" y="329834"/>
                </a:cubicBezTo>
                <a:close/>
                <a:moveTo>
                  <a:pt x="124346" y="347332"/>
                </a:moveTo>
                <a:cubicBezTo>
                  <a:pt x="135035" y="347332"/>
                  <a:pt x="143432" y="355767"/>
                  <a:pt x="143432" y="366457"/>
                </a:cubicBezTo>
                <a:cubicBezTo>
                  <a:pt x="143432" y="377146"/>
                  <a:pt x="135035" y="385542"/>
                  <a:pt x="124346" y="385542"/>
                </a:cubicBezTo>
                <a:cubicBezTo>
                  <a:pt x="113657" y="385542"/>
                  <a:pt x="105274" y="377146"/>
                  <a:pt x="105274" y="366457"/>
                </a:cubicBezTo>
                <a:cubicBezTo>
                  <a:pt x="105274" y="355767"/>
                  <a:pt x="113657" y="347332"/>
                  <a:pt x="124346" y="3473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grpSp>
        <p:nvGrpSpPr>
          <p:cNvPr id="992" name="Google Shape;992;p69"/>
          <p:cNvGrpSpPr/>
          <p:nvPr/>
        </p:nvGrpSpPr>
        <p:grpSpPr>
          <a:xfrm rot="2700000">
            <a:off x="1521995" y="3389039"/>
            <a:ext cx="2597863" cy="2177857"/>
            <a:chOff x="4799010" y="3579128"/>
            <a:chExt cx="2597863" cy="2177857"/>
          </a:xfrm>
        </p:grpSpPr>
        <p:sp>
          <p:nvSpPr>
            <p:cNvPr id="993" name="Google Shape;993;p69"/>
            <p:cNvSpPr/>
            <p:nvPr/>
          </p:nvSpPr>
          <p:spPr>
            <a:xfrm>
              <a:off x="5260981" y="4818569"/>
              <a:ext cx="1673924" cy="938416"/>
            </a:xfrm>
            <a:custGeom>
              <a:avLst/>
              <a:gdLst/>
              <a:ahLst/>
              <a:cxnLst/>
              <a:rect l="l" t="t" r="r" b="b"/>
              <a:pathLst>
                <a:path w="1673924" h="938416" extrusionOk="0">
                  <a:moveTo>
                    <a:pt x="378" y="312"/>
                  </a:moveTo>
                  <a:lnTo>
                    <a:pt x="1674302" y="312"/>
                  </a:lnTo>
                  <a:lnTo>
                    <a:pt x="1674302" y="938728"/>
                  </a:lnTo>
                  <a:lnTo>
                    <a:pt x="378" y="938728"/>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4" name="Google Shape;994;p69"/>
            <p:cNvSpPr/>
            <p:nvPr/>
          </p:nvSpPr>
          <p:spPr>
            <a:xfrm>
              <a:off x="4799010" y="3579128"/>
              <a:ext cx="2597863" cy="1298931"/>
            </a:xfrm>
            <a:custGeom>
              <a:avLst/>
              <a:gdLst/>
              <a:ahLst/>
              <a:cxnLst/>
              <a:rect l="l" t="t" r="r" b="b"/>
              <a:pathLst>
                <a:path w="2597863" h="1298931" extrusionOk="0">
                  <a:moveTo>
                    <a:pt x="2598242" y="1299162"/>
                  </a:moveTo>
                  <a:lnTo>
                    <a:pt x="1299310" y="231"/>
                  </a:lnTo>
                  <a:lnTo>
                    <a:pt x="378" y="1299163"/>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95" name="Google Shape;995;p69"/>
          <p:cNvGrpSpPr/>
          <p:nvPr/>
        </p:nvGrpSpPr>
        <p:grpSpPr>
          <a:xfrm rot="2700000">
            <a:off x="3271539" y="1639495"/>
            <a:ext cx="2597863" cy="2177857"/>
            <a:chOff x="4799010" y="1104899"/>
            <a:chExt cx="2597863" cy="2177857"/>
          </a:xfrm>
        </p:grpSpPr>
        <p:sp>
          <p:nvSpPr>
            <p:cNvPr id="996" name="Google Shape;996;p69"/>
            <p:cNvSpPr/>
            <p:nvPr/>
          </p:nvSpPr>
          <p:spPr>
            <a:xfrm rot="10800000" flipH="1">
              <a:off x="5260981" y="1104899"/>
              <a:ext cx="1673924" cy="938416"/>
            </a:xfrm>
            <a:custGeom>
              <a:avLst/>
              <a:gdLst/>
              <a:ahLst/>
              <a:cxnLst/>
              <a:rect l="l" t="t" r="r" b="b"/>
              <a:pathLst>
                <a:path w="1673924" h="938416" extrusionOk="0">
                  <a:moveTo>
                    <a:pt x="378" y="-78"/>
                  </a:moveTo>
                  <a:lnTo>
                    <a:pt x="1674302" y="-78"/>
                  </a:lnTo>
                  <a:lnTo>
                    <a:pt x="1674302" y="938339"/>
                  </a:lnTo>
                  <a:lnTo>
                    <a:pt x="378" y="938339"/>
                  </a:lnTo>
                  <a:close/>
                </a:path>
              </a:pathLst>
            </a:custGeom>
            <a:solidFill>
              <a:srgbClr val="FFBE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7" name="Google Shape;997;p69"/>
            <p:cNvSpPr/>
            <p:nvPr/>
          </p:nvSpPr>
          <p:spPr>
            <a:xfrm rot="10800000" flipH="1">
              <a:off x="4799010" y="1983825"/>
              <a:ext cx="2597863" cy="1298931"/>
            </a:xfrm>
            <a:custGeom>
              <a:avLst/>
              <a:gdLst/>
              <a:ahLst/>
              <a:cxnLst/>
              <a:rect l="l" t="t" r="r" b="b"/>
              <a:pathLst>
                <a:path w="2597863" h="1298931" extrusionOk="0">
                  <a:moveTo>
                    <a:pt x="2598242" y="1298995"/>
                  </a:moveTo>
                  <a:lnTo>
                    <a:pt x="1299310" y="63"/>
                  </a:lnTo>
                  <a:lnTo>
                    <a:pt x="378" y="1298995"/>
                  </a:lnTo>
                  <a:close/>
                </a:path>
              </a:pathLst>
            </a:custGeom>
            <a:solidFill>
              <a:srgbClr val="FFBE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98" name="Google Shape;998;p69"/>
          <p:cNvGrpSpPr/>
          <p:nvPr/>
        </p:nvGrpSpPr>
        <p:grpSpPr>
          <a:xfrm rot="2700000">
            <a:off x="1731999" y="1429492"/>
            <a:ext cx="2177857" cy="2597863"/>
            <a:chOff x="3771899" y="2132010"/>
            <a:chExt cx="2177857" cy="2597863"/>
          </a:xfrm>
        </p:grpSpPr>
        <p:sp>
          <p:nvSpPr>
            <p:cNvPr id="999" name="Google Shape;999;p69"/>
            <p:cNvSpPr/>
            <p:nvPr/>
          </p:nvSpPr>
          <p:spPr>
            <a:xfrm rot="5400000">
              <a:off x="3404145" y="2961735"/>
              <a:ext cx="1673924" cy="938416"/>
            </a:xfrm>
            <a:custGeom>
              <a:avLst/>
              <a:gdLst/>
              <a:ahLst/>
              <a:cxnLst/>
              <a:rect l="l" t="t" r="r" b="b"/>
              <a:pathLst>
                <a:path w="1673924" h="938416" extrusionOk="0">
                  <a:moveTo>
                    <a:pt x="183" y="117"/>
                  </a:moveTo>
                  <a:lnTo>
                    <a:pt x="1674107" y="117"/>
                  </a:lnTo>
                  <a:lnTo>
                    <a:pt x="1674107" y="938534"/>
                  </a:lnTo>
                  <a:lnTo>
                    <a:pt x="183" y="938534"/>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0" name="Google Shape;1000;p69"/>
            <p:cNvSpPr/>
            <p:nvPr/>
          </p:nvSpPr>
          <p:spPr>
            <a:xfrm rot="5400000">
              <a:off x="4001359" y="2781476"/>
              <a:ext cx="2597863" cy="1298931"/>
            </a:xfrm>
            <a:custGeom>
              <a:avLst/>
              <a:gdLst/>
              <a:ahLst/>
              <a:cxnLst/>
              <a:rect l="l" t="t" r="r" b="b"/>
              <a:pathLst>
                <a:path w="2597863" h="1298931" extrusionOk="0">
                  <a:moveTo>
                    <a:pt x="2598158" y="1299079"/>
                  </a:moveTo>
                  <a:lnTo>
                    <a:pt x="1299226" y="147"/>
                  </a:lnTo>
                  <a:lnTo>
                    <a:pt x="294" y="1299079"/>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01" name="Google Shape;1001;p69"/>
          <p:cNvGrpSpPr/>
          <p:nvPr/>
        </p:nvGrpSpPr>
        <p:grpSpPr>
          <a:xfrm rot="2700000">
            <a:off x="3481543" y="3179037"/>
            <a:ext cx="2177857" cy="2597863"/>
            <a:chOff x="6246128" y="2132010"/>
            <a:chExt cx="2177857" cy="2597863"/>
          </a:xfrm>
        </p:grpSpPr>
        <p:sp>
          <p:nvSpPr>
            <p:cNvPr id="1002" name="Google Shape;1002;p69"/>
            <p:cNvSpPr/>
            <p:nvPr/>
          </p:nvSpPr>
          <p:spPr>
            <a:xfrm rot="-5400000" flipH="1">
              <a:off x="7117815" y="2961734"/>
              <a:ext cx="1673924" cy="938416"/>
            </a:xfrm>
            <a:custGeom>
              <a:avLst/>
              <a:gdLst/>
              <a:ahLst/>
              <a:cxnLst/>
              <a:rect l="l" t="t" r="r" b="b"/>
              <a:pathLst>
                <a:path w="1673924" h="938416" extrusionOk="0">
                  <a:moveTo>
                    <a:pt x="573" y="117"/>
                  </a:moveTo>
                  <a:lnTo>
                    <a:pt x="1674497" y="117"/>
                  </a:lnTo>
                  <a:lnTo>
                    <a:pt x="1674497" y="938534"/>
                  </a:lnTo>
                  <a:lnTo>
                    <a:pt x="573" y="938534"/>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3" name="Google Shape;1003;p69"/>
            <p:cNvSpPr/>
            <p:nvPr/>
          </p:nvSpPr>
          <p:spPr>
            <a:xfrm rot="-5400000" flipH="1">
              <a:off x="5596662" y="2781476"/>
              <a:ext cx="2597863" cy="1298931"/>
            </a:xfrm>
            <a:custGeom>
              <a:avLst/>
              <a:gdLst/>
              <a:ahLst/>
              <a:cxnLst/>
              <a:rect l="l" t="t" r="r" b="b"/>
              <a:pathLst>
                <a:path w="2597863" h="1298931" extrusionOk="0">
                  <a:moveTo>
                    <a:pt x="2598326" y="1299079"/>
                  </a:moveTo>
                  <a:lnTo>
                    <a:pt x="1299394" y="147"/>
                  </a:lnTo>
                  <a:lnTo>
                    <a:pt x="461" y="1299079"/>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4" name="Google Shape;1004;p69"/>
          <p:cNvSpPr txBox="1"/>
          <p:nvPr/>
        </p:nvSpPr>
        <p:spPr>
          <a:xfrm rot="-5400000">
            <a:off x="-868001" y="3275111"/>
            <a:ext cx="2828925"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sp>
        <p:nvSpPr>
          <p:cNvPr id="1005" name="Google Shape;1005;p69"/>
          <p:cNvSpPr txBox="1"/>
          <p:nvPr/>
        </p:nvSpPr>
        <p:spPr>
          <a:xfrm>
            <a:off x="6834090" y="1010023"/>
            <a:ext cx="4103184"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4000">
                <a:solidFill>
                  <a:schemeClr val="dk1"/>
                </a:solidFill>
                <a:latin typeface="Roboto Black"/>
                <a:ea typeface="Roboto Black"/>
                <a:cs typeface="Roboto Black"/>
                <a:sym typeface="Roboto Black"/>
              </a:rPr>
              <a:t>Lorem </a:t>
            </a:r>
            <a:r>
              <a:rPr lang="en-GB" sz="4000" i="1">
                <a:solidFill>
                  <a:srgbClr val="236E96"/>
                </a:solidFill>
                <a:latin typeface="Roboto Black"/>
                <a:ea typeface="Roboto Black"/>
                <a:cs typeface="Roboto Black"/>
                <a:sym typeface="Roboto Black"/>
              </a:rPr>
              <a:t>Ipsum</a:t>
            </a:r>
            <a:r>
              <a:rPr lang="en-GB" sz="4000">
                <a:solidFill>
                  <a:schemeClr val="dk1"/>
                </a:solidFill>
                <a:latin typeface="Roboto Black"/>
                <a:ea typeface="Roboto Black"/>
                <a:cs typeface="Roboto Black"/>
                <a:sym typeface="Roboto Black"/>
              </a:rPr>
              <a:t> Dolour</a:t>
            </a:r>
            <a:endParaRPr sz="4000">
              <a:solidFill>
                <a:schemeClr val="dk1"/>
              </a:solidFill>
              <a:latin typeface="Roboto Black"/>
              <a:ea typeface="Roboto Black"/>
              <a:cs typeface="Roboto Black"/>
              <a:sym typeface="Roboto Black"/>
            </a:endParaRPr>
          </a:p>
        </p:txBody>
      </p:sp>
      <p:sp>
        <p:nvSpPr>
          <p:cNvPr id="1006" name="Google Shape;1006;p69"/>
          <p:cNvSpPr txBox="1"/>
          <p:nvPr/>
        </p:nvSpPr>
        <p:spPr>
          <a:xfrm>
            <a:off x="6834090" y="4181003"/>
            <a:ext cx="1977174" cy="56675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a:t>
            </a:r>
            <a:endParaRPr sz="1100">
              <a:solidFill>
                <a:srgbClr val="7F7F7F"/>
              </a:solidFill>
              <a:latin typeface="Lato"/>
              <a:ea typeface="Lato"/>
              <a:cs typeface="Lato"/>
              <a:sym typeface="Lato"/>
            </a:endParaRPr>
          </a:p>
        </p:txBody>
      </p:sp>
      <p:sp>
        <p:nvSpPr>
          <p:cNvPr id="1007" name="Google Shape;1007;p69"/>
          <p:cNvSpPr txBox="1"/>
          <p:nvPr/>
        </p:nvSpPr>
        <p:spPr>
          <a:xfrm>
            <a:off x="6834090" y="3866180"/>
            <a:ext cx="197717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rgbClr val="595959"/>
                </a:solidFill>
                <a:latin typeface="Lato Black"/>
                <a:ea typeface="Lato Black"/>
                <a:cs typeface="Lato Black"/>
                <a:sym typeface="Lato Black"/>
              </a:rPr>
              <a:t>Your Text Here</a:t>
            </a:r>
            <a:endParaRPr sz="1600">
              <a:solidFill>
                <a:srgbClr val="595959"/>
              </a:solidFill>
              <a:latin typeface="Lato Black"/>
              <a:ea typeface="Lato Black"/>
              <a:cs typeface="Lato Black"/>
              <a:sym typeface="Lato Black"/>
            </a:endParaRPr>
          </a:p>
        </p:txBody>
      </p:sp>
      <p:sp>
        <p:nvSpPr>
          <p:cNvPr id="1008" name="Google Shape;1008;p69"/>
          <p:cNvSpPr txBox="1"/>
          <p:nvPr/>
        </p:nvSpPr>
        <p:spPr>
          <a:xfrm>
            <a:off x="9019317" y="4181003"/>
            <a:ext cx="1977174" cy="56675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a:t>
            </a:r>
            <a:endParaRPr sz="1100">
              <a:solidFill>
                <a:srgbClr val="7F7F7F"/>
              </a:solidFill>
              <a:latin typeface="Lato"/>
              <a:ea typeface="Lato"/>
              <a:cs typeface="Lato"/>
              <a:sym typeface="Lato"/>
            </a:endParaRPr>
          </a:p>
        </p:txBody>
      </p:sp>
      <p:sp>
        <p:nvSpPr>
          <p:cNvPr id="1009" name="Google Shape;1009;p69"/>
          <p:cNvSpPr txBox="1"/>
          <p:nvPr/>
        </p:nvSpPr>
        <p:spPr>
          <a:xfrm>
            <a:off x="9019317" y="3866180"/>
            <a:ext cx="197717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rgbClr val="595959"/>
                </a:solidFill>
                <a:latin typeface="Lato Black"/>
                <a:ea typeface="Lato Black"/>
                <a:cs typeface="Lato Black"/>
                <a:sym typeface="Lato Black"/>
              </a:rPr>
              <a:t>Your Text Here</a:t>
            </a:r>
            <a:endParaRPr sz="1600">
              <a:solidFill>
                <a:srgbClr val="595959"/>
              </a:solidFill>
              <a:latin typeface="Lato Black"/>
              <a:ea typeface="Lato Black"/>
              <a:cs typeface="Lato Black"/>
              <a:sym typeface="Lato Black"/>
            </a:endParaRPr>
          </a:p>
        </p:txBody>
      </p:sp>
      <p:sp>
        <p:nvSpPr>
          <p:cNvPr id="1010" name="Google Shape;1010;p69"/>
          <p:cNvSpPr txBox="1"/>
          <p:nvPr/>
        </p:nvSpPr>
        <p:spPr>
          <a:xfrm>
            <a:off x="6834090" y="5344363"/>
            <a:ext cx="1977174" cy="56675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a:t>
            </a:r>
            <a:endParaRPr sz="1100">
              <a:solidFill>
                <a:srgbClr val="7F7F7F"/>
              </a:solidFill>
              <a:latin typeface="Lato"/>
              <a:ea typeface="Lato"/>
              <a:cs typeface="Lato"/>
              <a:sym typeface="Lato"/>
            </a:endParaRPr>
          </a:p>
        </p:txBody>
      </p:sp>
      <p:sp>
        <p:nvSpPr>
          <p:cNvPr id="1011" name="Google Shape;1011;p69"/>
          <p:cNvSpPr txBox="1"/>
          <p:nvPr/>
        </p:nvSpPr>
        <p:spPr>
          <a:xfrm>
            <a:off x="6834090" y="5029540"/>
            <a:ext cx="197717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rgbClr val="595959"/>
                </a:solidFill>
                <a:latin typeface="Lato Black"/>
                <a:ea typeface="Lato Black"/>
                <a:cs typeface="Lato Black"/>
                <a:sym typeface="Lato Black"/>
              </a:rPr>
              <a:t>Your Text Here</a:t>
            </a:r>
            <a:endParaRPr sz="1600">
              <a:solidFill>
                <a:srgbClr val="595959"/>
              </a:solidFill>
              <a:latin typeface="Lato Black"/>
              <a:ea typeface="Lato Black"/>
              <a:cs typeface="Lato Black"/>
              <a:sym typeface="Lato Black"/>
            </a:endParaRPr>
          </a:p>
        </p:txBody>
      </p:sp>
      <p:sp>
        <p:nvSpPr>
          <p:cNvPr id="1012" name="Google Shape;1012;p69"/>
          <p:cNvSpPr txBox="1"/>
          <p:nvPr/>
        </p:nvSpPr>
        <p:spPr>
          <a:xfrm>
            <a:off x="9019317" y="5344363"/>
            <a:ext cx="1977174" cy="56675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a:t>
            </a:r>
            <a:endParaRPr sz="1100">
              <a:solidFill>
                <a:srgbClr val="7F7F7F"/>
              </a:solidFill>
              <a:latin typeface="Lato"/>
              <a:ea typeface="Lato"/>
              <a:cs typeface="Lato"/>
              <a:sym typeface="Lato"/>
            </a:endParaRPr>
          </a:p>
        </p:txBody>
      </p:sp>
      <p:sp>
        <p:nvSpPr>
          <p:cNvPr id="1013" name="Google Shape;1013;p69"/>
          <p:cNvSpPr txBox="1"/>
          <p:nvPr/>
        </p:nvSpPr>
        <p:spPr>
          <a:xfrm>
            <a:off x="9019317" y="5029540"/>
            <a:ext cx="197717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rgbClr val="595959"/>
                </a:solidFill>
                <a:latin typeface="Lato Black"/>
                <a:ea typeface="Lato Black"/>
                <a:cs typeface="Lato Black"/>
                <a:sym typeface="Lato Black"/>
              </a:rPr>
              <a:t>Your Text Here</a:t>
            </a:r>
            <a:endParaRPr sz="1600">
              <a:solidFill>
                <a:srgbClr val="595959"/>
              </a:solidFill>
              <a:latin typeface="Lato Black"/>
              <a:ea typeface="Lato Black"/>
              <a:cs typeface="Lato Black"/>
              <a:sym typeface="Lato Black"/>
            </a:endParaRPr>
          </a:p>
        </p:txBody>
      </p:sp>
      <p:sp>
        <p:nvSpPr>
          <p:cNvPr id="1014" name="Google Shape;1014;p69"/>
          <p:cNvSpPr/>
          <p:nvPr/>
        </p:nvSpPr>
        <p:spPr>
          <a:xfrm>
            <a:off x="6950561" y="2937192"/>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5" name="Google Shape;1015;p69"/>
          <p:cNvSpPr/>
          <p:nvPr/>
        </p:nvSpPr>
        <p:spPr>
          <a:xfrm>
            <a:off x="7383949" y="2937192"/>
            <a:ext cx="320040" cy="320040"/>
          </a:xfrm>
          <a:prstGeom prst="roundRect">
            <a:avLst>
              <a:gd name="adj" fmla="val 16667"/>
            </a:avLst>
          </a:prstGeom>
          <a:solidFill>
            <a:srgbClr val="FFBE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16" name="Google Shape;1016;p69"/>
          <p:cNvGrpSpPr/>
          <p:nvPr/>
        </p:nvGrpSpPr>
        <p:grpSpPr>
          <a:xfrm>
            <a:off x="10514733" y="454232"/>
            <a:ext cx="1220935" cy="218280"/>
            <a:chOff x="5432716" y="5806890"/>
            <a:chExt cx="1220935" cy="218280"/>
          </a:xfrm>
        </p:grpSpPr>
        <p:sp>
          <p:nvSpPr>
            <p:cNvPr id="1017" name="Google Shape;1017;p69"/>
            <p:cNvSpPr/>
            <p:nvPr/>
          </p:nvSpPr>
          <p:spPr>
            <a:xfrm>
              <a:off x="5432716" y="5831798"/>
              <a:ext cx="209584" cy="168466"/>
            </a:xfrm>
            <a:custGeom>
              <a:avLst/>
              <a:gdLst/>
              <a:ahLst/>
              <a:cxnLst/>
              <a:rect l="l" t="t" r="r" b="b"/>
              <a:pathLst>
                <a:path w="284872" h="228985" extrusionOk="0">
                  <a:moveTo>
                    <a:pt x="238095" y="19069"/>
                  </a:moveTo>
                  <a:cubicBezTo>
                    <a:pt x="207125" y="-16883"/>
                    <a:pt x="130957" y="-3330"/>
                    <a:pt x="136129" y="71103"/>
                  </a:cubicBezTo>
                  <a:cubicBezTo>
                    <a:pt x="136129" y="71103"/>
                    <a:pt x="93556" y="81090"/>
                    <a:pt x="20498" y="16967"/>
                  </a:cubicBezTo>
                  <a:cubicBezTo>
                    <a:pt x="20498" y="16967"/>
                    <a:pt x="8819" y="55654"/>
                    <a:pt x="33522" y="87716"/>
                  </a:cubicBezTo>
                  <a:cubicBezTo>
                    <a:pt x="33522" y="87716"/>
                    <a:pt x="21921" y="89843"/>
                    <a:pt x="9461" y="84243"/>
                  </a:cubicBezTo>
                  <a:cubicBezTo>
                    <a:pt x="9461" y="84243"/>
                    <a:pt x="11037" y="124188"/>
                    <a:pt x="53085" y="137854"/>
                  </a:cubicBezTo>
                  <a:cubicBezTo>
                    <a:pt x="53085" y="137854"/>
                    <a:pt x="41522" y="143109"/>
                    <a:pt x="33113" y="142584"/>
                  </a:cubicBezTo>
                  <a:cubicBezTo>
                    <a:pt x="33113" y="142584"/>
                    <a:pt x="42048" y="173068"/>
                    <a:pt x="79890" y="176222"/>
                  </a:cubicBezTo>
                  <a:cubicBezTo>
                    <a:pt x="79890" y="176222"/>
                    <a:pt x="61495" y="210385"/>
                    <a:pt x="0" y="206706"/>
                  </a:cubicBezTo>
                  <a:cubicBezTo>
                    <a:pt x="77218" y="253969"/>
                    <a:pt x="259204" y="235498"/>
                    <a:pt x="249995" y="58261"/>
                  </a:cubicBezTo>
                  <a:lnTo>
                    <a:pt x="284873" y="29056"/>
                  </a:lnTo>
                  <a:lnTo>
                    <a:pt x="254388" y="35363"/>
                  </a:lnTo>
                  <a:lnTo>
                    <a:pt x="279091" y="698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8" name="Google Shape;1018;p69"/>
            <p:cNvSpPr/>
            <p:nvPr/>
          </p:nvSpPr>
          <p:spPr>
            <a:xfrm>
              <a:off x="5999201" y="5806890"/>
              <a:ext cx="104014" cy="218280"/>
            </a:xfrm>
            <a:custGeom>
              <a:avLst/>
              <a:gdLst/>
              <a:ahLst/>
              <a:cxnLst/>
              <a:rect l="l" t="t" r="r" b="b"/>
              <a:pathLst>
                <a:path w="141378" h="296691" extrusionOk="0">
                  <a:moveTo>
                    <a:pt x="84616" y="0"/>
                  </a:moveTo>
                  <a:cubicBezTo>
                    <a:pt x="62843" y="0"/>
                    <a:pt x="33105" y="21479"/>
                    <a:pt x="33105" y="52031"/>
                  </a:cubicBezTo>
                  <a:lnTo>
                    <a:pt x="33105" y="78567"/>
                  </a:lnTo>
                  <a:lnTo>
                    <a:pt x="33105" y="91705"/>
                  </a:lnTo>
                  <a:lnTo>
                    <a:pt x="0" y="91705"/>
                  </a:lnTo>
                  <a:lnTo>
                    <a:pt x="0" y="150061"/>
                  </a:lnTo>
                  <a:lnTo>
                    <a:pt x="33105" y="150061"/>
                  </a:lnTo>
                  <a:lnTo>
                    <a:pt x="33105" y="296692"/>
                  </a:lnTo>
                  <a:lnTo>
                    <a:pt x="88827" y="296692"/>
                  </a:lnTo>
                  <a:lnTo>
                    <a:pt x="88827" y="150061"/>
                  </a:lnTo>
                  <a:lnTo>
                    <a:pt x="139281" y="150061"/>
                  </a:lnTo>
                  <a:lnTo>
                    <a:pt x="139281" y="91705"/>
                  </a:lnTo>
                  <a:lnTo>
                    <a:pt x="88827" y="91705"/>
                  </a:lnTo>
                  <a:lnTo>
                    <a:pt x="88827" y="78567"/>
                  </a:lnTo>
                  <a:lnTo>
                    <a:pt x="88827" y="61495"/>
                  </a:lnTo>
                  <a:cubicBezTo>
                    <a:pt x="88827" y="56187"/>
                    <a:pt x="90423" y="48877"/>
                    <a:pt x="101445" y="48877"/>
                  </a:cubicBezTo>
                  <a:lnTo>
                    <a:pt x="141379" y="48877"/>
                  </a:lnTo>
                  <a:lnTo>
                    <a:pt x="141379" y="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9" name="Google Shape;1019;p69"/>
            <p:cNvSpPr/>
            <p:nvPr/>
          </p:nvSpPr>
          <p:spPr>
            <a:xfrm>
              <a:off x="6480335" y="5830418"/>
              <a:ext cx="173316" cy="171226"/>
            </a:xfrm>
            <a:custGeom>
              <a:avLst/>
              <a:gdLst/>
              <a:ahLst/>
              <a:cxnLst/>
              <a:rect l="l" t="t" r="r" b="b"/>
              <a:pathLst>
                <a:path w="235575" h="232738" extrusionOk="0">
                  <a:moveTo>
                    <a:pt x="56039" y="0"/>
                  </a:moveTo>
                  <a:cubicBezTo>
                    <a:pt x="25194" y="0"/>
                    <a:pt x="0" y="25193"/>
                    <a:pt x="0" y="56039"/>
                  </a:cubicBezTo>
                  <a:lnTo>
                    <a:pt x="0" y="176685"/>
                  </a:lnTo>
                  <a:cubicBezTo>
                    <a:pt x="0" y="207530"/>
                    <a:pt x="25194" y="232738"/>
                    <a:pt x="56039" y="232738"/>
                  </a:cubicBezTo>
                  <a:lnTo>
                    <a:pt x="179522" y="232738"/>
                  </a:lnTo>
                  <a:cubicBezTo>
                    <a:pt x="210367" y="232738"/>
                    <a:pt x="235575" y="207530"/>
                    <a:pt x="235575" y="176685"/>
                  </a:cubicBezTo>
                  <a:lnTo>
                    <a:pt x="235575" y="56039"/>
                  </a:lnTo>
                  <a:cubicBezTo>
                    <a:pt x="235575" y="25193"/>
                    <a:pt x="210367" y="0"/>
                    <a:pt x="179522" y="0"/>
                  </a:cubicBezTo>
                  <a:close/>
                  <a:moveTo>
                    <a:pt x="56039" y="22706"/>
                  </a:moveTo>
                  <a:lnTo>
                    <a:pt x="179522" y="22706"/>
                  </a:lnTo>
                  <a:cubicBezTo>
                    <a:pt x="198156" y="22706"/>
                    <a:pt x="212854" y="37404"/>
                    <a:pt x="212854" y="56039"/>
                  </a:cubicBezTo>
                  <a:lnTo>
                    <a:pt x="212854" y="176685"/>
                  </a:lnTo>
                  <a:cubicBezTo>
                    <a:pt x="212854" y="195319"/>
                    <a:pt x="198156" y="209958"/>
                    <a:pt x="179522" y="209958"/>
                  </a:cubicBezTo>
                  <a:lnTo>
                    <a:pt x="56039" y="209958"/>
                  </a:lnTo>
                  <a:cubicBezTo>
                    <a:pt x="37405" y="209958"/>
                    <a:pt x="22765" y="195319"/>
                    <a:pt x="22765" y="176685"/>
                  </a:cubicBezTo>
                  <a:lnTo>
                    <a:pt x="22765" y="56039"/>
                  </a:lnTo>
                  <a:cubicBezTo>
                    <a:pt x="22765" y="37404"/>
                    <a:pt x="37405" y="22706"/>
                    <a:pt x="56039" y="22706"/>
                  </a:cubicBezTo>
                  <a:close/>
                  <a:moveTo>
                    <a:pt x="180271" y="39902"/>
                  </a:moveTo>
                  <a:cubicBezTo>
                    <a:pt x="171501" y="39898"/>
                    <a:pt x="164388" y="47004"/>
                    <a:pt x="164384" y="55774"/>
                  </a:cubicBezTo>
                  <a:cubicBezTo>
                    <a:pt x="164380" y="64544"/>
                    <a:pt x="171486" y="71657"/>
                    <a:pt x="180257" y="71661"/>
                  </a:cubicBezTo>
                  <a:cubicBezTo>
                    <a:pt x="180262" y="71661"/>
                    <a:pt x="180266" y="71661"/>
                    <a:pt x="180271" y="71661"/>
                  </a:cubicBezTo>
                  <a:cubicBezTo>
                    <a:pt x="189041" y="71657"/>
                    <a:pt x="196147" y="64544"/>
                    <a:pt x="196144" y="55774"/>
                  </a:cubicBezTo>
                  <a:cubicBezTo>
                    <a:pt x="196139" y="47010"/>
                    <a:pt x="189035" y="39906"/>
                    <a:pt x="180271" y="39902"/>
                  </a:cubicBezTo>
                  <a:close/>
                  <a:moveTo>
                    <a:pt x="117810" y="56260"/>
                  </a:moveTo>
                  <a:cubicBezTo>
                    <a:pt x="84731" y="56260"/>
                    <a:pt x="57714" y="83290"/>
                    <a:pt x="57714" y="116369"/>
                  </a:cubicBezTo>
                  <a:cubicBezTo>
                    <a:pt x="57714" y="149448"/>
                    <a:pt x="84731" y="176406"/>
                    <a:pt x="117810" y="176406"/>
                  </a:cubicBezTo>
                  <a:cubicBezTo>
                    <a:pt x="150888" y="176406"/>
                    <a:pt x="177861" y="149448"/>
                    <a:pt x="177861" y="116369"/>
                  </a:cubicBezTo>
                  <a:cubicBezTo>
                    <a:pt x="177861" y="83290"/>
                    <a:pt x="150888" y="56260"/>
                    <a:pt x="117810" y="56260"/>
                  </a:cubicBezTo>
                  <a:close/>
                  <a:moveTo>
                    <a:pt x="117810" y="73322"/>
                  </a:moveTo>
                  <a:cubicBezTo>
                    <a:pt x="141666" y="73322"/>
                    <a:pt x="160812" y="92512"/>
                    <a:pt x="160812" y="116369"/>
                  </a:cubicBezTo>
                  <a:cubicBezTo>
                    <a:pt x="160812" y="140226"/>
                    <a:pt x="141666" y="159358"/>
                    <a:pt x="117810" y="159358"/>
                  </a:cubicBezTo>
                  <a:cubicBezTo>
                    <a:pt x="93953" y="159358"/>
                    <a:pt x="74763" y="140226"/>
                    <a:pt x="74763" y="116369"/>
                  </a:cubicBezTo>
                  <a:cubicBezTo>
                    <a:pt x="74763" y="92512"/>
                    <a:pt x="93953" y="73322"/>
                    <a:pt x="117810" y="73322"/>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020" name="Google Shape;1020;p69"/>
          <p:cNvPicPr preferRelativeResize="0"/>
          <p:nvPr/>
        </p:nvPicPr>
        <p:blipFill rotWithShape="1">
          <a:blip r:embed="rId3">
            <a:alphaModFix/>
          </a:blip>
          <a:srcRect/>
          <a:stretch/>
        </p:blipFill>
        <p:spPr>
          <a:xfrm>
            <a:off x="362900" y="369183"/>
            <a:ext cx="367121" cy="367121"/>
          </a:xfrm>
          <a:prstGeom prst="rect">
            <a:avLst/>
          </a:prstGeom>
          <a:noFill/>
          <a:ln>
            <a:noFill/>
          </a:ln>
        </p:spPr>
      </p:pic>
      <p:sp>
        <p:nvSpPr>
          <p:cNvPr id="1021" name="Google Shape;1021;p69"/>
          <p:cNvSpPr/>
          <p:nvPr/>
        </p:nvSpPr>
        <p:spPr>
          <a:xfrm>
            <a:off x="2467542" y="4179294"/>
            <a:ext cx="642368" cy="642366"/>
          </a:xfrm>
          <a:custGeom>
            <a:avLst/>
            <a:gdLst/>
            <a:ahLst/>
            <a:cxnLst/>
            <a:rect l="l" t="t" r="r" b="b"/>
            <a:pathLst>
              <a:path w="711946" h="711943" extrusionOk="0">
                <a:moveTo>
                  <a:pt x="116463" y="1"/>
                </a:moveTo>
                <a:cubicBezTo>
                  <a:pt x="111756" y="49"/>
                  <a:pt x="107255" y="1939"/>
                  <a:pt x="103924" y="5266"/>
                </a:cubicBezTo>
                <a:lnTo>
                  <a:pt x="5270" y="103920"/>
                </a:lnTo>
                <a:cubicBezTo>
                  <a:pt x="1791" y="107401"/>
                  <a:pt x="-111" y="112153"/>
                  <a:pt x="5" y="117073"/>
                </a:cubicBezTo>
                <a:cubicBezTo>
                  <a:pt x="5" y="117073"/>
                  <a:pt x="1377" y="160819"/>
                  <a:pt x="29194" y="228545"/>
                </a:cubicBezTo>
                <a:cubicBezTo>
                  <a:pt x="57011" y="296271"/>
                  <a:pt x="111316" y="389825"/>
                  <a:pt x="216717" y="495227"/>
                </a:cubicBezTo>
                <a:cubicBezTo>
                  <a:pt x="322119" y="600628"/>
                  <a:pt x="415673" y="654933"/>
                  <a:pt x="483399" y="682750"/>
                </a:cubicBezTo>
                <a:cubicBezTo>
                  <a:pt x="551125" y="710567"/>
                  <a:pt x="594871" y="711939"/>
                  <a:pt x="594871" y="711939"/>
                </a:cubicBezTo>
                <a:cubicBezTo>
                  <a:pt x="599791" y="712055"/>
                  <a:pt x="604543" y="710153"/>
                  <a:pt x="608024" y="706674"/>
                </a:cubicBezTo>
                <a:lnTo>
                  <a:pt x="706678" y="608020"/>
                </a:lnTo>
                <a:cubicBezTo>
                  <a:pt x="713703" y="600991"/>
                  <a:pt x="713703" y="589599"/>
                  <a:pt x="706678" y="582570"/>
                </a:cubicBezTo>
                <a:lnTo>
                  <a:pt x="576509" y="452383"/>
                </a:lnTo>
                <a:cubicBezTo>
                  <a:pt x="569480" y="445358"/>
                  <a:pt x="558089" y="445358"/>
                  <a:pt x="551060" y="452383"/>
                </a:cubicBezTo>
                <a:lnTo>
                  <a:pt x="483138" y="520323"/>
                </a:lnTo>
                <a:cubicBezTo>
                  <a:pt x="481498" y="520294"/>
                  <a:pt x="481926" y="520517"/>
                  <a:pt x="477967" y="520044"/>
                </a:cubicBezTo>
                <a:cubicBezTo>
                  <a:pt x="469863" y="519074"/>
                  <a:pt x="457355" y="516627"/>
                  <a:pt x="440946" y="510519"/>
                </a:cubicBezTo>
                <a:cubicBezTo>
                  <a:pt x="408126" y="498302"/>
                  <a:pt x="359600" y="471422"/>
                  <a:pt x="300061" y="411883"/>
                </a:cubicBezTo>
                <a:cubicBezTo>
                  <a:pt x="240522" y="352344"/>
                  <a:pt x="213642" y="303818"/>
                  <a:pt x="201425" y="270998"/>
                </a:cubicBezTo>
                <a:cubicBezTo>
                  <a:pt x="195317" y="254589"/>
                  <a:pt x="192870" y="242081"/>
                  <a:pt x="191900" y="233977"/>
                </a:cubicBezTo>
                <a:cubicBezTo>
                  <a:pt x="191426" y="230018"/>
                  <a:pt x="191652" y="230446"/>
                  <a:pt x="191621" y="228806"/>
                </a:cubicBezTo>
                <a:lnTo>
                  <a:pt x="259561" y="160884"/>
                </a:lnTo>
                <a:cubicBezTo>
                  <a:pt x="266586" y="153855"/>
                  <a:pt x="266586" y="142464"/>
                  <a:pt x="259561" y="135435"/>
                </a:cubicBezTo>
                <a:lnTo>
                  <a:pt x="129374" y="5266"/>
                </a:lnTo>
                <a:cubicBezTo>
                  <a:pt x="125952" y="1848"/>
                  <a:pt x="121299" y="-50"/>
                  <a:pt x="116463" y="1"/>
                </a:cubicBezTo>
                <a:close/>
                <a:moveTo>
                  <a:pt x="116649" y="43440"/>
                </a:moveTo>
                <a:lnTo>
                  <a:pt x="221387" y="148159"/>
                </a:lnTo>
                <a:lnTo>
                  <a:pt x="160683" y="208844"/>
                </a:lnTo>
                <a:cubicBezTo>
                  <a:pt x="157750" y="211772"/>
                  <a:pt x="155916" y="215623"/>
                  <a:pt x="155493" y="219746"/>
                </a:cubicBezTo>
                <a:cubicBezTo>
                  <a:pt x="155493" y="219746"/>
                  <a:pt x="154861" y="227379"/>
                  <a:pt x="156163" y="238256"/>
                </a:cubicBezTo>
                <a:cubicBezTo>
                  <a:pt x="157465" y="249133"/>
                  <a:pt x="160595" y="264478"/>
                  <a:pt x="167697" y="283556"/>
                </a:cubicBezTo>
                <a:cubicBezTo>
                  <a:pt x="181900" y="321712"/>
                  <a:pt x="211977" y="374699"/>
                  <a:pt x="274611" y="437333"/>
                </a:cubicBezTo>
                <a:cubicBezTo>
                  <a:pt x="337245" y="499966"/>
                  <a:pt x="390232" y="530043"/>
                  <a:pt x="428388" y="544247"/>
                </a:cubicBezTo>
                <a:cubicBezTo>
                  <a:pt x="447466" y="551349"/>
                  <a:pt x="462811" y="554479"/>
                  <a:pt x="473687" y="555781"/>
                </a:cubicBezTo>
                <a:cubicBezTo>
                  <a:pt x="484564" y="557083"/>
                  <a:pt x="492198" y="556451"/>
                  <a:pt x="492198" y="556451"/>
                </a:cubicBezTo>
                <a:cubicBezTo>
                  <a:pt x="496321" y="556027"/>
                  <a:pt x="500172" y="554194"/>
                  <a:pt x="503100" y="551260"/>
                </a:cubicBezTo>
                <a:lnTo>
                  <a:pt x="563784" y="490557"/>
                </a:lnTo>
                <a:lnTo>
                  <a:pt x="668503" y="595295"/>
                </a:lnTo>
                <a:lnTo>
                  <a:pt x="588787" y="675011"/>
                </a:lnTo>
                <a:cubicBezTo>
                  <a:pt x="580614" y="674493"/>
                  <a:pt x="551779" y="671919"/>
                  <a:pt x="497072" y="649450"/>
                </a:cubicBezTo>
                <a:cubicBezTo>
                  <a:pt x="433781" y="623455"/>
                  <a:pt x="344413" y="572024"/>
                  <a:pt x="242167" y="469777"/>
                </a:cubicBezTo>
                <a:cubicBezTo>
                  <a:pt x="139920" y="367530"/>
                  <a:pt x="88489" y="278162"/>
                  <a:pt x="62494" y="214871"/>
                </a:cubicBezTo>
                <a:cubicBezTo>
                  <a:pt x="40024" y="160165"/>
                  <a:pt x="37451" y="131329"/>
                  <a:pt x="36933" y="12315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2" name="Google Shape;1022;p69"/>
          <p:cNvSpPr/>
          <p:nvPr/>
        </p:nvSpPr>
        <p:spPr>
          <a:xfrm>
            <a:off x="2479294" y="2422188"/>
            <a:ext cx="562394" cy="590008"/>
          </a:xfrm>
          <a:custGeom>
            <a:avLst/>
            <a:gdLst/>
            <a:ahLst/>
            <a:cxnLst/>
            <a:rect l="l" t="t" r="r" b="b"/>
            <a:pathLst>
              <a:path w="623310" h="653914" extrusionOk="0">
                <a:moveTo>
                  <a:pt x="311628" y="1"/>
                </a:moveTo>
                <a:cubicBezTo>
                  <a:pt x="171197" y="1"/>
                  <a:pt x="56945" y="114253"/>
                  <a:pt x="56945" y="254683"/>
                </a:cubicBezTo>
                <a:cubicBezTo>
                  <a:pt x="56945" y="389056"/>
                  <a:pt x="161565" y="499366"/>
                  <a:pt x="293619" y="508640"/>
                </a:cubicBezTo>
                <a:lnTo>
                  <a:pt x="293619" y="551893"/>
                </a:lnTo>
                <a:lnTo>
                  <a:pt x="164809" y="551893"/>
                </a:lnTo>
                <a:cubicBezTo>
                  <a:pt x="154868" y="551889"/>
                  <a:pt x="146806" y="559943"/>
                  <a:pt x="146800" y="569883"/>
                </a:cubicBezTo>
                <a:cubicBezTo>
                  <a:pt x="146796" y="579824"/>
                  <a:pt x="154851" y="587886"/>
                  <a:pt x="164792" y="587891"/>
                </a:cubicBezTo>
                <a:cubicBezTo>
                  <a:pt x="164798" y="587891"/>
                  <a:pt x="164803" y="587891"/>
                  <a:pt x="164809" y="587891"/>
                </a:cubicBezTo>
                <a:lnTo>
                  <a:pt x="293619" y="587891"/>
                </a:lnTo>
                <a:lnTo>
                  <a:pt x="293619" y="617917"/>
                </a:lnTo>
                <a:lnTo>
                  <a:pt x="17990" y="617917"/>
                </a:lnTo>
                <a:cubicBezTo>
                  <a:pt x="8057" y="617923"/>
                  <a:pt x="6" y="625974"/>
                  <a:pt x="0" y="635907"/>
                </a:cubicBezTo>
                <a:cubicBezTo>
                  <a:pt x="-5" y="645847"/>
                  <a:pt x="8049" y="653909"/>
                  <a:pt x="17990" y="653915"/>
                </a:cubicBezTo>
                <a:lnTo>
                  <a:pt x="605321" y="653915"/>
                </a:lnTo>
                <a:cubicBezTo>
                  <a:pt x="615261" y="653909"/>
                  <a:pt x="623315" y="645847"/>
                  <a:pt x="623311" y="635907"/>
                </a:cubicBezTo>
                <a:cubicBezTo>
                  <a:pt x="623305" y="625974"/>
                  <a:pt x="615254" y="617923"/>
                  <a:pt x="605321" y="617917"/>
                </a:cubicBezTo>
                <a:lnTo>
                  <a:pt x="329617" y="617917"/>
                </a:lnTo>
                <a:lnTo>
                  <a:pt x="329617" y="587891"/>
                </a:lnTo>
                <a:lnTo>
                  <a:pt x="458428" y="587891"/>
                </a:lnTo>
                <a:cubicBezTo>
                  <a:pt x="468369" y="587896"/>
                  <a:pt x="476432" y="579840"/>
                  <a:pt x="476436" y="569899"/>
                </a:cubicBezTo>
                <a:cubicBezTo>
                  <a:pt x="476436" y="569894"/>
                  <a:pt x="476436" y="569888"/>
                  <a:pt x="476436" y="569883"/>
                </a:cubicBezTo>
                <a:cubicBezTo>
                  <a:pt x="476430" y="559942"/>
                  <a:pt x="468368" y="551889"/>
                  <a:pt x="458428" y="551893"/>
                </a:cubicBezTo>
                <a:lnTo>
                  <a:pt x="329617" y="551893"/>
                </a:lnTo>
                <a:lnTo>
                  <a:pt x="329617" y="508640"/>
                </a:lnTo>
                <a:cubicBezTo>
                  <a:pt x="459220" y="499496"/>
                  <a:pt x="561321" y="392536"/>
                  <a:pt x="564952" y="261418"/>
                </a:cubicBezTo>
                <a:cubicBezTo>
                  <a:pt x="564952" y="261399"/>
                  <a:pt x="564951" y="261389"/>
                  <a:pt x="564952" y="261361"/>
                </a:cubicBezTo>
                <a:cubicBezTo>
                  <a:pt x="565819" y="259240"/>
                  <a:pt x="566274" y="256973"/>
                  <a:pt x="566291" y="254682"/>
                </a:cubicBezTo>
                <a:cubicBezTo>
                  <a:pt x="566269" y="252336"/>
                  <a:pt x="565789" y="250017"/>
                  <a:pt x="564877" y="247855"/>
                </a:cubicBezTo>
                <a:cubicBezTo>
                  <a:pt x="561033" y="110758"/>
                  <a:pt x="449637" y="0"/>
                  <a:pt x="311628" y="0"/>
                </a:cubicBezTo>
                <a:close/>
                <a:moveTo>
                  <a:pt x="311628" y="35999"/>
                </a:moveTo>
                <a:cubicBezTo>
                  <a:pt x="432602" y="35999"/>
                  <a:pt x="530293" y="133709"/>
                  <a:pt x="530293" y="254683"/>
                </a:cubicBezTo>
                <a:cubicBezTo>
                  <a:pt x="530293" y="375658"/>
                  <a:pt x="432602" y="473349"/>
                  <a:pt x="311628" y="473349"/>
                </a:cubicBezTo>
                <a:cubicBezTo>
                  <a:pt x="190653" y="473349"/>
                  <a:pt x="92943" y="375658"/>
                  <a:pt x="92943" y="254683"/>
                </a:cubicBezTo>
                <a:cubicBezTo>
                  <a:pt x="92943" y="133709"/>
                  <a:pt x="190653" y="35999"/>
                  <a:pt x="311628" y="35999"/>
                </a:cubicBezTo>
                <a:close/>
                <a:moveTo>
                  <a:pt x="311628" y="83178"/>
                </a:moveTo>
                <a:cubicBezTo>
                  <a:pt x="217123" y="83178"/>
                  <a:pt x="140122" y="160179"/>
                  <a:pt x="140122" y="254683"/>
                </a:cubicBezTo>
                <a:cubicBezTo>
                  <a:pt x="140122" y="349188"/>
                  <a:pt x="217123" y="426171"/>
                  <a:pt x="311628" y="426171"/>
                </a:cubicBezTo>
                <a:cubicBezTo>
                  <a:pt x="403641" y="426170"/>
                  <a:pt x="477789" y="352790"/>
                  <a:pt x="481701" y="261716"/>
                </a:cubicBezTo>
                <a:cubicBezTo>
                  <a:pt x="482639" y="259490"/>
                  <a:pt x="483120" y="257099"/>
                  <a:pt x="483115" y="254683"/>
                </a:cubicBezTo>
                <a:cubicBezTo>
                  <a:pt x="483103" y="252312"/>
                  <a:pt x="482622" y="249967"/>
                  <a:pt x="481701" y="247782"/>
                </a:cubicBezTo>
                <a:cubicBezTo>
                  <a:pt x="477862" y="156641"/>
                  <a:pt x="403688" y="83178"/>
                  <a:pt x="311628" y="83178"/>
                </a:cubicBezTo>
                <a:close/>
                <a:moveTo>
                  <a:pt x="311628" y="119175"/>
                </a:moveTo>
                <a:cubicBezTo>
                  <a:pt x="386676" y="119176"/>
                  <a:pt x="447117" y="179635"/>
                  <a:pt x="447117" y="254683"/>
                </a:cubicBezTo>
                <a:cubicBezTo>
                  <a:pt x="447117" y="329732"/>
                  <a:pt x="386676" y="390173"/>
                  <a:pt x="311628" y="390173"/>
                </a:cubicBezTo>
                <a:cubicBezTo>
                  <a:pt x="236579" y="390173"/>
                  <a:pt x="176119" y="329732"/>
                  <a:pt x="176119" y="254683"/>
                </a:cubicBezTo>
                <a:cubicBezTo>
                  <a:pt x="176119" y="220270"/>
                  <a:pt x="188942" y="189015"/>
                  <a:pt x="209941" y="165163"/>
                </a:cubicBezTo>
                <a:cubicBezTo>
                  <a:pt x="202307" y="175245"/>
                  <a:pt x="197718" y="187727"/>
                  <a:pt x="197718" y="201236"/>
                </a:cubicBezTo>
                <a:cubicBezTo>
                  <a:pt x="197718" y="234232"/>
                  <a:pt x="224829" y="261362"/>
                  <a:pt x="257826" y="261362"/>
                </a:cubicBezTo>
                <a:cubicBezTo>
                  <a:pt x="262280" y="261362"/>
                  <a:pt x="266457" y="260656"/>
                  <a:pt x="270495" y="259651"/>
                </a:cubicBezTo>
                <a:cubicBezTo>
                  <a:pt x="265753" y="269918"/>
                  <a:pt x="263035" y="281295"/>
                  <a:pt x="263035" y="293286"/>
                </a:cubicBezTo>
                <a:cubicBezTo>
                  <a:pt x="263035" y="337764"/>
                  <a:pt x="299482" y="374211"/>
                  <a:pt x="343960" y="374211"/>
                </a:cubicBezTo>
                <a:cubicBezTo>
                  <a:pt x="383490" y="374211"/>
                  <a:pt x="412726" y="343638"/>
                  <a:pt x="419621" y="306011"/>
                </a:cubicBezTo>
                <a:cubicBezTo>
                  <a:pt x="422993" y="302634"/>
                  <a:pt x="424887" y="298058"/>
                  <a:pt x="424886" y="293286"/>
                </a:cubicBezTo>
                <a:cubicBezTo>
                  <a:pt x="424852" y="288559"/>
                  <a:pt x="422961" y="284035"/>
                  <a:pt x="419621" y="280691"/>
                </a:cubicBezTo>
                <a:cubicBezTo>
                  <a:pt x="412774" y="243005"/>
                  <a:pt x="383531" y="212342"/>
                  <a:pt x="343960" y="212342"/>
                </a:cubicBezTo>
                <a:cubicBezTo>
                  <a:pt x="332175" y="212342"/>
                  <a:pt x="320994" y="214971"/>
                  <a:pt x="310865" y="219560"/>
                </a:cubicBezTo>
                <a:cubicBezTo>
                  <a:pt x="311489" y="217701"/>
                  <a:pt x="312192" y="215878"/>
                  <a:pt x="312669" y="213960"/>
                </a:cubicBezTo>
                <a:cubicBezTo>
                  <a:pt x="316048" y="210587"/>
                  <a:pt x="317949" y="206010"/>
                  <a:pt x="317953" y="201236"/>
                </a:cubicBezTo>
                <a:cubicBezTo>
                  <a:pt x="317949" y="196461"/>
                  <a:pt x="316048" y="191884"/>
                  <a:pt x="312669" y="188511"/>
                </a:cubicBezTo>
                <a:cubicBezTo>
                  <a:pt x="306164" y="162354"/>
                  <a:pt x="285881" y="141128"/>
                  <a:pt x="257826" y="141128"/>
                </a:cubicBezTo>
                <a:cubicBezTo>
                  <a:pt x="244218" y="141128"/>
                  <a:pt x="231650" y="145782"/>
                  <a:pt x="221531" y="153517"/>
                </a:cubicBezTo>
                <a:cubicBezTo>
                  <a:pt x="245454" y="132212"/>
                  <a:pt x="276934" y="119175"/>
                  <a:pt x="311628" y="119175"/>
                </a:cubicBezTo>
                <a:close/>
                <a:moveTo>
                  <a:pt x="257826" y="177125"/>
                </a:moveTo>
                <a:cubicBezTo>
                  <a:pt x="271367" y="177125"/>
                  <a:pt x="281955" y="187695"/>
                  <a:pt x="281955" y="201236"/>
                </a:cubicBezTo>
                <a:cubicBezTo>
                  <a:pt x="281955" y="214776"/>
                  <a:pt x="271367" y="225364"/>
                  <a:pt x="257826" y="225364"/>
                </a:cubicBezTo>
                <a:cubicBezTo>
                  <a:pt x="244285" y="225364"/>
                  <a:pt x="233716" y="214777"/>
                  <a:pt x="233716" y="201236"/>
                </a:cubicBezTo>
                <a:cubicBezTo>
                  <a:pt x="233716" y="187695"/>
                  <a:pt x="244285" y="177125"/>
                  <a:pt x="257826" y="177125"/>
                </a:cubicBezTo>
                <a:close/>
                <a:moveTo>
                  <a:pt x="343960" y="248340"/>
                </a:moveTo>
                <a:cubicBezTo>
                  <a:pt x="368983" y="248340"/>
                  <a:pt x="388888" y="268263"/>
                  <a:pt x="388888" y="293286"/>
                </a:cubicBezTo>
                <a:cubicBezTo>
                  <a:pt x="388888" y="318308"/>
                  <a:pt x="368983" y="338213"/>
                  <a:pt x="343960" y="338213"/>
                </a:cubicBezTo>
                <a:cubicBezTo>
                  <a:pt x="318938" y="338213"/>
                  <a:pt x="299033" y="318308"/>
                  <a:pt x="299033" y="293286"/>
                </a:cubicBezTo>
                <a:cubicBezTo>
                  <a:pt x="299033" y="268263"/>
                  <a:pt x="318938" y="248340"/>
                  <a:pt x="343960" y="2483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3" name="Google Shape;1023;p69"/>
          <p:cNvSpPr/>
          <p:nvPr/>
        </p:nvSpPr>
        <p:spPr>
          <a:xfrm>
            <a:off x="4351726" y="2311491"/>
            <a:ext cx="440600" cy="708194"/>
          </a:xfrm>
          <a:custGeom>
            <a:avLst/>
            <a:gdLst/>
            <a:ahLst/>
            <a:cxnLst/>
            <a:rect l="l" t="t" r="r" b="b"/>
            <a:pathLst>
              <a:path w="488323" h="784901" extrusionOk="0">
                <a:moveTo>
                  <a:pt x="18008" y="0"/>
                </a:moveTo>
                <a:cubicBezTo>
                  <a:pt x="8068" y="-4"/>
                  <a:pt x="7" y="8050"/>
                  <a:pt x="0" y="17990"/>
                </a:cubicBezTo>
                <a:lnTo>
                  <a:pt x="0" y="681744"/>
                </a:lnTo>
                <a:lnTo>
                  <a:pt x="0" y="766893"/>
                </a:lnTo>
                <a:cubicBezTo>
                  <a:pt x="-4" y="776835"/>
                  <a:pt x="8053" y="784897"/>
                  <a:pt x="17995" y="784901"/>
                </a:cubicBezTo>
                <a:cubicBezTo>
                  <a:pt x="18000" y="784901"/>
                  <a:pt x="18004" y="784901"/>
                  <a:pt x="18008" y="784901"/>
                </a:cubicBezTo>
                <a:lnTo>
                  <a:pt x="470315" y="784901"/>
                </a:lnTo>
                <a:cubicBezTo>
                  <a:pt x="480258" y="784905"/>
                  <a:pt x="488320" y="776848"/>
                  <a:pt x="488324" y="766906"/>
                </a:cubicBezTo>
                <a:cubicBezTo>
                  <a:pt x="488324" y="766901"/>
                  <a:pt x="488324" y="766897"/>
                  <a:pt x="488324" y="766893"/>
                </a:cubicBezTo>
                <a:lnTo>
                  <a:pt x="488324" y="681744"/>
                </a:lnTo>
                <a:lnTo>
                  <a:pt x="488324" y="17990"/>
                </a:lnTo>
                <a:cubicBezTo>
                  <a:pt x="488317" y="8050"/>
                  <a:pt x="480255" y="-4"/>
                  <a:pt x="470315" y="0"/>
                </a:cubicBezTo>
                <a:close/>
                <a:moveTo>
                  <a:pt x="35998" y="35998"/>
                </a:moveTo>
                <a:lnTo>
                  <a:pt x="452326" y="35998"/>
                </a:lnTo>
                <a:lnTo>
                  <a:pt x="452326" y="663736"/>
                </a:lnTo>
                <a:lnTo>
                  <a:pt x="35998" y="663736"/>
                </a:lnTo>
                <a:close/>
                <a:moveTo>
                  <a:pt x="162074" y="76423"/>
                </a:moveTo>
                <a:cubicBezTo>
                  <a:pt x="152133" y="76419"/>
                  <a:pt x="144070" y="84474"/>
                  <a:pt x="144066" y="94415"/>
                </a:cubicBezTo>
                <a:cubicBezTo>
                  <a:pt x="144066" y="94420"/>
                  <a:pt x="144066" y="94426"/>
                  <a:pt x="144066" y="94431"/>
                </a:cubicBezTo>
                <a:cubicBezTo>
                  <a:pt x="144071" y="104372"/>
                  <a:pt x="152134" y="112426"/>
                  <a:pt x="162074" y="112421"/>
                </a:cubicBezTo>
                <a:lnTo>
                  <a:pt x="326250" y="112421"/>
                </a:lnTo>
                <a:cubicBezTo>
                  <a:pt x="336190" y="112426"/>
                  <a:pt x="344252" y="104372"/>
                  <a:pt x="344258" y="94431"/>
                </a:cubicBezTo>
                <a:cubicBezTo>
                  <a:pt x="344263" y="84490"/>
                  <a:pt x="336207" y="76428"/>
                  <a:pt x="326266" y="76423"/>
                </a:cubicBezTo>
                <a:cubicBezTo>
                  <a:pt x="326261" y="76423"/>
                  <a:pt x="326255" y="76423"/>
                  <a:pt x="326250" y="76423"/>
                </a:cubicBezTo>
                <a:close/>
                <a:moveTo>
                  <a:pt x="35998" y="699753"/>
                </a:moveTo>
                <a:lnTo>
                  <a:pt x="452326" y="699753"/>
                </a:lnTo>
                <a:lnTo>
                  <a:pt x="452326" y="748885"/>
                </a:lnTo>
                <a:lnTo>
                  <a:pt x="35998" y="74888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4" name="Google Shape;1024;p69"/>
          <p:cNvSpPr/>
          <p:nvPr/>
        </p:nvSpPr>
        <p:spPr>
          <a:xfrm>
            <a:off x="4265246" y="4147734"/>
            <a:ext cx="569678" cy="591584"/>
          </a:xfrm>
          <a:custGeom>
            <a:avLst/>
            <a:gdLst/>
            <a:ahLst/>
            <a:cxnLst/>
            <a:rect l="l" t="t" r="r" b="b"/>
            <a:pathLst>
              <a:path w="711696" h="739061" extrusionOk="0">
                <a:moveTo>
                  <a:pt x="356908" y="0"/>
                </a:moveTo>
                <a:cubicBezTo>
                  <a:pt x="249922" y="0"/>
                  <a:pt x="159934" y="38351"/>
                  <a:pt x="97389" y="103640"/>
                </a:cubicBezTo>
                <a:cubicBezTo>
                  <a:pt x="34844" y="168929"/>
                  <a:pt x="0" y="260614"/>
                  <a:pt x="0" y="365354"/>
                </a:cubicBezTo>
                <a:cubicBezTo>
                  <a:pt x="0" y="428304"/>
                  <a:pt x="4872" y="520575"/>
                  <a:pt x="52667" y="598996"/>
                </a:cubicBezTo>
                <a:cubicBezTo>
                  <a:pt x="100461" y="677417"/>
                  <a:pt x="192641" y="739062"/>
                  <a:pt x="354806" y="739062"/>
                </a:cubicBezTo>
                <a:cubicBezTo>
                  <a:pt x="364747" y="739056"/>
                  <a:pt x="372800" y="730994"/>
                  <a:pt x="372796" y="721054"/>
                </a:cubicBezTo>
                <a:cubicBezTo>
                  <a:pt x="372790" y="711121"/>
                  <a:pt x="364739" y="703070"/>
                  <a:pt x="354806" y="703064"/>
                </a:cubicBezTo>
                <a:cubicBezTo>
                  <a:pt x="201460" y="703064"/>
                  <a:pt x="125190" y="648777"/>
                  <a:pt x="83455" y="580300"/>
                </a:cubicBezTo>
                <a:cubicBezTo>
                  <a:pt x="41721" y="511822"/>
                  <a:pt x="35998" y="426239"/>
                  <a:pt x="35998" y="365354"/>
                </a:cubicBezTo>
                <a:cubicBezTo>
                  <a:pt x="35998" y="268560"/>
                  <a:pt x="67849" y="186516"/>
                  <a:pt x="123397" y="128532"/>
                </a:cubicBezTo>
                <a:cubicBezTo>
                  <a:pt x="178945" y="70547"/>
                  <a:pt x="258436" y="35998"/>
                  <a:pt x="356908" y="35998"/>
                </a:cubicBezTo>
                <a:cubicBezTo>
                  <a:pt x="478228" y="35998"/>
                  <a:pt x="556420" y="70400"/>
                  <a:pt x="605526" y="124606"/>
                </a:cubicBezTo>
                <a:cubicBezTo>
                  <a:pt x="654632" y="178813"/>
                  <a:pt x="675698" y="254961"/>
                  <a:pt x="675698" y="342212"/>
                </a:cubicBezTo>
                <a:cubicBezTo>
                  <a:pt x="675698" y="461930"/>
                  <a:pt x="627726" y="512849"/>
                  <a:pt x="580002" y="538181"/>
                </a:cubicBezTo>
                <a:cubicBezTo>
                  <a:pt x="545722" y="556376"/>
                  <a:pt x="517864" y="559110"/>
                  <a:pt x="501197" y="559761"/>
                </a:cubicBezTo>
                <a:lnTo>
                  <a:pt x="501197" y="243929"/>
                </a:lnTo>
                <a:cubicBezTo>
                  <a:pt x="501218" y="243433"/>
                  <a:pt x="501218" y="242937"/>
                  <a:pt x="501197" y="242441"/>
                </a:cubicBezTo>
                <a:lnTo>
                  <a:pt x="501197" y="174873"/>
                </a:lnTo>
                <a:cubicBezTo>
                  <a:pt x="501202" y="164932"/>
                  <a:pt x="493147" y="156869"/>
                  <a:pt x="483205" y="156865"/>
                </a:cubicBezTo>
                <a:cubicBezTo>
                  <a:pt x="483200" y="156865"/>
                  <a:pt x="483195" y="156865"/>
                  <a:pt x="483189" y="156865"/>
                </a:cubicBezTo>
                <a:cubicBezTo>
                  <a:pt x="473248" y="156860"/>
                  <a:pt x="465186" y="164915"/>
                  <a:pt x="465181" y="174857"/>
                </a:cubicBezTo>
                <a:cubicBezTo>
                  <a:pt x="465181" y="174862"/>
                  <a:pt x="465181" y="174868"/>
                  <a:pt x="465181" y="174873"/>
                </a:cubicBezTo>
                <a:lnTo>
                  <a:pt x="465181" y="186203"/>
                </a:lnTo>
                <a:cubicBezTo>
                  <a:pt x="442890" y="168540"/>
                  <a:pt x="407638" y="153925"/>
                  <a:pt x="354806" y="153925"/>
                </a:cubicBezTo>
                <a:cubicBezTo>
                  <a:pt x="290939" y="153925"/>
                  <a:pt x="235951" y="187959"/>
                  <a:pt x="200806" y="239836"/>
                </a:cubicBezTo>
                <a:cubicBezTo>
                  <a:pt x="165662" y="291714"/>
                  <a:pt x="149341" y="361438"/>
                  <a:pt x="159339" y="435657"/>
                </a:cubicBezTo>
                <a:cubicBezTo>
                  <a:pt x="168546" y="504004"/>
                  <a:pt x="206457" y="567032"/>
                  <a:pt x="266700" y="596540"/>
                </a:cubicBezTo>
                <a:cubicBezTo>
                  <a:pt x="320191" y="622741"/>
                  <a:pt x="389841" y="619955"/>
                  <a:pt x="465181" y="573974"/>
                </a:cubicBezTo>
                <a:lnTo>
                  <a:pt x="465181" y="578755"/>
                </a:lnTo>
                <a:cubicBezTo>
                  <a:pt x="465169" y="588275"/>
                  <a:pt x="472571" y="596158"/>
                  <a:pt x="482073" y="596745"/>
                </a:cubicBezTo>
                <a:cubicBezTo>
                  <a:pt x="482073" y="596745"/>
                  <a:pt x="539366" y="600491"/>
                  <a:pt x="596894" y="569956"/>
                </a:cubicBezTo>
                <a:cubicBezTo>
                  <a:pt x="654421" y="539420"/>
                  <a:pt x="711696" y="472052"/>
                  <a:pt x="711696" y="342212"/>
                </a:cubicBezTo>
                <a:cubicBezTo>
                  <a:pt x="711696" y="249154"/>
                  <a:pt x="689171" y="163227"/>
                  <a:pt x="632259" y="100403"/>
                </a:cubicBezTo>
                <a:cubicBezTo>
                  <a:pt x="575347" y="37580"/>
                  <a:pt x="485148" y="0"/>
                  <a:pt x="356908" y="0"/>
                </a:cubicBezTo>
                <a:close/>
                <a:moveTo>
                  <a:pt x="354806" y="189923"/>
                </a:moveTo>
                <a:cubicBezTo>
                  <a:pt x="408649" y="189923"/>
                  <a:pt x="435091" y="205866"/>
                  <a:pt x="449368" y="220228"/>
                </a:cubicBezTo>
                <a:cubicBezTo>
                  <a:pt x="461233" y="232164"/>
                  <a:pt x="464400" y="241936"/>
                  <a:pt x="465181" y="245045"/>
                </a:cubicBezTo>
                <a:lnTo>
                  <a:pt x="465181" y="530889"/>
                </a:lnTo>
                <a:cubicBezTo>
                  <a:pt x="389586" y="584604"/>
                  <a:pt x="328253" y="586593"/>
                  <a:pt x="282513" y="564189"/>
                </a:cubicBezTo>
                <a:cubicBezTo>
                  <a:pt x="235309" y="541068"/>
                  <a:pt x="202825" y="489015"/>
                  <a:pt x="194983" y="430802"/>
                </a:cubicBezTo>
                <a:cubicBezTo>
                  <a:pt x="186081" y="364718"/>
                  <a:pt x="201010" y="303741"/>
                  <a:pt x="230628" y="260021"/>
                </a:cubicBezTo>
                <a:cubicBezTo>
                  <a:pt x="260245" y="216302"/>
                  <a:pt x="303557" y="189923"/>
                  <a:pt x="354806" y="1899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70"/>
          <p:cNvSpPr/>
          <p:nvPr/>
        </p:nvSpPr>
        <p:spPr>
          <a:xfrm>
            <a:off x="3735862" y="1808192"/>
            <a:ext cx="2096033" cy="1298002"/>
          </a:xfrm>
          <a:custGeom>
            <a:avLst/>
            <a:gdLst/>
            <a:ahLst/>
            <a:cxnLst/>
            <a:rect l="l" t="t" r="r" b="b"/>
            <a:pathLst>
              <a:path w="2551817" h="1580254" extrusionOk="0">
                <a:moveTo>
                  <a:pt x="2489638" y="0"/>
                </a:moveTo>
                <a:lnTo>
                  <a:pt x="0" y="1475351"/>
                </a:lnTo>
                <a:lnTo>
                  <a:pt x="62180" y="1580255"/>
                </a:lnTo>
                <a:lnTo>
                  <a:pt x="2551818" y="104943"/>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0" name="Google Shape;1030;p70"/>
          <p:cNvSpPr/>
          <p:nvPr/>
        </p:nvSpPr>
        <p:spPr>
          <a:xfrm>
            <a:off x="5150008" y="1018160"/>
            <a:ext cx="1540024" cy="1540024"/>
          </a:xfrm>
          <a:custGeom>
            <a:avLst/>
            <a:gdLst/>
            <a:ahLst/>
            <a:cxnLst/>
            <a:rect l="l" t="t" r="r" b="b"/>
            <a:pathLst>
              <a:path w="1874903" h="1874904" extrusionOk="0">
                <a:moveTo>
                  <a:pt x="1874904" y="937452"/>
                </a:moveTo>
                <a:cubicBezTo>
                  <a:pt x="1874904" y="1455193"/>
                  <a:pt x="1455192" y="1874904"/>
                  <a:pt x="937452" y="1874904"/>
                </a:cubicBezTo>
                <a:cubicBezTo>
                  <a:pt x="419712" y="1874904"/>
                  <a:pt x="0" y="1455193"/>
                  <a:pt x="0" y="937452"/>
                </a:cubicBezTo>
                <a:cubicBezTo>
                  <a:pt x="0" y="419712"/>
                  <a:pt x="419711" y="0"/>
                  <a:pt x="937452" y="0"/>
                </a:cubicBezTo>
                <a:cubicBezTo>
                  <a:pt x="1455193" y="0"/>
                  <a:pt x="1874904" y="419712"/>
                  <a:pt x="1874904" y="937452"/>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1" name="Google Shape;1031;p70"/>
          <p:cNvSpPr/>
          <p:nvPr/>
        </p:nvSpPr>
        <p:spPr>
          <a:xfrm>
            <a:off x="3442793" y="3497908"/>
            <a:ext cx="2377784" cy="119661"/>
          </a:xfrm>
          <a:custGeom>
            <a:avLst/>
            <a:gdLst/>
            <a:ahLst/>
            <a:cxnLst/>
            <a:rect l="l" t="t" r="r" b="b"/>
            <a:pathLst>
              <a:path w="2894835" h="145681" extrusionOk="0">
                <a:moveTo>
                  <a:pt x="2893804" y="0"/>
                </a:moveTo>
                <a:lnTo>
                  <a:pt x="0" y="23705"/>
                </a:lnTo>
                <a:lnTo>
                  <a:pt x="992" y="145681"/>
                </a:lnTo>
                <a:lnTo>
                  <a:pt x="2894836" y="121977"/>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2" name="Google Shape;1032;p70"/>
          <p:cNvSpPr/>
          <p:nvPr/>
        </p:nvSpPr>
        <p:spPr>
          <a:xfrm>
            <a:off x="5149882" y="2787597"/>
            <a:ext cx="1540277" cy="1540276"/>
          </a:xfrm>
          <a:custGeom>
            <a:avLst/>
            <a:gdLst/>
            <a:ahLst/>
            <a:cxnLst/>
            <a:rect l="l" t="t" r="r" b="b"/>
            <a:pathLst>
              <a:path w="1875211" h="1875211" extrusionOk="0">
                <a:moveTo>
                  <a:pt x="1747974" y="1408901"/>
                </a:moveTo>
                <a:cubicBezTo>
                  <a:pt x="1487684" y="1856455"/>
                  <a:pt x="913864" y="2008263"/>
                  <a:pt x="466310" y="1747974"/>
                </a:cubicBezTo>
                <a:cubicBezTo>
                  <a:pt x="18756" y="1487684"/>
                  <a:pt x="-133052" y="913864"/>
                  <a:pt x="127238" y="466310"/>
                </a:cubicBezTo>
                <a:cubicBezTo>
                  <a:pt x="387527" y="18756"/>
                  <a:pt x="961348" y="-133052"/>
                  <a:pt x="1408902" y="127237"/>
                </a:cubicBezTo>
                <a:cubicBezTo>
                  <a:pt x="1856456" y="387527"/>
                  <a:pt x="2008263" y="961347"/>
                  <a:pt x="1747974" y="1408901"/>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3" name="Google Shape;1033;p70"/>
          <p:cNvSpPr/>
          <p:nvPr/>
        </p:nvSpPr>
        <p:spPr>
          <a:xfrm>
            <a:off x="3710619" y="4009249"/>
            <a:ext cx="2096033" cy="1298035"/>
          </a:xfrm>
          <a:custGeom>
            <a:avLst/>
            <a:gdLst/>
            <a:ahLst/>
            <a:cxnLst/>
            <a:rect l="l" t="t" r="r" b="b"/>
            <a:pathLst>
              <a:path w="2551817" h="1580294" extrusionOk="0">
                <a:moveTo>
                  <a:pt x="62179" y="0"/>
                </a:moveTo>
                <a:lnTo>
                  <a:pt x="0" y="104943"/>
                </a:lnTo>
                <a:lnTo>
                  <a:pt x="2489638" y="1580295"/>
                </a:lnTo>
                <a:lnTo>
                  <a:pt x="2551818" y="1475351"/>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4" name="Google Shape;1034;p70"/>
          <p:cNvSpPr/>
          <p:nvPr/>
        </p:nvSpPr>
        <p:spPr>
          <a:xfrm>
            <a:off x="5150008" y="4557286"/>
            <a:ext cx="1540024" cy="1540023"/>
          </a:xfrm>
          <a:custGeom>
            <a:avLst/>
            <a:gdLst/>
            <a:ahLst/>
            <a:cxnLst/>
            <a:rect l="l" t="t" r="r" b="b"/>
            <a:pathLst>
              <a:path w="1874903" h="1874903" extrusionOk="0">
                <a:moveTo>
                  <a:pt x="1874903" y="937452"/>
                </a:moveTo>
                <a:cubicBezTo>
                  <a:pt x="1874903" y="419712"/>
                  <a:pt x="1455192" y="0"/>
                  <a:pt x="937452" y="0"/>
                </a:cubicBezTo>
                <a:cubicBezTo>
                  <a:pt x="419711" y="0"/>
                  <a:pt x="0" y="419712"/>
                  <a:pt x="0" y="937452"/>
                </a:cubicBezTo>
                <a:cubicBezTo>
                  <a:pt x="0" y="1455193"/>
                  <a:pt x="419711" y="1874904"/>
                  <a:pt x="937452" y="1874904"/>
                </a:cubicBezTo>
                <a:cubicBezTo>
                  <a:pt x="1455192" y="1874904"/>
                  <a:pt x="1874903" y="1455192"/>
                  <a:pt x="1874903" y="937452"/>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35" name="Google Shape;1035;p70"/>
          <p:cNvGrpSpPr/>
          <p:nvPr/>
        </p:nvGrpSpPr>
        <p:grpSpPr>
          <a:xfrm>
            <a:off x="797558" y="1603826"/>
            <a:ext cx="3882572" cy="3882572"/>
            <a:chOff x="1142990" y="1756433"/>
            <a:chExt cx="3345134" cy="3345134"/>
          </a:xfrm>
        </p:grpSpPr>
        <p:sp>
          <p:nvSpPr>
            <p:cNvPr id="1036" name="Google Shape;1036;p70"/>
            <p:cNvSpPr/>
            <p:nvPr/>
          </p:nvSpPr>
          <p:spPr>
            <a:xfrm>
              <a:off x="1142990" y="1756433"/>
              <a:ext cx="3345134" cy="3345134"/>
            </a:xfrm>
            <a:custGeom>
              <a:avLst/>
              <a:gdLst/>
              <a:ahLst/>
              <a:cxnLst/>
              <a:rect l="l" t="t" r="r" b="b"/>
              <a:pathLst>
                <a:path w="4072537" h="4072537" extrusionOk="0">
                  <a:moveTo>
                    <a:pt x="4072537" y="2036269"/>
                  </a:moveTo>
                  <a:cubicBezTo>
                    <a:pt x="4072537" y="3160869"/>
                    <a:pt x="3160869" y="4072538"/>
                    <a:pt x="2036269" y="4072538"/>
                  </a:cubicBezTo>
                  <a:cubicBezTo>
                    <a:pt x="911669" y="4072538"/>
                    <a:pt x="0" y="3160869"/>
                    <a:pt x="0" y="2036269"/>
                  </a:cubicBezTo>
                  <a:cubicBezTo>
                    <a:pt x="0" y="911669"/>
                    <a:pt x="911669" y="0"/>
                    <a:pt x="2036269" y="0"/>
                  </a:cubicBezTo>
                  <a:cubicBezTo>
                    <a:pt x="3160869" y="0"/>
                    <a:pt x="4072537" y="911669"/>
                    <a:pt x="4072537" y="2036269"/>
                  </a:cubicBez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7" name="Google Shape;1037;p70"/>
            <p:cNvSpPr/>
            <p:nvPr/>
          </p:nvSpPr>
          <p:spPr>
            <a:xfrm>
              <a:off x="1319068" y="1932511"/>
              <a:ext cx="2992980" cy="2992980"/>
            </a:xfrm>
            <a:custGeom>
              <a:avLst/>
              <a:gdLst/>
              <a:ahLst/>
              <a:cxnLst/>
              <a:rect l="l" t="t" r="r" b="b"/>
              <a:pathLst>
                <a:path w="3356861" h="3356861" extrusionOk="0">
                  <a:moveTo>
                    <a:pt x="3356862" y="1678431"/>
                  </a:moveTo>
                  <a:cubicBezTo>
                    <a:pt x="3356862" y="2605402"/>
                    <a:pt x="2605402" y="3356861"/>
                    <a:pt x="1678431" y="3356862"/>
                  </a:cubicBezTo>
                  <a:cubicBezTo>
                    <a:pt x="751459" y="3356862"/>
                    <a:pt x="0" y="2605402"/>
                    <a:pt x="0" y="1678431"/>
                  </a:cubicBezTo>
                  <a:cubicBezTo>
                    <a:pt x="0" y="751459"/>
                    <a:pt x="751459" y="0"/>
                    <a:pt x="1678431" y="0"/>
                  </a:cubicBezTo>
                  <a:cubicBezTo>
                    <a:pt x="2605402" y="0"/>
                    <a:pt x="3356862" y="751459"/>
                    <a:pt x="3356862" y="1678431"/>
                  </a:cubicBezTo>
                  <a:close/>
                </a:path>
              </a:pathLst>
            </a:custGeom>
            <a:solidFill>
              <a:srgbClr val="F9F9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8" name="Google Shape;1038;p70"/>
          <p:cNvSpPr txBox="1"/>
          <p:nvPr/>
        </p:nvSpPr>
        <p:spPr>
          <a:xfrm>
            <a:off x="7094962" y="1697051"/>
            <a:ext cx="3743778" cy="56675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skaka itgreat nes remque trie.</a:t>
            </a:r>
            <a:endParaRPr sz="1100">
              <a:solidFill>
                <a:srgbClr val="7F7F7F"/>
              </a:solidFill>
              <a:latin typeface="Lato"/>
              <a:ea typeface="Lato"/>
              <a:cs typeface="Lato"/>
              <a:sym typeface="Lato"/>
            </a:endParaRPr>
          </a:p>
        </p:txBody>
      </p:sp>
      <p:sp>
        <p:nvSpPr>
          <p:cNvPr id="1039" name="Google Shape;1039;p70"/>
          <p:cNvSpPr txBox="1"/>
          <p:nvPr/>
        </p:nvSpPr>
        <p:spPr>
          <a:xfrm>
            <a:off x="7094962" y="1312536"/>
            <a:ext cx="20686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rgbClr val="595959"/>
                </a:solidFill>
                <a:latin typeface="Lato Black"/>
                <a:ea typeface="Lato Black"/>
                <a:cs typeface="Lato Black"/>
                <a:sym typeface="Lato Black"/>
              </a:rPr>
              <a:t>Your Text Here</a:t>
            </a:r>
            <a:endParaRPr sz="1800">
              <a:solidFill>
                <a:srgbClr val="595959"/>
              </a:solidFill>
              <a:latin typeface="Lato Black"/>
              <a:ea typeface="Lato Black"/>
              <a:cs typeface="Lato Black"/>
              <a:sym typeface="Lato Black"/>
            </a:endParaRPr>
          </a:p>
        </p:txBody>
      </p:sp>
      <p:sp>
        <p:nvSpPr>
          <p:cNvPr id="1040" name="Google Shape;1040;p70"/>
          <p:cNvSpPr txBox="1"/>
          <p:nvPr/>
        </p:nvSpPr>
        <p:spPr>
          <a:xfrm>
            <a:off x="7094962" y="3466614"/>
            <a:ext cx="3743778" cy="56675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skaka itgreat nes remque trie.</a:t>
            </a:r>
            <a:endParaRPr sz="1100">
              <a:solidFill>
                <a:srgbClr val="7F7F7F"/>
              </a:solidFill>
              <a:latin typeface="Lato"/>
              <a:ea typeface="Lato"/>
              <a:cs typeface="Lato"/>
              <a:sym typeface="Lato"/>
            </a:endParaRPr>
          </a:p>
        </p:txBody>
      </p:sp>
      <p:sp>
        <p:nvSpPr>
          <p:cNvPr id="1041" name="Google Shape;1041;p70"/>
          <p:cNvSpPr txBox="1"/>
          <p:nvPr/>
        </p:nvSpPr>
        <p:spPr>
          <a:xfrm>
            <a:off x="7094962" y="3082099"/>
            <a:ext cx="20686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rgbClr val="595959"/>
                </a:solidFill>
                <a:latin typeface="Lato Black"/>
                <a:ea typeface="Lato Black"/>
                <a:cs typeface="Lato Black"/>
                <a:sym typeface="Lato Black"/>
              </a:rPr>
              <a:t>Your Text Here</a:t>
            </a:r>
            <a:endParaRPr sz="1800">
              <a:solidFill>
                <a:srgbClr val="595959"/>
              </a:solidFill>
              <a:latin typeface="Lato Black"/>
              <a:ea typeface="Lato Black"/>
              <a:cs typeface="Lato Black"/>
              <a:sym typeface="Lato Black"/>
            </a:endParaRPr>
          </a:p>
        </p:txBody>
      </p:sp>
      <p:sp>
        <p:nvSpPr>
          <p:cNvPr id="1042" name="Google Shape;1042;p70"/>
          <p:cNvSpPr txBox="1"/>
          <p:nvPr/>
        </p:nvSpPr>
        <p:spPr>
          <a:xfrm>
            <a:off x="7094962" y="5236176"/>
            <a:ext cx="3743778" cy="56675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skaka itgreat nes remque trie.</a:t>
            </a:r>
            <a:endParaRPr sz="1100">
              <a:solidFill>
                <a:srgbClr val="7F7F7F"/>
              </a:solidFill>
              <a:latin typeface="Lato"/>
              <a:ea typeface="Lato"/>
              <a:cs typeface="Lato"/>
              <a:sym typeface="Lato"/>
            </a:endParaRPr>
          </a:p>
        </p:txBody>
      </p:sp>
      <p:sp>
        <p:nvSpPr>
          <p:cNvPr id="1043" name="Google Shape;1043;p70"/>
          <p:cNvSpPr txBox="1"/>
          <p:nvPr/>
        </p:nvSpPr>
        <p:spPr>
          <a:xfrm>
            <a:off x="7094962" y="4851661"/>
            <a:ext cx="20686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rgbClr val="595959"/>
                </a:solidFill>
                <a:latin typeface="Lato Black"/>
                <a:ea typeface="Lato Black"/>
                <a:cs typeface="Lato Black"/>
                <a:sym typeface="Lato Black"/>
              </a:rPr>
              <a:t>Your Text Here</a:t>
            </a:r>
            <a:endParaRPr sz="1800">
              <a:solidFill>
                <a:srgbClr val="595959"/>
              </a:solidFill>
              <a:latin typeface="Lato Black"/>
              <a:ea typeface="Lato Black"/>
              <a:cs typeface="Lato Black"/>
              <a:sym typeface="Lato Black"/>
            </a:endParaRPr>
          </a:p>
        </p:txBody>
      </p:sp>
      <p:sp>
        <p:nvSpPr>
          <p:cNvPr id="1044" name="Google Shape;1044;p70"/>
          <p:cNvSpPr txBox="1"/>
          <p:nvPr/>
        </p:nvSpPr>
        <p:spPr>
          <a:xfrm>
            <a:off x="1059543" y="385663"/>
            <a:ext cx="28289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sp>
        <p:nvSpPr>
          <p:cNvPr id="1045" name="Google Shape;1045;p70"/>
          <p:cNvSpPr txBox="1"/>
          <p:nvPr/>
        </p:nvSpPr>
        <p:spPr>
          <a:xfrm>
            <a:off x="1640795" y="3896226"/>
            <a:ext cx="2196098" cy="82067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skaka itgreat nes remque trie.</a:t>
            </a:r>
            <a:endParaRPr sz="1100">
              <a:solidFill>
                <a:srgbClr val="7F7F7F"/>
              </a:solidFill>
              <a:latin typeface="Lato"/>
              <a:ea typeface="Lato"/>
              <a:cs typeface="Lato"/>
              <a:sym typeface="Lato"/>
            </a:endParaRPr>
          </a:p>
        </p:txBody>
      </p:sp>
      <p:sp>
        <p:nvSpPr>
          <p:cNvPr id="1046" name="Google Shape;1046;p70"/>
          <p:cNvSpPr txBox="1"/>
          <p:nvPr/>
        </p:nvSpPr>
        <p:spPr>
          <a:xfrm>
            <a:off x="1704509" y="2420656"/>
            <a:ext cx="2068671"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3200">
                <a:solidFill>
                  <a:srgbClr val="595959"/>
                </a:solidFill>
                <a:latin typeface="Lato Black"/>
                <a:ea typeface="Lato Black"/>
                <a:cs typeface="Lato Black"/>
                <a:sym typeface="Lato Black"/>
              </a:rPr>
              <a:t>Your Text Here</a:t>
            </a:r>
            <a:endParaRPr sz="3200">
              <a:solidFill>
                <a:srgbClr val="595959"/>
              </a:solidFill>
              <a:latin typeface="Lato Black"/>
              <a:ea typeface="Lato Black"/>
              <a:cs typeface="Lato Black"/>
              <a:sym typeface="Lato Black"/>
            </a:endParaRPr>
          </a:p>
        </p:txBody>
      </p:sp>
      <p:cxnSp>
        <p:nvCxnSpPr>
          <p:cNvPr id="1047" name="Google Shape;1047;p70"/>
          <p:cNvCxnSpPr/>
          <p:nvPr/>
        </p:nvCxnSpPr>
        <p:spPr>
          <a:xfrm>
            <a:off x="2405824" y="3712577"/>
            <a:ext cx="666040" cy="0"/>
          </a:xfrm>
          <a:prstGeom prst="straightConnector1">
            <a:avLst/>
          </a:prstGeom>
          <a:noFill/>
          <a:ln w="38100" cap="flat" cmpd="sng">
            <a:solidFill>
              <a:srgbClr val="FFBE42"/>
            </a:solidFill>
            <a:prstDash val="solid"/>
            <a:miter lim="800000"/>
            <a:headEnd type="none" w="sm" len="sm"/>
            <a:tailEnd type="none" w="sm" len="sm"/>
          </a:ln>
        </p:spPr>
      </p:cxnSp>
      <p:grpSp>
        <p:nvGrpSpPr>
          <p:cNvPr id="1048" name="Google Shape;1048;p70"/>
          <p:cNvGrpSpPr/>
          <p:nvPr/>
        </p:nvGrpSpPr>
        <p:grpSpPr>
          <a:xfrm>
            <a:off x="11442253" y="3040434"/>
            <a:ext cx="191152" cy="777129"/>
            <a:chOff x="11659218" y="337737"/>
            <a:chExt cx="238248" cy="968596"/>
          </a:xfrm>
        </p:grpSpPr>
        <p:sp>
          <p:nvSpPr>
            <p:cNvPr id="1049" name="Google Shape;1049;p70"/>
            <p:cNvSpPr/>
            <p:nvPr/>
          </p:nvSpPr>
          <p:spPr>
            <a:xfrm rot="8100000">
              <a:off x="11694109" y="372628"/>
              <a:ext cx="168467" cy="168467"/>
            </a:xfrm>
            <a:prstGeom prst="corner">
              <a:avLst>
                <a:gd name="adj1" fmla="val 35417"/>
                <a:gd name="adj2" fmla="val 3541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0" name="Google Shape;1050;p70"/>
            <p:cNvSpPr/>
            <p:nvPr/>
          </p:nvSpPr>
          <p:spPr>
            <a:xfrm rot="-2700000">
              <a:off x="11694109" y="1102976"/>
              <a:ext cx="168467" cy="168467"/>
            </a:xfrm>
            <a:prstGeom prst="corner">
              <a:avLst>
                <a:gd name="adj1" fmla="val 35417"/>
                <a:gd name="adj2" fmla="val 3541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051" name="Google Shape;1051;p70"/>
          <p:cNvPicPr preferRelativeResize="0"/>
          <p:nvPr/>
        </p:nvPicPr>
        <p:blipFill rotWithShape="1">
          <a:blip r:embed="rId3">
            <a:alphaModFix/>
          </a:blip>
          <a:srcRect/>
          <a:stretch/>
        </p:blipFill>
        <p:spPr>
          <a:xfrm>
            <a:off x="362900" y="369183"/>
            <a:ext cx="367121" cy="367121"/>
          </a:xfrm>
          <a:prstGeom prst="rect">
            <a:avLst/>
          </a:prstGeom>
          <a:noFill/>
          <a:ln>
            <a:noFill/>
          </a:ln>
        </p:spPr>
      </p:pic>
      <p:sp>
        <p:nvSpPr>
          <p:cNvPr id="1052" name="Google Shape;1052;p70"/>
          <p:cNvSpPr/>
          <p:nvPr/>
        </p:nvSpPr>
        <p:spPr>
          <a:xfrm>
            <a:off x="5621975" y="3350793"/>
            <a:ext cx="596090" cy="388638"/>
          </a:xfrm>
          <a:custGeom>
            <a:avLst/>
            <a:gdLst/>
            <a:ahLst/>
            <a:cxnLst/>
            <a:rect l="l" t="t" r="r" b="b"/>
            <a:pathLst>
              <a:path w="596090" h="388638" extrusionOk="0">
                <a:moveTo>
                  <a:pt x="424141" y="0"/>
                </a:moveTo>
                <a:cubicBezTo>
                  <a:pt x="417190" y="-2"/>
                  <a:pt x="411553" y="5629"/>
                  <a:pt x="411548" y="12580"/>
                </a:cubicBezTo>
                <a:lnTo>
                  <a:pt x="411548" y="372506"/>
                </a:lnTo>
                <a:cubicBezTo>
                  <a:pt x="411546" y="379458"/>
                  <a:pt x="417180" y="385097"/>
                  <a:pt x="424132" y="385099"/>
                </a:cubicBezTo>
                <a:cubicBezTo>
                  <a:pt x="424135" y="385099"/>
                  <a:pt x="424138" y="385099"/>
                  <a:pt x="424141" y="385099"/>
                </a:cubicBezTo>
                <a:lnTo>
                  <a:pt x="583497" y="385099"/>
                </a:lnTo>
                <a:cubicBezTo>
                  <a:pt x="590450" y="385102"/>
                  <a:pt x="596088" y="379467"/>
                  <a:pt x="596090" y="372515"/>
                </a:cubicBezTo>
                <a:cubicBezTo>
                  <a:pt x="596090" y="372512"/>
                  <a:pt x="596090" y="372509"/>
                  <a:pt x="596090" y="372506"/>
                </a:cubicBezTo>
                <a:lnTo>
                  <a:pt x="596090" y="12581"/>
                </a:lnTo>
                <a:cubicBezTo>
                  <a:pt x="596086" y="5630"/>
                  <a:pt x="590448" y="-2"/>
                  <a:pt x="583497" y="0"/>
                </a:cubicBezTo>
                <a:close/>
                <a:moveTo>
                  <a:pt x="12580" y="677"/>
                </a:moveTo>
                <a:cubicBezTo>
                  <a:pt x="5629" y="681"/>
                  <a:pt x="-2" y="6319"/>
                  <a:pt x="0" y="13270"/>
                </a:cubicBezTo>
                <a:lnTo>
                  <a:pt x="0" y="289218"/>
                </a:lnTo>
                <a:cubicBezTo>
                  <a:pt x="5" y="296164"/>
                  <a:pt x="5634" y="301794"/>
                  <a:pt x="12580" y="301799"/>
                </a:cubicBezTo>
                <a:lnTo>
                  <a:pt x="153553" y="301799"/>
                </a:lnTo>
                <a:lnTo>
                  <a:pt x="153553" y="323043"/>
                </a:lnTo>
                <a:lnTo>
                  <a:pt x="77538" y="323043"/>
                </a:lnTo>
                <a:cubicBezTo>
                  <a:pt x="70585" y="323041"/>
                  <a:pt x="64947" y="328675"/>
                  <a:pt x="64944" y="335628"/>
                </a:cubicBezTo>
                <a:cubicBezTo>
                  <a:pt x="64944" y="335631"/>
                  <a:pt x="64944" y="335634"/>
                  <a:pt x="64944" y="335637"/>
                </a:cubicBezTo>
                <a:lnTo>
                  <a:pt x="64944" y="376045"/>
                </a:lnTo>
                <a:cubicBezTo>
                  <a:pt x="64942" y="382997"/>
                  <a:pt x="70576" y="388636"/>
                  <a:pt x="77529" y="388638"/>
                </a:cubicBezTo>
                <a:cubicBezTo>
                  <a:pt x="77532" y="388638"/>
                  <a:pt x="77535" y="388638"/>
                  <a:pt x="77538" y="388638"/>
                </a:cubicBezTo>
                <a:lnTo>
                  <a:pt x="315133" y="388638"/>
                </a:lnTo>
                <a:cubicBezTo>
                  <a:pt x="322084" y="388633"/>
                  <a:pt x="327716" y="382996"/>
                  <a:pt x="327714" y="376045"/>
                </a:cubicBezTo>
                <a:lnTo>
                  <a:pt x="327714" y="335637"/>
                </a:lnTo>
                <a:cubicBezTo>
                  <a:pt x="327716" y="328686"/>
                  <a:pt x="322084" y="323048"/>
                  <a:pt x="315133" y="323043"/>
                </a:cubicBezTo>
                <a:lnTo>
                  <a:pt x="239105" y="323043"/>
                </a:lnTo>
                <a:lnTo>
                  <a:pt x="239105" y="301799"/>
                </a:lnTo>
                <a:lnTo>
                  <a:pt x="380130" y="301799"/>
                </a:lnTo>
                <a:cubicBezTo>
                  <a:pt x="387081" y="301801"/>
                  <a:pt x="392718" y="296169"/>
                  <a:pt x="392723" y="289218"/>
                </a:cubicBezTo>
                <a:lnTo>
                  <a:pt x="392723" y="13270"/>
                </a:lnTo>
                <a:cubicBezTo>
                  <a:pt x="392726" y="6317"/>
                  <a:pt x="387091" y="679"/>
                  <a:pt x="380139" y="677"/>
                </a:cubicBezTo>
                <a:cubicBezTo>
                  <a:pt x="380136" y="677"/>
                  <a:pt x="380133" y="677"/>
                  <a:pt x="380130" y="677"/>
                </a:cubicBezTo>
                <a:close/>
                <a:moveTo>
                  <a:pt x="436722" y="25174"/>
                </a:moveTo>
                <a:lnTo>
                  <a:pt x="570917" y="25174"/>
                </a:lnTo>
                <a:lnTo>
                  <a:pt x="570917" y="359926"/>
                </a:lnTo>
                <a:lnTo>
                  <a:pt x="436722" y="359926"/>
                </a:lnTo>
                <a:close/>
                <a:moveTo>
                  <a:pt x="25174" y="25863"/>
                </a:moveTo>
                <a:lnTo>
                  <a:pt x="367549" y="25863"/>
                </a:lnTo>
                <a:lnTo>
                  <a:pt x="367549" y="276625"/>
                </a:lnTo>
                <a:lnTo>
                  <a:pt x="25174" y="276625"/>
                </a:lnTo>
                <a:close/>
                <a:moveTo>
                  <a:pt x="475673" y="78618"/>
                </a:moveTo>
                <a:cubicBezTo>
                  <a:pt x="468721" y="78614"/>
                  <a:pt x="463083" y="84248"/>
                  <a:pt x="463079" y="91199"/>
                </a:cubicBezTo>
                <a:cubicBezTo>
                  <a:pt x="463079" y="91203"/>
                  <a:pt x="463079" y="91207"/>
                  <a:pt x="463079" y="91211"/>
                </a:cubicBezTo>
                <a:cubicBezTo>
                  <a:pt x="463083" y="98162"/>
                  <a:pt x="468721" y="103795"/>
                  <a:pt x="475673" y="103791"/>
                </a:cubicBezTo>
                <a:lnTo>
                  <a:pt x="531966" y="103791"/>
                </a:lnTo>
                <a:cubicBezTo>
                  <a:pt x="538917" y="103794"/>
                  <a:pt x="544555" y="98162"/>
                  <a:pt x="544559" y="91211"/>
                </a:cubicBezTo>
                <a:cubicBezTo>
                  <a:pt x="544562" y="84259"/>
                  <a:pt x="538929" y="78621"/>
                  <a:pt x="531977" y="78618"/>
                </a:cubicBezTo>
                <a:cubicBezTo>
                  <a:pt x="531973" y="78618"/>
                  <a:pt x="531969" y="78618"/>
                  <a:pt x="531966" y="78618"/>
                </a:cubicBezTo>
                <a:close/>
                <a:moveTo>
                  <a:pt x="475673" y="117321"/>
                </a:moveTo>
                <a:cubicBezTo>
                  <a:pt x="468721" y="117318"/>
                  <a:pt x="463083" y="122950"/>
                  <a:pt x="463079" y="129902"/>
                </a:cubicBezTo>
                <a:cubicBezTo>
                  <a:pt x="463076" y="136854"/>
                  <a:pt x="468709" y="142492"/>
                  <a:pt x="475661" y="142495"/>
                </a:cubicBezTo>
                <a:cubicBezTo>
                  <a:pt x="475665" y="142495"/>
                  <a:pt x="475669" y="142495"/>
                  <a:pt x="475673" y="142495"/>
                </a:cubicBezTo>
                <a:lnTo>
                  <a:pt x="531966" y="142495"/>
                </a:lnTo>
                <a:cubicBezTo>
                  <a:pt x="538918" y="142498"/>
                  <a:pt x="544556" y="136865"/>
                  <a:pt x="544559" y="129913"/>
                </a:cubicBezTo>
                <a:cubicBezTo>
                  <a:pt x="544559" y="129909"/>
                  <a:pt x="544559" y="129906"/>
                  <a:pt x="544559" y="129902"/>
                </a:cubicBezTo>
                <a:cubicBezTo>
                  <a:pt x="544555" y="122950"/>
                  <a:pt x="538917" y="117318"/>
                  <a:pt x="531966" y="117321"/>
                </a:cubicBezTo>
                <a:close/>
                <a:moveTo>
                  <a:pt x="500261" y="218264"/>
                </a:moveTo>
                <a:cubicBezTo>
                  <a:pt x="493310" y="218260"/>
                  <a:pt x="487672" y="223893"/>
                  <a:pt x="487668" y="230844"/>
                </a:cubicBezTo>
                <a:cubicBezTo>
                  <a:pt x="487665" y="237796"/>
                  <a:pt x="493298" y="243434"/>
                  <a:pt x="500250" y="243437"/>
                </a:cubicBezTo>
                <a:cubicBezTo>
                  <a:pt x="500253" y="243437"/>
                  <a:pt x="500257" y="243437"/>
                  <a:pt x="500261" y="243437"/>
                </a:cubicBezTo>
                <a:lnTo>
                  <a:pt x="514116" y="243437"/>
                </a:lnTo>
                <a:cubicBezTo>
                  <a:pt x="521068" y="243441"/>
                  <a:pt x="526707" y="237807"/>
                  <a:pt x="526710" y="230855"/>
                </a:cubicBezTo>
                <a:cubicBezTo>
                  <a:pt x="526710" y="230852"/>
                  <a:pt x="526710" y="230848"/>
                  <a:pt x="526710" y="230844"/>
                </a:cubicBezTo>
                <a:cubicBezTo>
                  <a:pt x="526706" y="223893"/>
                  <a:pt x="521068" y="218260"/>
                  <a:pt x="514116" y="218264"/>
                </a:cubicBezTo>
                <a:close/>
                <a:moveTo>
                  <a:pt x="178727" y="306573"/>
                </a:moveTo>
                <a:lnTo>
                  <a:pt x="213931" y="306573"/>
                </a:lnTo>
                <a:lnTo>
                  <a:pt x="213931" y="323043"/>
                </a:lnTo>
                <a:lnTo>
                  <a:pt x="178727" y="323043"/>
                </a:lnTo>
                <a:close/>
                <a:moveTo>
                  <a:pt x="90118" y="348217"/>
                </a:moveTo>
                <a:lnTo>
                  <a:pt x="302540" y="348217"/>
                </a:lnTo>
                <a:lnTo>
                  <a:pt x="302540" y="363464"/>
                </a:lnTo>
                <a:lnTo>
                  <a:pt x="90118" y="36346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3" name="Google Shape;1053;p70"/>
          <p:cNvSpPr/>
          <p:nvPr/>
        </p:nvSpPr>
        <p:spPr>
          <a:xfrm>
            <a:off x="5621950" y="1595371"/>
            <a:ext cx="596141" cy="385603"/>
          </a:xfrm>
          <a:custGeom>
            <a:avLst/>
            <a:gdLst/>
            <a:ahLst/>
            <a:cxnLst/>
            <a:rect l="l" t="t" r="r" b="b"/>
            <a:pathLst>
              <a:path w="596141" h="385603" extrusionOk="0">
                <a:moveTo>
                  <a:pt x="92713" y="0"/>
                </a:moveTo>
                <a:cubicBezTo>
                  <a:pt x="85762" y="-3"/>
                  <a:pt x="80124" y="5629"/>
                  <a:pt x="80119" y="12580"/>
                </a:cubicBezTo>
                <a:lnTo>
                  <a:pt x="80119" y="242110"/>
                </a:lnTo>
                <a:lnTo>
                  <a:pt x="80119" y="259621"/>
                </a:lnTo>
                <a:lnTo>
                  <a:pt x="3714" y="336027"/>
                </a:lnTo>
                <a:cubicBezTo>
                  <a:pt x="-4218" y="343956"/>
                  <a:pt x="1397" y="357517"/>
                  <a:pt x="12612" y="357519"/>
                </a:cubicBezTo>
                <a:lnTo>
                  <a:pt x="583529" y="357519"/>
                </a:lnTo>
                <a:cubicBezTo>
                  <a:pt x="594744" y="357517"/>
                  <a:pt x="600359" y="343956"/>
                  <a:pt x="592427" y="336027"/>
                </a:cubicBezTo>
                <a:lnTo>
                  <a:pt x="516022" y="259621"/>
                </a:lnTo>
                <a:lnTo>
                  <a:pt x="516022" y="242110"/>
                </a:lnTo>
                <a:lnTo>
                  <a:pt x="516022" y="12580"/>
                </a:lnTo>
                <a:cubicBezTo>
                  <a:pt x="516017" y="5629"/>
                  <a:pt x="510379" y="-3"/>
                  <a:pt x="503428" y="0"/>
                </a:cubicBezTo>
                <a:close/>
                <a:moveTo>
                  <a:pt x="105293" y="25174"/>
                </a:moveTo>
                <a:lnTo>
                  <a:pt x="490848" y="25174"/>
                </a:lnTo>
                <a:lnTo>
                  <a:pt x="490848" y="229517"/>
                </a:lnTo>
                <a:lnTo>
                  <a:pt x="105293" y="229517"/>
                </a:lnTo>
                <a:close/>
                <a:moveTo>
                  <a:pt x="298097" y="50738"/>
                </a:moveTo>
                <a:cubicBezTo>
                  <a:pt x="254617" y="50738"/>
                  <a:pt x="219068" y="85920"/>
                  <a:pt x="218360" y="129238"/>
                </a:cubicBezTo>
                <a:lnTo>
                  <a:pt x="218360" y="129252"/>
                </a:lnTo>
                <a:cubicBezTo>
                  <a:pt x="218307" y="129679"/>
                  <a:pt x="218285" y="130110"/>
                  <a:pt x="218285" y="130540"/>
                </a:cubicBezTo>
                <a:cubicBezTo>
                  <a:pt x="218289" y="130928"/>
                  <a:pt x="218311" y="131313"/>
                  <a:pt x="218360" y="131699"/>
                </a:cubicBezTo>
                <a:cubicBezTo>
                  <a:pt x="218992" y="175081"/>
                  <a:pt x="254569" y="210303"/>
                  <a:pt x="298097" y="210303"/>
                </a:cubicBezTo>
                <a:cubicBezTo>
                  <a:pt x="340285" y="210303"/>
                  <a:pt x="374197" y="176958"/>
                  <a:pt x="376870" y="135419"/>
                </a:cubicBezTo>
                <a:cubicBezTo>
                  <a:pt x="376871" y="135415"/>
                  <a:pt x="376870" y="135411"/>
                  <a:pt x="376870" y="135406"/>
                </a:cubicBezTo>
                <a:cubicBezTo>
                  <a:pt x="376971" y="135179"/>
                  <a:pt x="377071" y="134933"/>
                  <a:pt x="377142" y="134691"/>
                </a:cubicBezTo>
                <a:cubicBezTo>
                  <a:pt x="377217" y="134489"/>
                  <a:pt x="377268" y="134293"/>
                  <a:pt x="377343" y="134092"/>
                </a:cubicBezTo>
                <a:cubicBezTo>
                  <a:pt x="377356" y="134041"/>
                  <a:pt x="377370" y="134016"/>
                  <a:pt x="377397" y="133966"/>
                </a:cubicBezTo>
                <a:cubicBezTo>
                  <a:pt x="377417" y="133890"/>
                  <a:pt x="377423" y="133815"/>
                  <a:pt x="377450" y="133739"/>
                </a:cubicBezTo>
                <a:cubicBezTo>
                  <a:pt x="377503" y="133563"/>
                  <a:pt x="377550" y="133384"/>
                  <a:pt x="377575" y="133206"/>
                </a:cubicBezTo>
                <a:cubicBezTo>
                  <a:pt x="377629" y="133004"/>
                  <a:pt x="377651" y="132798"/>
                  <a:pt x="377702" y="132594"/>
                </a:cubicBezTo>
                <a:cubicBezTo>
                  <a:pt x="377708" y="132543"/>
                  <a:pt x="377721" y="132493"/>
                  <a:pt x="377728" y="132443"/>
                </a:cubicBezTo>
                <a:cubicBezTo>
                  <a:pt x="377755" y="132241"/>
                  <a:pt x="377782" y="132027"/>
                  <a:pt x="377804" y="131818"/>
                </a:cubicBezTo>
                <a:cubicBezTo>
                  <a:pt x="377808" y="131768"/>
                  <a:pt x="377810" y="131718"/>
                  <a:pt x="377817" y="131667"/>
                </a:cubicBezTo>
                <a:cubicBezTo>
                  <a:pt x="377837" y="131466"/>
                  <a:pt x="377843" y="131252"/>
                  <a:pt x="377870" y="131043"/>
                </a:cubicBezTo>
                <a:cubicBezTo>
                  <a:pt x="377877" y="130867"/>
                  <a:pt x="377883" y="130696"/>
                  <a:pt x="377883" y="130522"/>
                </a:cubicBezTo>
                <a:cubicBezTo>
                  <a:pt x="377884" y="130008"/>
                  <a:pt x="377857" y="129495"/>
                  <a:pt x="377783" y="128986"/>
                </a:cubicBezTo>
                <a:cubicBezTo>
                  <a:pt x="377756" y="128734"/>
                  <a:pt x="377708" y="128483"/>
                  <a:pt x="377657" y="128231"/>
                </a:cubicBezTo>
                <a:cubicBezTo>
                  <a:pt x="377556" y="127725"/>
                  <a:pt x="377430" y="127226"/>
                  <a:pt x="377279" y="126735"/>
                </a:cubicBezTo>
                <a:cubicBezTo>
                  <a:pt x="377153" y="126370"/>
                  <a:pt x="377027" y="126010"/>
                  <a:pt x="376889" y="125655"/>
                </a:cubicBezTo>
                <a:cubicBezTo>
                  <a:pt x="374226" y="84107"/>
                  <a:pt x="340311" y="50720"/>
                  <a:pt x="298116" y="50720"/>
                </a:cubicBezTo>
                <a:close/>
                <a:moveTo>
                  <a:pt x="298083" y="76107"/>
                </a:moveTo>
                <a:cubicBezTo>
                  <a:pt x="298310" y="76258"/>
                  <a:pt x="298614" y="76489"/>
                  <a:pt x="299319" y="77239"/>
                </a:cubicBezTo>
                <a:cubicBezTo>
                  <a:pt x="300953" y="78974"/>
                  <a:pt x="303316" y="82602"/>
                  <a:pt x="305330" y="87660"/>
                </a:cubicBezTo>
                <a:cubicBezTo>
                  <a:pt x="308347" y="95237"/>
                  <a:pt x="310735" y="105875"/>
                  <a:pt x="311744" y="117960"/>
                </a:cubicBezTo>
                <a:lnTo>
                  <a:pt x="284423" y="117960"/>
                </a:lnTo>
                <a:cubicBezTo>
                  <a:pt x="285445" y="105876"/>
                  <a:pt x="287846" y="95236"/>
                  <a:pt x="290863" y="87660"/>
                </a:cubicBezTo>
                <a:cubicBezTo>
                  <a:pt x="292877" y="82602"/>
                  <a:pt x="295188" y="78974"/>
                  <a:pt x="296822" y="77239"/>
                </a:cubicBezTo>
                <a:cubicBezTo>
                  <a:pt x="297527" y="76489"/>
                  <a:pt x="297856" y="76263"/>
                  <a:pt x="298083" y="76107"/>
                </a:cubicBezTo>
                <a:close/>
                <a:moveTo>
                  <a:pt x="331674" y="87438"/>
                </a:moveTo>
                <a:cubicBezTo>
                  <a:pt x="341307" y="94948"/>
                  <a:pt x="348313" y="105621"/>
                  <a:pt x="351189" y="117959"/>
                </a:cubicBezTo>
                <a:lnTo>
                  <a:pt x="336293" y="117959"/>
                </a:lnTo>
                <a:cubicBezTo>
                  <a:pt x="335613" y="106975"/>
                  <a:pt x="334183" y="96556"/>
                  <a:pt x="331674" y="87438"/>
                </a:cubicBezTo>
                <a:close/>
                <a:moveTo>
                  <a:pt x="264349" y="87539"/>
                </a:moveTo>
                <a:cubicBezTo>
                  <a:pt x="261688" y="96648"/>
                  <a:pt x="259971" y="106932"/>
                  <a:pt x="259211" y="117968"/>
                </a:cubicBezTo>
                <a:lnTo>
                  <a:pt x="244965" y="117968"/>
                </a:lnTo>
                <a:cubicBezTo>
                  <a:pt x="247833" y="105688"/>
                  <a:pt x="254775" y="95044"/>
                  <a:pt x="264349" y="87539"/>
                </a:cubicBezTo>
                <a:close/>
                <a:moveTo>
                  <a:pt x="244965" y="143142"/>
                </a:moveTo>
                <a:lnTo>
                  <a:pt x="259211" y="143142"/>
                </a:lnTo>
                <a:cubicBezTo>
                  <a:pt x="259971" y="154165"/>
                  <a:pt x="261703" y="164423"/>
                  <a:pt x="264362" y="173520"/>
                </a:cubicBezTo>
                <a:cubicBezTo>
                  <a:pt x="254789" y="166027"/>
                  <a:pt x="247835" y="155414"/>
                  <a:pt x="244965" y="143142"/>
                </a:cubicBezTo>
                <a:close/>
                <a:moveTo>
                  <a:pt x="284423" y="143142"/>
                </a:moveTo>
                <a:lnTo>
                  <a:pt x="311731" y="143142"/>
                </a:lnTo>
                <a:cubicBezTo>
                  <a:pt x="310721" y="155207"/>
                  <a:pt x="308346" y="165803"/>
                  <a:pt x="305330" y="173376"/>
                </a:cubicBezTo>
                <a:cubicBezTo>
                  <a:pt x="303316" y="178435"/>
                  <a:pt x="300952" y="182063"/>
                  <a:pt x="299319" y="183797"/>
                </a:cubicBezTo>
                <a:cubicBezTo>
                  <a:pt x="298614" y="184545"/>
                  <a:pt x="298302" y="184774"/>
                  <a:pt x="298083" y="184930"/>
                </a:cubicBezTo>
                <a:cubicBezTo>
                  <a:pt x="297857" y="184779"/>
                  <a:pt x="297527" y="184547"/>
                  <a:pt x="296822" y="183797"/>
                </a:cubicBezTo>
                <a:cubicBezTo>
                  <a:pt x="295188" y="182063"/>
                  <a:pt x="292878" y="178435"/>
                  <a:pt x="290864" y="173376"/>
                </a:cubicBezTo>
                <a:cubicBezTo>
                  <a:pt x="287847" y="165803"/>
                  <a:pt x="285447" y="155207"/>
                  <a:pt x="284424" y="143142"/>
                </a:cubicBezTo>
                <a:close/>
                <a:moveTo>
                  <a:pt x="336280" y="143142"/>
                </a:moveTo>
                <a:lnTo>
                  <a:pt x="351189" y="143142"/>
                </a:lnTo>
                <a:cubicBezTo>
                  <a:pt x="348309" y="155476"/>
                  <a:pt x="341299" y="166139"/>
                  <a:pt x="331662" y="173637"/>
                </a:cubicBezTo>
                <a:cubicBezTo>
                  <a:pt x="334174" y="164527"/>
                  <a:pt x="335601" y="154125"/>
                  <a:pt x="336280" y="143142"/>
                </a:cubicBezTo>
                <a:close/>
                <a:moveTo>
                  <a:pt x="97916" y="277428"/>
                </a:moveTo>
                <a:lnTo>
                  <a:pt x="498224" y="277428"/>
                </a:lnTo>
                <a:lnTo>
                  <a:pt x="509725" y="288928"/>
                </a:lnTo>
                <a:lnTo>
                  <a:pt x="86416" y="288928"/>
                </a:lnTo>
                <a:close/>
                <a:moveTo>
                  <a:pt x="61242" y="314102"/>
                </a:moveTo>
                <a:lnTo>
                  <a:pt x="534898" y="314102"/>
                </a:lnTo>
                <a:lnTo>
                  <a:pt x="553138" y="332342"/>
                </a:lnTo>
                <a:lnTo>
                  <a:pt x="43003" y="332342"/>
                </a:lnTo>
                <a:close/>
                <a:moveTo>
                  <a:pt x="92712" y="360430"/>
                </a:moveTo>
                <a:cubicBezTo>
                  <a:pt x="85761" y="360426"/>
                  <a:pt x="80123" y="366059"/>
                  <a:pt x="80119" y="373010"/>
                </a:cubicBezTo>
                <a:cubicBezTo>
                  <a:pt x="80116" y="379966"/>
                  <a:pt x="85756" y="385606"/>
                  <a:pt x="92712" y="385603"/>
                </a:cubicBezTo>
                <a:lnTo>
                  <a:pt x="503428" y="385603"/>
                </a:lnTo>
                <a:cubicBezTo>
                  <a:pt x="510384" y="385606"/>
                  <a:pt x="516024" y="379966"/>
                  <a:pt x="516021" y="373010"/>
                </a:cubicBezTo>
                <a:cubicBezTo>
                  <a:pt x="516018" y="366059"/>
                  <a:pt x="510379" y="360426"/>
                  <a:pt x="503428" y="36043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4" name="Google Shape;1054;p70"/>
          <p:cNvSpPr/>
          <p:nvPr/>
        </p:nvSpPr>
        <p:spPr>
          <a:xfrm>
            <a:off x="5621975" y="5069303"/>
            <a:ext cx="596090" cy="515989"/>
          </a:xfrm>
          <a:custGeom>
            <a:avLst/>
            <a:gdLst/>
            <a:ahLst/>
            <a:cxnLst/>
            <a:rect l="l" t="t" r="r" b="b"/>
            <a:pathLst>
              <a:path w="596090" h="515989" extrusionOk="0">
                <a:moveTo>
                  <a:pt x="92681" y="0"/>
                </a:moveTo>
                <a:cubicBezTo>
                  <a:pt x="85735" y="4"/>
                  <a:pt x="80105" y="5634"/>
                  <a:pt x="80101" y="12580"/>
                </a:cubicBezTo>
                <a:lnTo>
                  <a:pt x="80101" y="285484"/>
                </a:lnTo>
                <a:lnTo>
                  <a:pt x="12580" y="285484"/>
                </a:lnTo>
                <a:cubicBezTo>
                  <a:pt x="5634" y="285489"/>
                  <a:pt x="5" y="291119"/>
                  <a:pt x="0" y="298065"/>
                </a:cubicBezTo>
                <a:lnTo>
                  <a:pt x="0" y="434809"/>
                </a:lnTo>
                <a:cubicBezTo>
                  <a:pt x="-2" y="441760"/>
                  <a:pt x="5629" y="447398"/>
                  <a:pt x="12580" y="447403"/>
                </a:cubicBezTo>
                <a:lnTo>
                  <a:pt x="80101" y="447403"/>
                </a:lnTo>
                <a:lnTo>
                  <a:pt x="80101" y="503396"/>
                </a:lnTo>
                <a:cubicBezTo>
                  <a:pt x="80098" y="510348"/>
                  <a:pt x="85729" y="515985"/>
                  <a:pt x="92681" y="515990"/>
                </a:cubicBezTo>
                <a:cubicBezTo>
                  <a:pt x="99633" y="515993"/>
                  <a:pt x="105271" y="510360"/>
                  <a:pt x="105274" y="503408"/>
                </a:cubicBezTo>
                <a:cubicBezTo>
                  <a:pt x="105274" y="503404"/>
                  <a:pt x="105274" y="503400"/>
                  <a:pt x="105274" y="503396"/>
                </a:cubicBezTo>
                <a:lnTo>
                  <a:pt x="105274" y="447403"/>
                </a:lnTo>
                <a:lnTo>
                  <a:pt x="490569" y="447403"/>
                </a:lnTo>
                <a:lnTo>
                  <a:pt x="490569" y="503396"/>
                </a:lnTo>
                <a:cubicBezTo>
                  <a:pt x="490565" y="510348"/>
                  <a:pt x="496199" y="515986"/>
                  <a:pt x="503151" y="515990"/>
                </a:cubicBezTo>
                <a:cubicBezTo>
                  <a:pt x="503154" y="515990"/>
                  <a:pt x="503158" y="515990"/>
                  <a:pt x="503162" y="515990"/>
                </a:cubicBezTo>
                <a:cubicBezTo>
                  <a:pt x="510113" y="515986"/>
                  <a:pt x="515746" y="510348"/>
                  <a:pt x="515742" y="503396"/>
                </a:cubicBezTo>
                <a:lnTo>
                  <a:pt x="515742" y="447403"/>
                </a:lnTo>
                <a:lnTo>
                  <a:pt x="583510" y="447403"/>
                </a:lnTo>
                <a:cubicBezTo>
                  <a:pt x="590461" y="447398"/>
                  <a:pt x="596093" y="441760"/>
                  <a:pt x="596090" y="434809"/>
                </a:cubicBezTo>
                <a:lnTo>
                  <a:pt x="596090" y="298064"/>
                </a:lnTo>
                <a:cubicBezTo>
                  <a:pt x="596085" y="291118"/>
                  <a:pt x="590456" y="285489"/>
                  <a:pt x="583510" y="285484"/>
                </a:cubicBezTo>
                <a:lnTo>
                  <a:pt x="105274" y="285484"/>
                </a:lnTo>
                <a:lnTo>
                  <a:pt x="105274" y="12580"/>
                </a:lnTo>
                <a:cubicBezTo>
                  <a:pt x="105270" y="5629"/>
                  <a:pt x="99632" y="-3"/>
                  <a:pt x="92681" y="0"/>
                </a:cubicBezTo>
                <a:close/>
                <a:moveTo>
                  <a:pt x="25174" y="310658"/>
                </a:moveTo>
                <a:lnTo>
                  <a:pt x="92681" y="310658"/>
                </a:lnTo>
                <a:lnTo>
                  <a:pt x="570916" y="310658"/>
                </a:lnTo>
                <a:lnTo>
                  <a:pt x="570916" y="422216"/>
                </a:lnTo>
                <a:lnTo>
                  <a:pt x="25174" y="422216"/>
                </a:lnTo>
                <a:close/>
                <a:moveTo>
                  <a:pt x="124346" y="322159"/>
                </a:moveTo>
                <a:cubicBezTo>
                  <a:pt x="100052" y="322159"/>
                  <a:pt x="80101" y="342162"/>
                  <a:pt x="80101" y="366457"/>
                </a:cubicBezTo>
                <a:cubicBezTo>
                  <a:pt x="80101" y="390751"/>
                  <a:pt x="100052" y="410715"/>
                  <a:pt x="124346" y="410715"/>
                </a:cubicBezTo>
                <a:cubicBezTo>
                  <a:pt x="145176" y="410715"/>
                  <a:pt x="160261" y="394865"/>
                  <a:pt x="164871" y="375368"/>
                </a:cubicBezTo>
                <a:cubicBezTo>
                  <a:pt x="167252" y="373012"/>
                  <a:pt x="168596" y="369805"/>
                  <a:pt x="168606" y="366456"/>
                </a:cubicBezTo>
                <a:cubicBezTo>
                  <a:pt x="168603" y="363098"/>
                  <a:pt x="167259" y="359881"/>
                  <a:pt x="164871" y="357519"/>
                </a:cubicBezTo>
                <a:cubicBezTo>
                  <a:pt x="160249" y="338038"/>
                  <a:pt x="145164" y="322159"/>
                  <a:pt x="124346" y="322159"/>
                </a:cubicBezTo>
                <a:close/>
                <a:moveTo>
                  <a:pt x="209612" y="329834"/>
                </a:moveTo>
                <a:cubicBezTo>
                  <a:pt x="202660" y="329831"/>
                  <a:pt x="197022" y="335463"/>
                  <a:pt x="197018" y="342415"/>
                </a:cubicBezTo>
                <a:cubicBezTo>
                  <a:pt x="197015" y="349367"/>
                  <a:pt x="202648" y="355005"/>
                  <a:pt x="209600" y="355008"/>
                </a:cubicBezTo>
                <a:cubicBezTo>
                  <a:pt x="209604" y="355008"/>
                  <a:pt x="209608" y="355008"/>
                  <a:pt x="209612" y="355008"/>
                </a:cubicBezTo>
                <a:lnTo>
                  <a:pt x="244920" y="355008"/>
                </a:lnTo>
                <a:cubicBezTo>
                  <a:pt x="251871" y="355004"/>
                  <a:pt x="257504" y="349366"/>
                  <a:pt x="257500" y="342415"/>
                </a:cubicBezTo>
                <a:cubicBezTo>
                  <a:pt x="257496" y="335468"/>
                  <a:pt x="251866" y="329838"/>
                  <a:pt x="244920" y="329834"/>
                </a:cubicBezTo>
                <a:close/>
                <a:moveTo>
                  <a:pt x="298025" y="329834"/>
                </a:moveTo>
                <a:cubicBezTo>
                  <a:pt x="291074" y="329831"/>
                  <a:pt x="285436" y="335463"/>
                  <a:pt x="285432" y="342415"/>
                </a:cubicBezTo>
                <a:cubicBezTo>
                  <a:pt x="285428" y="349367"/>
                  <a:pt x="291062" y="355005"/>
                  <a:pt x="298014" y="355008"/>
                </a:cubicBezTo>
                <a:cubicBezTo>
                  <a:pt x="298017" y="355008"/>
                  <a:pt x="298021" y="355008"/>
                  <a:pt x="298025" y="355008"/>
                </a:cubicBezTo>
                <a:lnTo>
                  <a:pt x="333321" y="355008"/>
                </a:lnTo>
                <a:cubicBezTo>
                  <a:pt x="340273" y="355011"/>
                  <a:pt x="345911" y="349378"/>
                  <a:pt x="345914" y="342426"/>
                </a:cubicBezTo>
                <a:cubicBezTo>
                  <a:pt x="345914" y="342422"/>
                  <a:pt x="345914" y="342419"/>
                  <a:pt x="345914" y="342415"/>
                </a:cubicBezTo>
                <a:cubicBezTo>
                  <a:pt x="345910" y="335464"/>
                  <a:pt x="340272" y="329831"/>
                  <a:pt x="333321" y="329835"/>
                </a:cubicBezTo>
                <a:close/>
                <a:moveTo>
                  <a:pt x="379687" y="329834"/>
                </a:moveTo>
                <a:cubicBezTo>
                  <a:pt x="372741" y="329838"/>
                  <a:pt x="367110" y="335468"/>
                  <a:pt x="367107" y="342415"/>
                </a:cubicBezTo>
                <a:cubicBezTo>
                  <a:pt x="367104" y="349366"/>
                  <a:pt x="372736" y="355004"/>
                  <a:pt x="379687" y="355008"/>
                </a:cubicBezTo>
                <a:lnTo>
                  <a:pt x="414995" y="355008"/>
                </a:lnTo>
                <a:cubicBezTo>
                  <a:pt x="421947" y="355011"/>
                  <a:pt x="427586" y="349378"/>
                  <a:pt x="427589" y="342426"/>
                </a:cubicBezTo>
                <a:cubicBezTo>
                  <a:pt x="427589" y="342422"/>
                  <a:pt x="427589" y="342419"/>
                  <a:pt x="427589" y="342415"/>
                </a:cubicBezTo>
                <a:cubicBezTo>
                  <a:pt x="427585" y="335464"/>
                  <a:pt x="421947" y="329831"/>
                  <a:pt x="414995" y="329835"/>
                </a:cubicBezTo>
                <a:close/>
                <a:moveTo>
                  <a:pt x="468101" y="329834"/>
                </a:moveTo>
                <a:cubicBezTo>
                  <a:pt x="461150" y="329831"/>
                  <a:pt x="455512" y="335463"/>
                  <a:pt x="455508" y="342415"/>
                </a:cubicBezTo>
                <a:cubicBezTo>
                  <a:pt x="455504" y="349367"/>
                  <a:pt x="461138" y="355005"/>
                  <a:pt x="468090" y="355008"/>
                </a:cubicBezTo>
                <a:cubicBezTo>
                  <a:pt x="468094" y="355008"/>
                  <a:pt x="468098" y="355008"/>
                  <a:pt x="468101" y="355008"/>
                </a:cubicBezTo>
                <a:lnTo>
                  <a:pt x="503409" y="355008"/>
                </a:lnTo>
                <a:cubicBezTo>
                  <a:pt x="510360" y="355004"/>
                  <a:pt x="515992" y="349366"/>
                  <a:pt x="515989" y="342415"/>
                </a:cubicBezTo>
                <a:cubicBezTo>
                  <a:pt x="515985" y="335468"/>
                  <a:pt x="510355" y="329838"/>
                  <a:pt x="503409" y="329834"/>
                </a:cubicBezTo>
                <a:close/>
                <a:moveTo>
                  <a:pt x="124346" y="347332"/>
                </a:moveTo>
                <a:cubicBezTo>
                  <a:pt x="135035" y="347332"/>
                  <a:pt x="143432" y="355767"/>
                  <a:pt x="143432" y="366457"/>
                </a:cubicBezTo>
                <a:cubicBezTo>
                  <a:pt x="143432" y="377146"/>
                  <a:pt x="135035" y="385542"/>
                  <a:pt x="124346" y="385542"/>
                </a:cubicBezTo>
                <a:cubicBezTo>
                  <a:pt x="113657" y="385542"/>
                  <a:pt x="105274" y="377146"/>
                  <a:pt x="105274" y="366457"/>
                </a:cubicBezTo>
                <a:cubicBezTo>
                  <a:pt x="105274" y="355767"/>
                  <a:pt x="113657" y="347332"/>
                  <a:pt x="124346" y="3473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pic>
        <p:nvPicPr>
          <p:cNvPr id="1059" name="Google Shape;1059;p71"/>
          <p:cNvPicPr preferRelativeResize="0"/>
          <p:nvPr/>
        </p:nvPicPr>
        <p:blipFill rotWithShape="1">
          <a:blip r:embed="rId3">
            <a:alphaModFix/>
          </a:blip>
          <a:srcRect/>
          <a:stretch/>
        </p:blipFill>
        <p:spPr>
          <a:xfrm>
            <a:off x="559241" y="1351430"/>
            <a:ext cx="6527359" cy="4649319"/>
          </a:xfrm>
          <a:prstGeom prst="rect">
            <a:avLst/>
          </a:prstGeom>
          <a:noFill/>
          <a:ln>
            <a:noFill/>
          </a:ln>
        </p:spPr>
      </p:pic>
      <p:sp>
        <p:nvSpPr>
          <p:cNvPr id="1060" name="Google Shape;1060;p71"/>
          <p:cNvSpPr txBox="1"/>
          <p:nvPr/>
        </p:nvSpPr>
        <p:spPr>
          <a:xfrm>
            <a:off x="7453821" y="4188229"/>
            <a:ext cx="1702880" cy="10745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Utroska enim ad minim veniarkam, quis del dark nostrude scexe rcitation ullamco. minar</a:t>
            </a:r>
            <a:endParaRPr/>
          </a:p>
        </p:txBody>
      </p:sp>
      <p:sp>
        <p:nvSpPr>
          <p:cNvPr id="1061" name="Google Shape;1061;p71"/>
          <p:cNvSpPr txBox="1"/>
          <p:nvPr/>
        </p:nvSpPr>
        <p:spPr>
          <a:xfrm>
            <a:off x="9295321" y="4188229"/>
            <a:ext cx="1702880" cy="10745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Utroska enim ad minim veniarkam, quis del dark nostrude scexe rcitation ullamco. Minar klop.</a:t>
            </a:r>
            <a:endParaRPr/>
          </a:p>
        </p:txBody>
      </p:sp>
      <p:sp>
        <p:nvSpPr>
          <p:cNvPr id="1062" name="Google Shape;1062;p71"/>
          <p:cNvSpPr txBox="1"/>
          <p:nvPr/>
        </p:nvSpPr>
        <p:spPr>
          <a:xfrm>
            <a:off x="7453821" y="3768242"/>
            <a:ext cx="1702880" cy="4199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600" b="1">
                <a:solidFill>
                  <a:srgbClr val="1E4E79"/>
                </a:solidFill>
                <a:latin typeface="Montserrat"/>
                <a:ea typeface="Montserrat"/>
                <a:cs typeface="Montserrat"/>
                <a:sym typeface="Montserrat"/>
              </a:rPr>
              <a:t>DATA 1</a:t>
            </a:r>
            <a:endParaRPr/>
          </a:p>
        </p:txBody>
      </p:sp>
      <p:sp>
        <p:nvSpPr>
          <p:cNvPr id="1063" name="Google Shape;1063;p71"/>
          <p:cNvSpPr txBox="1"/>
          <p:nvPr/>
        </p:nvSpPr>
        <p:spPr>
          <a:xfrm>
            <a:off x="9295321" y="3768242"/>
            <a:ext cx="1702880" cy="4199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GB" sz="1600" b="1">
                <a:solidFill>
                  <a:srgbClr val="1E4E79"/>
                </a:solidFill>
                <a:latin typeface="Montserrat"/>
                <a:ea typeface="Montserrat"/>
                <a:cs typeface="Montserrat"/>
                <a:sym typeface="Montserrat"/>
              </a:rPr>
              <a:t>DATA 2</a:t>
            </a:r>
            <a:endParaRPr/>
          </a:p>
        </p:txBody>
      </p:sp>
      <p:sp>
        <p:nvSpPr>
          <p:cNvPr id="1064" name="Google Shape;1064;p71"/>
          <p:cNvSpPr txBox="1"/>
          <p:nvPr/>
        </p:nvSpPr>
        <p:spPr>
          <a:xfrm>
            <a:off x="7453821" y="1555961"/>
            <a:ext cx="354438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4000">
                <a:solidFill>
                  <a:schemeClr val="dk1"/>
                </a:solidFill>
                <a:latin typeface="Roboto Black"/>
                <a:ea typeface="Roboto Black"/>
                <a:cs typeface="Roboto Black"/>
                <a:sym typeface="Roboto Black"/>
              </a:rPr>
              <a:t>Lorem Ipsum Dolour</a:t>
            </a:r>
            <a:endParaRPr sz="4000">
              <a:solidFill>
                <a:schemeClr val="dk1"/>
              </a:solidFill>
              <a:latin typeface="Roboto Black"/>
              <a:ea typeface="Roboto Black"/>
              <a:cs typeface="Roboto Black"/>
              <a:sym typeface="Roboto Black"/>
            </a:endParaRPr>
          </a:p>
        </p:txBody>
      </p:sp>
      <p:sp>
        <p:nvSpPr>
          <p:cNvPr id="1065" name="Google Shape;1065;p71"/>
          <p:cNvSpPr txBox="1"/>
          <p:nvPr/>
        </p:nvSpPr>
        <p:spPr>
          <a:xfrm>
            <a:off x="7453820" y="2937429"/>
            <a:ext cx="3544379" cy="2616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100">
                <a:solidFill>
                  <a:srgbClr val="7F7F7F"/>
                </a:solidFill>
                <a:latin typeface="Lato"/>
                <a:ea typeface="Lato"/>
                <a:cs typeface="Lato"/>
                <a:sym typeface="Lato"/>
              </a:rPr>
              <a:t>Sed utera perspiciatis unde omnis iste natus error.</a:t>
            </a:r>
            <a:endParaRPr sz="1100">
              <a:solidFill>
                <a:srgbClr val="7F7F7F"/>
              </a:solidFill>
              <a:latin typeface="Lato"/>
              <a:ea typeface="Lato"/>
              <a:cs typeface="Lato"/>
              <a:sym typeface="Lato"/>
            </a:endParaRPr>
          </a:p>
        </p:txBody>
      </p:sp>
      <p:sp>
        <p:nvSpPr>
          <p:cNvPr id="1066" name="Google Shape;1066;p71"/>
          <p:cNvSpPr txBox="1"/>
          <p:nvPr/>
        </p:nvSpPr>
        <p:spPr>
          <a:xfrm>
            <a:off x="1059543" y="385663"/>
            <a:ext cx="28289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grpSp>
        <p:nvGrpSpPr>
          <p:cNvPr id="1067" name="Google Shape;1067;p71"/>
          <p:cNvGrpSpPr/>
          <p:nvPr/>
        </p:nvGrpSpPr>
        <p:grpSpPr>
          <a:xfrm>
            <a:off x="8615544" y="5782469"/>
            <a:ext cx="1220935" cy="218280"/>
            <a:chOff x="5432716" y="5806890"/>
            <a:chExt cx="1220935" cy="218280"/>
          </a:xfrm>
        </p:grpSpPr>
        <p:sp>
          <p:nvSpPr>
            <p:cNvPr id="1068" name="Google Shape;1068;p71"/>
            <p:cNvSpPr/>
            <p:nvPr/>
          </p:nvSpPr>
          <p:spPr>
            <a:xfrm>
              <a:off x="5432716" y="5831798"/>
              <a:ext cx="209584" cy="168466"/>
            </a:xfrm>
            <a:custGeom>
              <a:avLst/>
              <a:gdLst/>
              <a:ahLst/>
              <a:cxnLst/>
              <a:rect l="l" t="t" r="r" b="b"/>
              <a:pathLst>
                <a:path w="284872" h="228985" extrusionOk="0">
                  <a:moveTo>
                    <a:pt x="238095" y="19069"/>
                  </a:moveTo>
                  <a:cubicBezTo>
                    <a:pt x="207125" y="-16883"/>
                    <a:pt x="130957" y="-3330"/>
                    <a:pt x="136129" y="71103"/>
                  </a:cubicBezTo>
                  <a:cubicBezTo>
                    <a:pt x="136129" y="71103"/>
                    <a:pt x="93556" y="81090"/>
                    <a:pt x="20498" y="16967"/>
                  </a:cubicBezTo>
                  <a:cubicBezTo>
                    <a:pt x="20498" y="16967"/>
                    <a:pt x="8819" y="55654"/>
                    <a:pt x="33522" y="87716"/>
                  </a:cubicBezTo>
                  <a:cubicBezTo>
                    <a:pt x="33522" y="87716"/>
                    <a:pt x="21921" y="89843"/>
                    <a:pt x="9461" y="84243"/>
                  </a:cubicBezTo>
                  <a:cubicBezTo>
                    <a:pt x="9461" y="84243"/>
                    <a:pt x="11037" y="124188"/>
                    <a:pt x="53085" y="137854"/>
                  </a:cubicBezTo>
                  <a:cubicBezTo>
                    <a:pt x="53085" y="137854"/>
                    <a:pt x="41522" y="143109"/>
                    <a:pt x="33113" y="142584"/>
                  </a:cubicBezTo>
                  <a:cubicBezTo>
                    <a:pt x="33113" y="142584"/>
                    <a:pt x="42048" y="173068"/>
                    <a:pt x="79890" y="176222"/>
                  </a:cubicBezTo>
                  <a:cubicBezTo>
                    <a:pt x="79890" y="176222"/>
                    <a:pt x="61495" y="210385"/>
                    <a:pt x="0" y="206706"/>
                  </a:cubicBezTo>
                  <a:cubicBezTo>
                    <a:pt x="77218" y="253969"/>
                    <a:pt x="259204" y="235498"/>
                    <a:pt x="249995" y="58261"/>
                  </a:cubicBezTo>
                  <a:lnTo>
                    <a:pt x="284873" y="29056"/>
                  </a:lnTo>
                  <a:lnTo>
                    <a:pt x="254388" y="35363"/>
                  </a:lnTo>
                  <a:lnTo>
                    <a:pt x="279091" y="698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9" name="Google Shape;1069;p71"/>
            <p:cNvSpPr/>
            <p:nvPr/>
          </p:nvSpPr>
          <p:spPr>
            <a:xfrm>
              <a:off x="5999201" y="5806890"/>
              <a:ext cx="104014" cy="218280"/>
            </a:xfrm>
            <a:custGeom>
              <a:avLst/>
              <a:gdLst/>
              <a:ahLst/>
              <a:cxnLst/>
              <a:rect l="l" t="t" r="r" b="b"/>
              <a:pathLst>
                <a:path w="141378" h="296691" extrusionOk="0">
                  <a:moveTo>
                    <a:pt x="84616" y="0"/>
                  </a:moveTo>
                  <a:cubicBezTo>
                    <a:pt x="62843" y="0"/>
                    <a:pt x="33105" y="21479"/>
                    <a:pt x="33105" y="52031"/>
                  </a:cubicBezTo>
                  <a:lnTo>
                    <a:pt x="33105" y="78567"/>
                  </a:lnTo>
                  <a:lnTo>
                    <a:pt x="33105" y="91705"/>
                  </a:lnTo>
                  <a:lnTo>
                    <a:pt x="0" y="91705"/>
                  </a:lnTo>
                  <a:lnTo>
                    <a:pt x="0" y="150061"/>
                  </a:lnTo>
                  <a:lnTo>
                    <a:pt x="33105" y="150061"/>
                  </a:lnTo>
                  <a:lnTo>
                    <a:pt x="33105" y="296692"/>
                  </a:lnTo>
                  <a:lnTo>
                    <a:pt x="88827" y="296692"/>
                  </a:lnTo>
                  <a:lnTo>
                    <a:pt x="88827" y="150061"/>
                  </a:lnTo>
                  <a:lnTo>
                    <a:pt x="139281" y="150061"/>
                  </a:lnTo>
                  <a:lnTo>
                    <a:pt x="139281" y="91705"/>
                  </a:lnTo>
                  <a:lnTo>
                    <a:pt x="88827" y="91705"/>
                  </a:lnTo>
                  <a:lnTo>
                    <a:pt x="88827" y="78567"/>
                  </a:lnTo>
                  <a:lnTo>
                    <a:pt x="88827" y="61495"/>
                  </a:lnTo>
                  <a:cubicBezTo>
                    <a:pt x="88827" y="56187"/>
                    <a:pt x="90423" y="48877"/>
                    <a:pt x="101445" y="48877"/>
                  </a:cubicBezTo>
                  <a:lnTo>
                    <a:pt x="141379" y="48877"/>
                  </a:lnTo>
                  <a:lnTo>
                    <a:pt x="141379" y="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0" name="Google Shape;1070;p71"/>
            <p:cNvSpPr/>
            <p:nvPr/>
          </p:nvSpPr>
          <p:spPr>
            <a:xfrm>
              <a:off x="6480335" y="5830418"/>
              <a:ext cx="173316" cy="171226"/>
            </a:xfrm>
            <a:custGeom>
              <a:avLst/>
              <a:gdLst/>
              <a:ahLst/>
              <a:cxnLst/>
              <a:rect l="l" t="t" r="r" b="b"/>
              <a:pathLst>
                <a:path w="235575" h="232738" extrusionOk="0">
                  <a:moveTo>
                    <a:pt x="56039" y="0"/>
                  </a:moveTo>
                  <a:cubicBezTo>
                    <a:pt x="25194" y="0"/>
                    <a:pt x="0" y="25193"/>
                    <a:pt x="0" y="56039"/>
                  </a:cubicBezTo>
                  <a:lnTo>
                    <a:pt x="0" y="176685"/>
                  </a:lnTo>
                  <a:cubicBezTo>
                    <a:pt x="0" y="207530"/>
                    <a:pt x="25194" y="232738"/>
                    <a:pt x="56039" y="232738"/>
                  </a:cubicBezTo>
                  <a:lnTo>
                    <a:pt x="179522" y="232738"/>
                  </a:lnTo>
                  <a:cubicBezTo>
                    <a:pt x="210367" y="232738"/>
                    <a:pt x="235575" y="207530"/>
                    <a:pt x="235575" y="176685"/>
                  </a:cubicBezTo>
                  <a:lnTo>
                    <a:pt x="235575" y="56039"/>
                  </a:lnTo>
                  <a:cubicBezTo>
                    <a:pt x="235575" y="25193"/>
                    <a:pt x="210367" y="0"/>
                    <a:pt x="179522" y="0"/>
                  </a:cubicBezTo>
                  <a:close/>
                  <a:moveTo>
                    <a:pt x="56039" y="22706"/>
                  </a:moveTo>
                  <a:lnTo>
                    <a:pt x="179522" y="22706"/>
                  </a:lnTo>
                  <a:cubicBezTo>
                    <a:pt x="198156" y="22706"/>
                    <a:pt x="212854" y="37404"/>
                    <a:pt x="212854" y="56039"/>
                  </a:cubicBezTo>
                  <a:lnTo>
                    <a:pt x="212854" y="176685"/>
                  </a:lnTo>
                  <a:cubicBezTo>
                    <a:pt x="212854" y="195319"/>
                    <a:pt x="198156" y="209958"/>
                    <a:pt x="179522" y="209958"/>
                  </a:cubicBezTo>
                  <a:lnTo>
                    <a:pt x="56039" y="209958"/>
                  </a:lnTo>
                  <a:cubicBezTo>
                    <a:pt x="37405" y="209958"/>
                    <a:pt x="22765" y="195319"/>
                    <a:pt x="22765" y="176685"/>
                  </a:cubicBezTo>
                  <a:lnTo>
                    <a:pt x="22765" y="56039"/>
                  </a:lnTo>
                  <a:cubicBezTo>
                    <a:pt x="22765" y="37404"/>
                    <a:pt x="37405" y="22706"/>
                    <a:pt x="56039" y="22706"/>
                  </a:cubicBezTo>
                  <a:close/>
                  <a:moveTo>
                    <a:pt x="180271" y="39902"/>
                  </a:moveTo>
                  <a:cubicBezTo>
                    <a:pt x="171501" y="39898"/>
                    <a:pt x="164388" y="47004"/>
                    <a:pt x="164384" y="55774"/>
                  </a:cubicBezTo>
                  <a:cubicBezTo>
                    <a:pt x="164380" y="64544"/>
                    <a:pt x="171486" y="71657"/>
                    <a:pt x="180257" y="71661"/>
                  </a:cubicBezTo>
                  <a:cubicBezTo>
                    <a:pt x="180262" y="71661"/>
                    <a:pt x="180266" y="71661"/>
                    <a:pt x="180271" y="71661"/>
                  </a:cubicBezTo>
                  <a:cubicBezTo>
                    <a:pt x="189041" y="71657"/>
                    <a:pt x="196147" y="64544"/>
                    <a:pt x="196144" y="55774"/>
                  </a:cubicBezTo>
                  <a:cubicBezTo>
                    <a:pt x="196139" y="47010"/>
                    <a:pt x="189035" y="39906"/>
                    <a:pt x="180271" y="39902"/>
                  </a:cubicBezTo>
                  <a:close/>
                  <a:moveTo>
                    <a:pt x="117810" y="56260"/>
                  </a:moveTo>
                  <a:cubicBezTo>
                    <a:pt x="84731" y="56260"/>
                    <a:pt x="57714" y="83290"/>
                    <a:pt x="57714" y="116369"/>
                  </a:cubicBezTo>
                  <a:cubicBezTo>
                    <a:pt x="57714" y="149448"/>
                    <a:pt x="84731" y="176406"/>
                    <a:pt x="117810" y="176406"/>
                  </a:cubicBezTo>
                  <a:cubicBezTo>
                    <a:pt x="150888" y="176406"/>
                    <a:pt x="177861" y="149448"/>
                    <a:pt x="177861" y="116369"/>
                  </a:cubicBezTo>
                  <a:cubicBezTo>
                    <a:pt x="177861" y="83290"/>
                    <a:pt x="150888" y="56260"/>
                    <a:pt x="117810" y="56260"/>
                  </a:cubicBezTo>
                  <a:close/>
                  <a:moveTo>
                    <a:pt x="117810" y="73322"/>
                  </a:moveTo>
                  <a:cubicBezTo>
                    <a:pt x="141666" y="73322"/>
                    <a:pt x="160812" y="92512"/>
                    <a:pt x="160812" y="116369"/>
                  </a:cubicBezTo>
                  <a:cubicBezTo>
                    <a:pt x="160812" y="140226"/>
                    <a:pt x="141666" y="159358"/>
                    <a:pt x="117810" y="159358"/>
                  </a:cubicBezTo>
                  <a:cubicBezTo>
                    <a:pt x="93953" y="159358"/>
                    <a:pt x="74763" y="140226"/>
                    <a:pt x="74763" y="116369"/>
                  </a:cubicBezTo>
                  <a:cubicBezTo>
                    <a:pt x="74763" y="92512"/>
                    <a:pt x="93953" y="73322"/>
                    <a:pt x="117810" y="73322"/>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1" name="Google Shape;1071;p71"/>
          <p:cNvSpPr/>
          <p:nvPr/>
        </p:nvSpPr>
        <p:spPr>
          <a:xfrm>
            <a:off x="10963294" y="421322"/>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2" name="Google Shape;1072;p71"/>
          <p:cNvSpPr/>
          <p:nvPr/>
        </p:nvSpPr>
        <p:spPr>
          <a:xfrm>
            <a:off x="11396682" y="421322"/>
            <a:ext cx="320040" cy="320040"/>
          </a:xfrm>
          <a:prstGeom prst="roundRect">
            <a:avLst>
              <a:gd name="adj" fmla="val 16667"/>
            </a:avLst>
          </a:prstGeom>
          <a:solidFill>
            <a:srgbClr val="FFBE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3" name="Google Shape;1073;p71"/>
          <p:cNvSpPr/>
          <p:nvPr/>
        </p:nvSpPr>
        <p:spPr>
          <a:xfrm>
            <a:off x="10530495" y="421322"/>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74" name="Google Shape;1074;p71"/>
          <p:cNvPicPr preferRelativeResize="0"/>
          <p:nvPr/>
        </p:nvPicPr>
        <p:blipFill rotWithShape="1">
          <a:blip r:embed="rId4">
            <a:alphaModFix/>
          </a:blip>
          <a:srcRect/>
          <a:stretch/>
        </p:blipFill>
        <p:spPr>
          <a:xfrm>
            <a:off x="362900" y="369183"/>
            <a:ext cx="367121" cy="3671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pic>
        <p:nvPicPr>
          <p:cNvPr id="1079" name="Google Shape;1079;p72"/>
          <p:cNvPicPr preferRelativeResize="0"/>
          <p:nvPr/>
        </p:nvPicPr>
        <p:blipFill rotWithShape="1">
          <a:blip r:embed="rId3">
            <a:alphaModFix/>
          </a:blip>
          <a:srcRect/>
          <a:stretch/>
        </p:blipFill>
        <p:spPr>
          <a:xfrm>
            <a:off x="1625600" y="990566"/>
            <a:ext cx="9405257" cy="3437198"/>
          </a:xfrm>
          <a:prstGeom prst="rect">
            <a:avLst/>
          </a:prstGeom>
          <a:noFill/>
          <a:ln>
            <a:noFill/>
          </a:ln>
        </p:spPr>
      </p:pic>
      <p:sp>
        <p:nvSpPr>
          <p:cNvPr id="1080" name="Google Shape;1080;p72"/>
          <p:cNvSpPr txBox="1"/>
          <p:nvPr/>
        </p:nvSpPr>
        <p:spPr>
          <a:xfrm rot="-5400000">
            <a:off x="-868001" y="3275111"/>
            <a:ext cx="2828925"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sp>
        <p:nvSpPr>
          <p:cNvPr id="1081" name="Google Shape;1081;p72"/>
          <p:cNvSpPr txBox="1"/>
          <p:nvPr/>
        </p:nvSpPr>
        <p:spPr>
          <a:xfrm>
            <a:off x="1625600" y="5277523"/>
            <a:ext cx="3294743" cy="82067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sit great ness accus antium doloremque trie as laudanti um, doloremque trie as laudantium.</a:t>
            </a:r>
            <a:endParaRPr sz="1100">
              <a:solidFill>
                <a:srgbClr val="7F7F7F"/>
              </a:solidFill>
              <a:latin typeface="Lato"/>
              <a:ea typeface="Lato"/>
              <a:cs typeface="Lato"/>
              <a:sym typeface="Lato"/>
            </a:endParaRPr>
          </a:p>
        </p:txBody>
      </p:sp>
      <p:sp>
        <p:nvSpPr>
          <p:cNvPr id="1082" name="Google Shape;1082;p72"/>
          <p:cNvSpPr txBox="1"/>
          <p:nvPr/>
        </p:nvSpPr>
        <p:spPr>
          <a:xfrm>
            <a:off x="1625600" y="4877413"/>
            <a:ext cx="247507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rgbClr val="595959"/>
                </a:solidFill>
                <a:latin typeface="Lato Black"/>
                <a:ea typeface="Lato Black"/>
                <a:cs typeface="Lato Black"/>
                <a:sym typeface="Lato Black"/>
              </a:rPr>
              <a:t>Your Text Here</a:t>
            </a:r>
            <a:endParaRPr sz="2000">
              <a:solidFill>
                <a:srgbClr val="595959"/>
              </a:solidFill>
              <a:latin typeface="Lato Black"/>
              <a:ea typeface="Lato Black"/>
              <a:cs typeface="Lato Black"/>
              <a:sym typeface="Lato Black"/>
            </a:endParaRPr>
          </a:p>
        </p:txBody>
      </p:sp>
      <p:sp>
        <p:nvSpPr>
          <p:cNvPr id="1083" name="Google Shape;1083;p72"/>
          <p:cNvSpPr txBox="1"/>
          <p:nvPr/>
        </p:nvSpPr>
        <p:spPr>
          <a:xfrm>
            <a:off x="7271657" y="5277523"/>
            <a:ext cx="3294743" cy="82067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sit great ness accus antium doloremque trie as laudanti um, doloremque trie as laudantium.</a:t>
            </a:r>
            <a:endParaRPr sz="1100">
              <a:solidFill>
                <a:srgbClr val="7F7F7F"/>
              </a:solidFill>
              <a:latin typeface="Lato"/>
              <a:ea typeface="Lato"/>
              <a:cs typeface="Lato"/>
              <a:sym typeface="Lato"/>
            </a:endParaRPr>
          </a:p>
        </p:txBody>
      </p:sp>
      <p:sp>
        <p:nvSpPr>
          <p:cNvPr id="1084" name="Google Shape;1084;p72"/>
          <p:cNvSpPr txBox="1"/>
          <p:nvPr/>
        </p:nvSpPr>
        <p:spPr>
          <a:xfrm>
            <a:off x="7271657" y="4877413"/>
            <a:ext cx="247507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rgbClr val="595959"/>
                </a:solidFill>
                <a:latin typeface="Lato Black"/>
                <a:ea typeface="Lato Black"/>
                <a:cs typeface="Lato Black"/>
                <a:sym typeface="Lato Black"/>
              </a:rPr>
              <a:t>Your Text Here</a:t>
            </a:r>
            <a:endParaRPr sz="2000">
              <a:solidFill>
                <a:srgbClr val="595959"/>
              </a:solidFill>
              <a:latin typeface="Lato Black"/>
              <a:ea typeface="Lato Black"/>
              <a:cs typeface="Lato Black"/>
              <a:sym typeface="Lato Black"/>
            </a:endParaRPr>
          </a:p>
        </p:txBody>
      </p:sp>
      <p:grpSp>
        <p:nvGrpSpPr>
          <p:cNvPr id="1085" name="Google Shape;1085;p72"/>
          <p:cNvGrpSpPr/>
          <p:nvPr/>
        </p:nvGrpSpPr>
        <p:grpSpPr>
          <a:xfrm rot="5400000">
            <a:off x="5719286" y="5395688"/>
            <a:ext cx="753428" cy="320040"/>
            <a:chOff x="10963294" y="421322"/>
            <a:chExt cx="753428" cy="320040"/>
          </a:xfrm>
        </p:grpSpPr>
        <p:sp>
          <p:nvSpPr>
            <p:cNvPr id="1086" name="Google Shape;1086;p72"/>
            <p:cNvSpPr/>
            <p:nvPr/>
          </p:nvSpPr>
          <p:spPr>
            <a:xfrm>
              <a:off x="10963294" y="421322"/>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7" name="Google Shape;1087;p72"/>
            <p:cNvSpPr/>
            <p:nvPr/>
          </p:nvSpPr>
          <p:spPr>
            <a:xfrm>
              <a:off x="11396682" y="421322"/>
              <a:ext cx="320040" cy="320040"/>
            </a:xfrm>
            <a:prstGeom prst="roundRect">
              <a:avLst>
                <a:gd name="adj" fmla="val 16667"/>
              </a:avLst>
            </a:prstGeom>
            <a:solidFill>
              <a:srgbClr val="FFBE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088" name="Google Shape;1088;p72"/>
          <p:cNvGrpSpPr/>
          <p:nvPr/>
        </p:nvGrpSpPr>
        <p:grpSpPr>
          <a:xfrm>
            <a:off x="10514733" y="454232"/>
            <a:ext cx="1220935" cy="218280"/>
            <a:chOff x="5432716" y="5806890"/>
            <a:chExt cx="1220935" cy="218280"/>
          </a:xfrm>
        </p:grpSpPr>
        <p:sp>
          <p:nvSpPr>
            <p:cNvPr id="1089" name="Google Shape;1089;p72"/>
            <p:cNvSpPr/>
            <p:nvPr/>
          </p:nvSpPr>
          <p:spPr>
            <a:xfrm>
              <a:off x="5432716" y="5831798"/>
              <a:ext cx="209584" cy="168466"/>
            </a:xfrm>
            <a:custGeom>
              <a:avLst/>
              <a:gdLst/>
              <a:ahLst/>
              <a:cxnLst/>
              <a:rect l="l" t="t" r="r" b="b"/>
              <a:pathLst>
                <a:path w="284872" h="228985" extrusionOk="0">
                  <a:moveTo>
                    <a:pt x="238095" y="19069"/>
                  </a:moveTo>
                  <a:cubicBezTo>
                    <a:pt x="207125" y="-16883"/>
                    <a:pt x="130957" y="-3330"/>
                    <a:pt x="136129" y="71103"/>
                  </a:cubicBezTo>
                  <a:cubicBezTo>
                    <a:pt x="136129" y="71103"/>
                    <a:pt x="93556" y="81090"/>
                    <a:pt x="20498" y="16967"/>
                  </a:cubicBezTo>
                  <a:cubicBezTo>
                    <a:pt x="20498" y="16967"/>
                    <a:pt x="8819" y="55654"/>
                    <a:pt x="33522" y="87716"/>
                  </a:cubicBezTo>
                  <a:cubicBezTo>
                    <a:pt x="33522" y="87716"/>
                    <a:pt x="21921" y="89843"/>
                    <a:pt x="9461" y="84243"/>
                  </a:cubicBezTo>
                  <a:cubicBezTo>
                    <a:pt x="9461" y="84243"/>
                    <a:pt x="11037" y="124188"/>
                    <a:pt x="53085" y="137854"/>
                  </a:cubicBezTo>
                  <a:cubicBezTo>
                    <a:pt x="53085" y="137854"/>
                    <a:pt x="41522" y="143109"/>
                    <a:pt x="33113" y="142584"/>
                  </a:cubicBezTo>
                  <a:cubicBezTo>
                    <a:pt x="33113" y="142584"/>
                    <a:pt x="42048" y="173068"/>
                    <a:pt x="79890" y="176222"/>
                  </a:cubicBezTo>
                  <a:cubicBezTo>
                    <a:pt x="79890" y="176222"/>
                    <a:pt x="61495" y="210385"/>
                    <a:pt x="0" y="206706"/>
                  </a:cubicBezTo>
                  <a:cubicBezTo>
                    <a:pt x="77218" y="253969"/>
                    <a:pt x="259204" y="235498"/>
                    <a:pt x="249995" y="58261"/>
                  </a:cubicBezTo>
                  <a:lnTo>
                    <a:pt x="284873" y="29056"/>
                  </a:lnTo>
                  <a:lnTo>
                    <a:pt x="254388" y="35363"/>
                  </a:lnTo>
                  <a:lnTo>
                    <a:pt x="279091" y="698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0" name="Google Shape;1090;p72"/>
            <p:cNvSpPr/>
            <p:nvPr/>
          </p:nvSpPr>
          <p:spPr>
            <a:xfrm>
              <a:off x="5999201" y="5806890"/>
              <a:ext cx="104014" cy="218280"/>
            </a:xfrm>
            <a:custGeom>
              <a:avLst/>
              <a:gdLst/>
              <a:ahLst/>
              <a:cxnLst/>
              <a:rect l="l" t="t" r="r" b="b"/>
              <a:pathLst>
                <a:path w="141378" h="296691" extrusionOk="0">
                  <a:moveTo>
                    <a:pt x="84616" y="0"/>
                  </a:moveTo>
                  <a:cubicBezTo>
                    <a:pt x="62843" y="0"/>
                    <a:pt x="33105" y="21479"/>
                    <a:pt x="33105" y="52031"/>
                  </a:cubicBezTo>
                  <a:lnTo>
                    <a:pt x="33105" y="78567"/>
                  </a:lnTo>
                  <a:lnTo>
                    <a:pt x="33105" y="91705"/>
                  </a:lnTo>
                  <a:lnTo>
                    <a:pt x="0" y="91705"/>
                  </a:lnTo>
                  <a:lnTo>
                    <a:pt x="0" y="150061"/>
                  </a:lnTo>
                  <a:lnTo>
                    <a:pt x="33105" y="150061"/>
                  </a:lnTo>
                  <a:lnTo>
                    <a:pt x="33105" y="296692"/>
                  </a:lnTo>
                  <a:lnTo>
                    <a:pt x="88827" y="296692"/>
                  </a:lnTo>
                  <a:lnTo>
                    <a:pt x="88827" y="150061"/>
                  </a:lnTo>
                  <a:lnTo>
                    <a:pt x="139281" y="150061"/>
                  </a:lnTo>
                  <a:lnTo>
                    <a:pt x="139281" y="91705"/>
                  </a:lnTo>
                  <a:lnTo>
                    <a:pt x="88827" y="91705"/>
                  </a:lnTo>
                  <a:lnTo>
                    <a:pt x="88827" y="78567"/>
                  </a:lnTo>
                  <a:lnTo>
                    <a:pt x="88827" y="61495"/>
                  </a:lnTo>
                  <a:cubicBezTo>
                    <a:pt x="88827" y="56187"/>
                    <a:pt x="90423" y="48877"/>
                    <a:pt x="101445" y="48877"/>
                  </a:cubicBezTo>
                  <a:lnTo>
                    <a:pt x="141379" y="48877"/>
                  </a:lnTo>
                  <a:lnTo>
                    <a:pt x="141379" y="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1" name="Google Shape;1091;p72"/>
            <p:cNvSpPr/>
            <p:nvPr/>
          </p:nvSpPr>
          <p:spPr>
            <a:xfrm>
              <a:off x="6480335" y="5830418"/>
              <a:ext cx="173316" cy="171226"/>
            </a:xfrm>
            <a:custGeom>
              <a:avLst/>
              <a:gdLst/>
              <a:ahLst/>
              <a:cxnLst/>
              <a:rect l="l" t="t" r="r" b="b"/>
              <a:pathLst>
                <a:path w="235575" h="232738" extrusionOk="0">
                  <a:moveTo>
                    <a:pt x="56039" y="0"/>
                  </a:moveTo>
                  <a:cubicBezTo>
                    <a:pt x="25194" y="0"/>
                    <a:pt x="0" y="25193"/>
                    <a:pt x="0" y="56039"/>
                  </a:cubicBezTo>
                  <a:lnTo>
                    <a:pt x="0" y="176685"/>
                  </a:lnTo>
                  <a:cubicBezTo>
                    <a:pt x="0" y="207530"/>
                    <a:pt x="25194" y="232738"/>
                    <a:pt x="56039" y="232738"/>
                  </a:cubicBezTo>
                  <a:lnTo>
                    <a:pt x="179522" y="232738"/>
                  </a:lnTo>
                  <a:cubicBezTo>
                    <a:pt x="210367" y="232738"/>
                    <a:pt x="235575" y="207530"/>
                    <a:pt x="235575" y="176685"/>
                  </a:cubicBezTo>
                  <a:lnTo>
                    <a:pt x="235575" y="56039"/>
                  </a:lnTo>
                  <a:cubicBezTo>
                    <a:pt x="235575" y="25193"/>
                    <a:pt x="210367" y="0"/>
                    <a:pt x="179522" y="0"/>
                  </a:cubicBezTo>
                  <a:close/>
                  <a:moveTo>
                    <a:pt x="56039" y="22706"/>
                  </a:moveTo>
                  <a:lnTo>
                    <a:pt x="179522" y="22706"/>
                  </a:lnTo>
                  <a:cubicBezTo>
                    <a:pt x="198156" y="22706"/>
                    <a:pt x="212854" y="37404"/>
                    <a:pt x="212854" y="56039"/>
                  </a:cubicBezTo>
                  <a:lnTo>
                    <a:pt x="212854" y="176685"/>
                  </a:lnTo>
                  <a:cubicBezTo>
                    <a:pt x="212854" y="195319"/>
                    <a:pt x="198156" y="209958"/>
                    <a:pt x="179522" y="209958"/>
                  </a:cubicBezTo>
                  <a:lnTo>
                    <a:pt x="56039" y="209958"/>
                  </a:lnTo>
                  <a:cubicBezTo>
                    <a:pt x="37405" y="209958"/>
                    <a:pt x="22765" y="195319"/>
                    <a:pt x="22765" y="176685"/>
                  </a:cubicBezTo>
                  <a:lnTo>
                    <a:pt x="22765" y="56039"/>
                  </a:lnTo>
                  <a:cubicBezTo>
                    <a:pt x="22765" y="37404"/>
                    <a:pt x="37405" y="22706"/>
                    <a:pt x="56039" y="22706"/>
                  </a:cubicBezTo>
                  <a:close/>
                  <a:moveTo>
                    <a:pt x="180271" y="39902"/>
                  </a:moveTo>
                  <a:cubicBezTo>
                    <a:pt x="171501" y="39898"/>
                    <a:pt x="164388" y="47004"/>
                    <a:pt x="164384" y="55774"/>
                  </a:cubicBezTo>
                  <a:cubicBezTo>
                    <a:pt x="164380" y="64544"/>
                    <a:pt x="171486" y="71657"/>
                    <a:pt x="180257" y="71661"/>
                  </a:cubicBezTo>
                  <a:cubicBezTo>
                    <a:pt x="180262" y="71661"/>
                    <a:pt x="180266" y="71661"/>
                    <a:pt x="180271" y="71661"/>
                  </a:cubicBezTo>
                  <a:cubicBezTo>
                    <a:pt x="189041" y="71657"/>
                    <a:pt x="196147" y="64544"/>
                    <a:pt x="196144" y="55774"/>
                  </a:cubicBezTo>
                  <a:cubicBezTo>
                    <a:pt x="196139" y="47010"/>
                    <a:pt x="189035" y="39906"/>
                    <a:pt x="180271" y="39902"/>
                  </a:cubicBezTo>
                  <a:close/>
                  <a:moveTo>
                    <a:pt x="117810" y="56260"/>
                  </a:moveTo>
                  <a:cubicBezTo>
                    <a:pt x="84731" y="56260"/>
                    <a:pt x="57714" y="83290"/>
                    <a:pt x="57714" y="116369"/>
                  </a:cubicBezTo>
                  <a:cubicBezTo>
                    <a:pt x="57714" y="149448"/>
                    <a:pt x="84731" y="176406"/>
                    <a:pt x="117810" y="176406"/>
                  </a:cubicBezTo>
                  <a:cubicBezTo>
                    <a:pt x="150888" y="176406"/>
                    <a:pt x="177861" y="149448"/>
                    <a:pt x="177861" y="116369"/>
                  </a:cubicBezTo>
                  <a:cubicBezTo>
                    <a:pt x="177861" y="83290"/>
                    <a:pt x="150888" y="56260"/>
                    <a:pt x="117810" y="56260"/>
                  </a:cubicBezTo>
                  <a:close/>
                  <a:moveTo>
                    <a:pt x="117810" y="73322"/>
                  </a:moveTo>
                  <a:cubicBezTo>
                    <a:pt x="141666" y="73322"/>
                    <a:pt x="160812" y="92512"/>
                    <a:pt x="160812" y="116369"/>
                  </a:cubicBezTo>
                  <a:cubicBezTo>
                    <a:pt x="160812" y="140226"/>
                    <a:pt x="141666" y="159358"/>
                    <a:pt x="117810" y="159358"/>
                  </a:cubicBezTo>
                  <a:cubicBezTo>
                    <a:pt x="93953" y="159358"/>
                    <a:pt x="74763" y="140226"/>
                    <a:pt x="74763" y="116369"/>
                  </a:cubicBezTo>
                  <a:cubicBezTo>
                    <a:pt x="74763" y="92512"/>
                    <a:pt x="93953" y="73322"/>
                    <a:pt x="117810" y="73322"/>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092" name="Google Shape;1092;p72"/>
          <p:cNvPicPr preferRelativeResize="0"/>
          <p:nvPr/>
        </p:nvPicPr>
        <p:blipFill rotWithShape="1">
          <a:blip r:embed="rId4">
            <a:alphaModFix/>
          </a:blip>
          <a:srcRect/>
          <a:stretch/>
        </p:blipFill>
        <p:spPr>
          <a:xfrm>
            <a:off x="362900" y="369183"/>
            <a:ext cx="367121" cy="3671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63"/>
          <p:cNvSpPr txBox="1"/>
          <p:nvPr/>
        </p:nvSpPr>
        <p:spPr>
          <a:xfrm rot="-5400000">
            <a:off x="-868001" y="3275111"/>
            <a:ext cx="2828925"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grpSp>
        <p:nvGrpSpPr>
          <p:cNvPr id="798" name="Google Shape;798;p63"/>
          <p:cNvGrpSpPr/>
          <p:nvPr/>
        </p:nvGrpSpPr>
        <p:grpSpPr>
          <a:xfrm>
            <a:off x="11442253" y="3040434"/>
            <a:ext cx="191152" cy="777129"/>
            <a:chOff x="11659218" y="337737"/>
            <a:chExt cx="238248" cy="968596"/>
          </a:xfrm>
        </p:grpSpPr>
        <p:sp>
          <p:nvSpPr>
            <p:cNvPr id="799" name="Google Shape;799;p63"/>
            <p:cNvSpPr/>
            <p:nvPr/>
          </p:nvSpPr>
          <p:spPr>
            <a:xfrm rot="8100000">
              <a:off x="11694109" y="372628"/>
              <a:ext cx="168467" cy="168467"/>
            </a:xfrm>
            <a:prstGeom prst="corner">
              <a:avLst>
                <a:gd name="adj1" fmla="val 35417"/>
                <a:gd name="adj2" fmla="val 3541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0" name="Google Shape;800;p63"/>
            <p:cNvSpPr/>
            <p:nvPr/>
          </p:nvSpPr>
          <p:spPr>
            <a:xfrm rot="-2700000">
              <a:off x="11694109" y="1102976"/>
              <a:ext cx="168467" cy="168467"/>
            </a:xfrm>
            <a:prstGeom prst="corner">
              <a:avLst>
                <a:gd name="adj1" fmla="val 35417"/>
                <a:gd name="adj2" fmla="val 3541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09" name="Google Shape;809;p63"/>
          <p:cNvSpPr/>
          <p:nvPr/>
        </p:nvSpPr>
        <p:spPr>
          <a:xfrm>
            <a:off x="10319657" y="1"/>
            <a:ext cx="1872343" cy="502194"/>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10" name="Google Shape;810;p63"/>
          <p:cNvGrpSpPr/>
          <p:nvPr/>
        </p:nvGrpSpPr>
        <p:grpSpPr>
          <a:xfrm>
            <a:off x="10645361" y="141958"/>
            <a:ext cx="1220935" cy="218280"/>
            <a:chOff x="5432716" y="5806890"/>
            <a:chExt cx="1220935" cy="218280"/>
          </a:xfrm>
        </p:grpSpPr>
        <p:sp>
          <p:nvSpPr>
            <p:cNvPr id="811" name="Google Shape;811;p63"/>
            <p:cNvSpPr/>
            <p:nvPr/>
          </p:nvSpPr>
          <p:spPr>
            <a:xfrm>
              <a:off x="5432716" y="5831798"/>
              <a:ext cx="209584" cy="168466"/>
            </a:xfrm>
            <a:custGeom>
              <a:avLst/>
              <a:gdLst/>
              <a:ahLst/>
              <a:cxnLst/>
              <a:rect l="l" t="t" r="r" b="b"/>
              <a:pathLst>
                <a:path w="284872" h="228985" extrusionOk="0">
                  <a:moveTo>
                    <a:pt x="238095" y="19069"/>
                  </a:moveTo>
                  <a:cubicBezTo>
                    <a:pt x="207125" y="-16883"/>
                    <a:pt x="130957" y="-3330"/>
                    <a:pt x="136129" y="71103"/>
                  </a:cubicBezTo>
                  <a:cubicBezTo>
                    <a:pt x="136129" y="71103"/>
                    <a:pt x="93556" y="81090"/>
                    <a:pt x="20498" y="16967"/>
                  </a:cubicBezTo>
                  <a:cubicBezTo>
                    <a:pt x="20498" y="16967"/>
                    <a:pt x="8819" y="55654"/>
                    <a:pt x="33522" y="87716"/>
                  </a:cubicBezTo>
                  <a:cubicBezTo>
                    <a:pt x="33522" y="87716"/>
                    <a:pt x="21921" y="89843"/>
                    <a:pt x="9461" y="84243"/>
                  </a:cubicBezTo>
                  <a:cubicBezTo>
                    <a:pt x="9461" y="84243"/>
                    <a:pt x="11037" y="124188"/>
                    <a:pt x="53085" y="137854"/>
                  </a:cubicBezTo>
                  <a:cubicBezTo>
                    <a:pt x="53085" y="137854"/>
                    <a:pt x="41522" y="143109"/>
                    <a:pt x="33113" y="142584"/>
                  </a:cubicBezTo>
                  <a:cubicBezTo>
                    <a:pt x="33113" y="142584"/>
                    <a:pt x="42048" y="173068"/>
                    <a:pt x="79890" y="176222"/>
                  </a:cubicBezTo>
                  <a:cubicBezTo>
                    <a:pt x="79890" y="176222"/>
                    <a:pt x="61495" y="210385"/>
                    <a:pt x="0" y="206706"/>
                  </a:cubicBezTo>
                  <a:cubicBezTo>
                    <a:pt x="77218" y="253969"/>
                    <a:pt x="259204" y="235498"/>
                    <a:pt x="249995" y="58261"/>
                  </a:cubicBezTo>
                  <a:lnTo>
                    <a:pt x="284873" y="29056"/>
                  </a:lnTo>
                  <a:lnTo>
                    <a:pt x="254388" y="35363"/>
                  </a:lnTo>
                  <a:lnTo>
                    <a:pt x="279091" y="698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2" name="Google Shape;812;p63"/>
            <p:cNvSpPr/>
            <p:nvPr/>
          </p:nvSpPr>
          <p:spPr>
            <a:xfrm>
              <a:off x="5999201" y="5806890"/>
              <a:ext cx="104014" cy="218280"/>
            </a:xfrm>
            <a:custGeom>
              <a:avLst/>
              <a:gdLst/>
              <a:ahLst/>
              <a:cxnLst/>
              <a:rect l="l" t="t" r="r" b="b"/>
              <a:pathLst>
                <a:path w="141378" h="296691" extrusionOk="0">
                  <a:moveTo>
                    <a:pt x="84616" y="0"/>
                  </a:moveTo>
                  <a:cubicBezTo>
                    <a:pt x="62843" y="0"/>
                    <a:pt x="33105" y="21479"/>
                    <a:pt x="33105" y="52031"/>
                  </a:cubicBezTo>
                  <a:lnTo>
                    <a:pt x="33105" y="78567"/>
                  </a:lnTo>
                  <a:lnTo>
                    <a:pt x="33105" y="91705"/>
                  </a:lnTo>
                  <a:lnTo>
                    <a:pt x="0" y="91705"/>
                  </a:lnTo>
                  <a:lnTo>
                    <a:pt x="0" y="150061"/>
                  </a:lnTo>
                  <a:lnTo>
                    <a:pt x="33105" y="150061"/>
                  </a:lnTo>
                  <a:lnTo>
                    <a:pt x="33105" y="296692"/>
                  </a:lnTo>
                  <a:lnTo>
                    <a:pt x="88827" y="296692"/>
                  </a:lnTo>
                  <a:lnTo>
                    <a:pt x="88827" y="150061"/>
                  </a:lnTo>
                  <a:lnTo>
                    <a:pt x="139281" y="150061"/>
                  </a:lnTo>
                  <a:lnTo>
                    <a:pt x="139281" y="91705"/>
                  </a:lnTo>
                  <a:lnTo>
                    <a:pt x="88827" y="91705"/>
                  </a:lnTo>
                  <a:lnTo>
                    <a:pt x="88827" y="78567"/>
                  </a:lnTo>
                  <a:lnTo>
                    <a:pt x="88827" y="61495"/>
                  </a:lnTo>
                  <a:cubicBezTo>
                    <a:pt x="88827" y="56187"/>
                    <a:pt x="90423" y="48877"/>
                    <a:pt x="101445" y="48877"/>
                  </a:cubicBezTo>
                  <a:lnTo>
                    <a:pt x="141379" y="48877"/>
                  </a:lnTo>
                  <a:lnTo>
                    <a:pt x="14137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3" name="Google Shape;813;p63"/>
            <p:cNvSpPr/>
            <p:nvPr/>
          </p:nvSpPr>
          <p:spPr>
            <a:xfrm>
              <a:off x="6480335" y="5830418"/>
              <a:ext cx="173316" cy="171226"/>
            </a:xfrm>
            <a:custGeom>
              <a:avLst/>
              <a:gdLst/>
              <a:ahLst/>
              <a:cxnLst/>
              <a:rect l="l" t="t" r="r" b="b"/>
              <a:pathLst>
                <a:path w="235575" h="232738" extrusionOk="0">
                  <a:moveTo>
                    <a:pt x="56039" y="0"/>
                  </a:moveTo>
                  <a:cubicBezTo>
                    <a:pt x="25194" y="0"/>
                    <a:pt x="0" y="25193"/>
                    <a:pt x="0" y="56039"/>
                  </a:cubicBezTo>
                  <a:lnTo>
                    <a:pt x="0" y="176685"/>
                  </a:lnTo>
                  <a:cubicBezTo>
                    <a:pt x="0" y="207530"/>
                    <a:pt x="25194" y="232738"/>
                    <a:pt x="56039" y="232738"/>
                  </a:cubicBezTo>
                  <a:lnTo>
                    <a:pt x="179522" y="232738"/>
                  </a:lnTo>
                  <a:cubicBezTo>
                    <a:pt x="210367" y="232738"/>
                    <a:pt x="235575" y="207530"/>
                    <a:pt x="235575" y="176685"/>
                  </a:cubicBezTo>
                  <a:lnTo>
                    <a:pt x="235575" y="56039"/>
                  </a:lnTo>
                  <a:cubicBezTo>
                    <a:pt x="235575" y="25193"/>
                    <a:pt x="210367" y="0"/>
                    <a:pt x="179522" y="0"/>
                  </a:cubicBezTo>
                  <a:close/>
                  <a:moveTo>
                    <a:pt x="56039" y="22706"/>
                  </a:moveTo>
                  <a:lnTo>
                    <a:pt x="179522" y="22706"/>
                  </a:lnTo>
                  <a:cubicBezTo>
                    <a:pt x="198156" y="22706"/>
                    <a:pt x="212854" y="37404"/>
                    <a:pt x="212854" y="56039"/>
                  </a:cubicBezTo>
                  <a:lnTo>
                    <a:pt x="212854" y="176685"/>
                  </a:lnTo>
                  <a:cubicBezTo>
                    <a:pt x="212854" y="195319"/>
                    <a:pt x="198156" y="209958"/>
                    <a:pt x="179522" y="209958"/>
                  </a:cubicBezTo>
                  <a:lnTo>
                    <a:pt x="56039" y="209958"/>
                  </a:lnTo>
                  <a:cubicBezTo>
                    <a:pt x="37405" y="209958"/>
                    <a:pt x="22765" y="195319"/>
                    <a:pt x="22765" y="176685"/>
                  </a:cubicBezTo>
                  <a:lnTo>
                    <a:pt x="22765" y="56039"/>
                  </a:lnTo>
                  <a:cubicBezTo>
                    <a:pt x="22765" y="37404"/>
                    <a:pt x="37405" y="22706"/>
                    <a:pt x="56039" y="22706"/>
                  </a:cubicBezTo>
                  <a:close/>
                  <a:moveTo>
                    <a:pt x="180271" y="39902"/>
                  </a:moveTo>
                  <a:cubicBezTo>
                    <a:pt x="171501" y="39898"/>
                    <a:pt x="164388" y="47004"/>
                    <a:pt x="164384" y="55774"/>
                  </a:cubicBezTo>
                  <a:cubicBezTo>
                    <a:pt x="164380" y="64544"/>
                    <a:pt x="171486" y="71657"/>
                    <a:pt x="180257" y="71661"/>
                  </a:cubicBezTo>
                  <a:cubicBezTo>
                    <a:pt x="180262" y="71661"/>
                    <a:pt x="180266" y="71661"/>
                    <a:pt x="180271" y="71661"/>
                  </a:cubicBezTo>
                  <a:cubicBezTo>
                    <a:pt x="189041" y="71657"/>
                    <a:pt x="196147" y="64544"/>
                    <a:pt x="196144" y="55774"/>
                  </a:cubicBezTo>
                  <a:cubicBezTo>
                    <a:pt x="196139" y="47010"/>
                    <a:pt x="189035" y="39906"/>
                    <a:pt x="180271" y="39902"/>
                  </a:cubicBezTo>
                  <a:close/>
                  <a:moveTo>
                    <a:pt x="117810" y="56260"/>
                  </a:moveTo>
                  <a:cubicBezTo>
                    <a:pt x="84731" y="56260"/>
                    <a:pt x="57714" y="83290"/>
                    <a:pt x="57714" y="116369"/>
                  </a:cubicBezTo>
                  <a:cubicBezTo>
                    <a:pt x="57714" y="149448"/>
                    <a:pt x="84731" y="176406"/>
                    <a:pt x="117810" y="176406"/>
                  </a:cubicBezTo>
                  <a:cubicBezTo>
                    <a:pt x="150888" y="176406"/>
                    <a:pt x="177861" y="149448"/>
                    <a:pt x="177861" y="116369"/>
                  </a:cubicBezTo>
                  <a:cubicBezTo>
                    <a:pt x="177861" y="83290"/>
                    <a:pt x="150888" y="56260"/>
                    <a:pt x="117810" y="56260"/>
                  </a:cubicBezTo>
                  <a:close/>
                  <a:moveTo>
                    <a:pt x="117810" y="73322"/>
                  </a:moveTo>
                  <a:cubicBezTo>
                    <a:pt x="141666" y="73322"/>
                    <a:pt x="160812" y="92512"/>
                    <a:pt x="160812" y="116369"/>
                  </a:cubicBezTo>
                  <a:cubicBezTo>
                    <a:pt x="160812" y="140226"/>
                    <a:pt x="141666" y="159358"/>
                    <a:pt x="117810" y="159358"/>
                  </a:cubicBezTo>
                  <a:cubicBezTo>
                    <a:pt x="93953" y="159358"/>
                    <a:pt x="74763" y="140226"/>
                    <a:pt x="74763" y="116369"/>
                  </a:cubicBezTo>
                  <a:cubicBezTo>
                    <a:pt x="74763" y="92512"/>
                    <a:pt x="93953" y="73322"/>
                    <a:pt x="117810" y="733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814" name="Google Shape;814;p63"/>
          <p:cNvPicPr preferRelativeResize="0"/>
          <p:nvPr/>
        </p:nvPicPr>
        <p:blipFill rotWithShape="1">
          <a:blip r:embed="rId3">
            <a:alphaModFix/>
          </a:blip>
          <a:srcRect/>
          <a:stretch/>
        </p:blipFill>
        <p:spPr>
          <a:xfrm>
            <a:off x="362900" y="369183"/>
            <a:ext cx="367121" cy="3671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grpSp>
        <p:nvGrpSpPr>
          <p:cNvPr id="1131" name="Google Shape;1131;p74"/>
          <p:cNvGrpSpPr/>
          <p:nvPr/>
        </p:nvGrpSpPr>
        <p:grpSpPr>
          <a:xfrm>
            <a:off x="11442253" y="3040434"/>
            <a:ext cx="191152" cy="777129"/>
            <a:chOff x="11659218" y="337737"/>
            <a:chExt cx="238248" cy="968596"/>
          </a:xfrm>
        </p:grpSpPr>
        <p:sp>
          <p:nvSpPr>
            <p:cNvPr id="1132" name="Google Shape;1132;p74"/>
            <p:cNvSpPr/>
            <p:nvPr/>
          </p:nvSpPr>
          <p:spPr>
            <a:xfrm rot="8100000">
              <a:off x="11694109" y="372628"/>
              <a:ext cx="168467" cy="168467"/>
            </a:xfrm>
            <a:prstGeom prst="corner">
              <a:avLst>
                <a:gd name="adj1" fmla="val 35417"/>
                <a:gd name="adj2" fmla="val 3541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3" name="Google Shape;1133;p74"/>
            <p:cNvSpPr/>
            <p:nvPr/>
          </p:nvSpPr>
          <p:spPr>
            <a:xfrm rot="-2700000">
              <a:off x="11694109" y="1102976"/>
              <a:ext cx="168467" cy="168467"/>
            </a:xfrm>
            <a:prstGeom prst="corner">
              <a:avLst>
                <a:gd name="adj1" fmla="val 35417"/>
                <a:gd name="adj2" fmla="val 3541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34" name="Google Shape;1134;p74"/>
          <p:cNvSpPr/>
          <p:nvPr/>
        </p:nvSpPr>
        <p:spPr>
          <a:xfrm>
            <a:off x="11220450" y="0"/>
            <a:ext cx="971550" cy="502194"/>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5" name="Google Shape;1135;p74"/>
          <p:cNvSpPr/>
          <p:nvPr/>
        </p:nvSpPr>
        <p:spPr>
          <a:xfrm>
            <a:off x="0" y="6376113"/>
            <a:ext cx="2286000" cy="502194"/>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pic>
        <p:nvPicPr>
          <p:cNvPr id="1249" name="Google Shape;1249;p79"/>
          <p:cNvPicPr preferRelativeResize="0"/>
          <p:nvPr/>
        </p:nvPicPr>
        <p:blipFill rotWithShape="1">
          <a:blip r:embed="rId3">
            <a:alphaModFix/>
          </a:blip>
          <a:srcRect t="21875" b="21874"/>
          <a:stretch/>
        </p:blipFill>
        <p:spPr>
          <a:xfrm>
            <a:off x="0" y="0"/>
            <a:ext cx="12192000" cy="6858000"/>
          </a:xfrm>
          <a:prstGeom prst="rect">
            <a:avLst/>
          </a:prstGeom>
          <a:noFill/>
          <a:ln>
            <a:noFill/>
          </a:ln>
        </p:spPr>
      </p:pic>
      <p:sp>
        <p:nvSpPr>
          <p:cNvPr id="1250" name="Google Shape;1250;p79"/>
          <p:cNvSpPr/>
          <p:nvPr/>
        </p:nvSpPr>
        <p:spPr>
          <a:xfrm>
            <a:off x="5726430" y="0"/>
            <a:ext cx="6465570" cy="6858000"/>
          </a:xfrm>
          <a:prstGeom prst="rect">
            <a:avLst/>
          </a:prstGeom>
          <a:solidFill>
            <a:schemeClr val="dk1">
              <a:alpha val="2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1" name="Google Shape;1251;p79"/>
          <p:cNvSpPr txBox="1">
            <a:spLocks noGrp="1"/>
          </p:cNvSpPr>
          <p:nvPr>
            <p:ph type="sldNum" idx="4294967295"/>
          </p:nvPr>
        </p:nvSpPr>
        <p:spPr>
          <a:xfrm>
            <a:off x="9448800" y="62992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19</a:t>
            </a:fld>
            <a:endParaRPr/>
          </a:p>
        </p:txBody>
      </p:sp>
      <p:sp>
        <p:nvSpPr>
          <p:cNvPr id="1252" name="Google Shape;1252;p79"/>
          <p:cNvSpPr txBox="1"/>
          <p:nvPr/>
        </p:nvSpPr>
        <p:spPr>
          <a:xfrm>
            <a:off x="7363316" y="2244700"/>
            <a:ext cx="3094117" cy="255454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8000">
                <a:solidFill>
                  <a:schemeClr val="lt1"/>
                </a:solidFill>
                <a:latin typeface="Roboto Black"/>
                <a:ea typeface="Roboto Black"/>
                <a:cs typeface="Roboto Black"/>
                <a:sym typeface="Roboto Black"/>
              </a:rPr>
              <a:t>Thank</a:t>
            </a:r>
            <a:endParaRPr/>
          </a:p>
          <a:p>
            <a:pPr marL="0" marR="0" lvl="0" indent="0" algn="r" rtl="0">
              <a:spcBef>
                <a:spcPts val="0"/>
              </a:spcBef>
              <a:spcAft>
                <a:spcPts val="0"/>
              </a:spcAft>
              <a:buNone/>
            </a:pPr>
            <a:r>
              <a:rPr lang="en-GB" sz="8000">
                <a:solidFill>
                  <a:schemeClr val="lt1"/>
                </a:solidFill>
                <a:latin typeface="Roboto Black"/>
                <a:ea typeface="Roboto Black"/>
                <a:cs typeface="Roboto Black"/>
                <a:sym typeface="Roboto Black"/>
              </a:rPr>
              <a:t>You</a:t>
            </a:r>
            <a:endParaRPr sz="8000">
              <a:solidFill>
                <a:srgbClr val="FFBE42"/>
              </a:solidFill>
              <a:latin typeface="Roboto Black"/>
              <a:ea typeface="Roboto Black"/>
              <a:cs typeface="Roboto Black"/>
              <a:sym typeface="Roboto Black"/>
            </a:endParaRPr>
          </a:p>
        </p:txBody>
      </p:sp>
      <p:grpSp>
        <p:nvGrpSpPr>
          <p:cNvPr id="1253" name="Google Shape;1253;p79"/>
          <p:cNvGrpSpPr/>
          <p:nvPr/>
        </p:nvGrpSpPr>
        <p:grpSpPr>
          <a:xfrm>
            <a:off x="6987042" y="1712492"/>
            <a:ext cx="3846668" cy="3505586"/>
            <a:chOff x="4581525" y="1709596"/>
            <a:chExt cx="3295650" cy="3505586"/>
          </a:xfrm>
        </p:grpSpPr>
        <p:sp>
          <p:nvSpPr>
            <p:cNvPr id="1254" name="Google Shape;1254;p79"/>
            <p:cNvSpPr/>
            <p:nvPr/>
          </p:nvSpPr>
          <p:spPr>
            <a:xfrm rot="-5400000">
              <a:off x="5810518" y="3148525"/>
              <a:ext cx="837664" cy="3295650"/>
            </a:xfrm>
            <a:prstGeom prst="leftBracket">
              <a:avLst>
                <a:gd name="adj" fmla="val 0"/>
              </a:avLst>
            </a:prstGeom>
            <a:noFill/>
            <a:ln w="123825" cap="flat" cmpd="sng">
              <a:solidFill>
                <a:srgbClr val="FFBE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55" name="Google Shape;1255;p79"/>
            <p:cNvSpPr/>
            <p:nvPr/>
          </p:nvSpPr>
          <p:spPr>
            <a:xfrm rot="5400000">
              <a:off x="5810518" y="480603"/>
              <a:ext cx="837664" cy="3295650"/>
            </a:xfrm>
            <a:prstGeom prst="leftBracket">
              <a:avLst>
                <a:gd name="adj" fmla="val 0"/>
              </a:avLst>
            </a:prstGeom>
            <a:noFill/>
            <a:ln w="123825" cap="flat" cmpd="sng">
              <a:solidFill>
                <a:srgbClr val="FFBE4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56" name="Google Shape;1256;p79"/>
          <p:cNvGrpSpPr/>
          <p:nvPr/>
        </p:nvGrpSpPr>
        <p:grpSpPr>
          <a:xfrm rot="10800000">
            <a:off x="11591995" y="511012"/>
            <a:ext cx="261613" cy="4442501"/>
            <a:chOff x="315956" y="2319595"/>
            <a:chExt cx="261613" cy="4442501"/>
          </a:xfrm>
        </p:grpSpPr>
        <p:cxnSp>
          <p:nvCxnSpPr>
            <p:cNvPr id="1257" name="Google Shape;1257;p79"/>
            <p:cNvCxnSpPr/>
            <p:nvPr/>
          </p:nvCxnSpPr>
          <p:spPr>
            <a:xfrm rot="10800000">
              <a:off x="461274" y="3193143"/>
              <a:ext cx="0" cy="1711366"/>
            </a:xfrm>
            <a:prstGeom prst="straightConnector1">
              <a:avLst/>
            </a:prstGeom>
            <a:noFill/>
            <a:ln w="12700" cap="flat" cmpd="sng">
              <a:solidFill>
                <a:srgbClr val="FFBE42"/>
              </a:solidFill>
              <a:prstDash val="solid"/>
              <a:miter lim="800000"/>
              <a:headEnd type="none" w="sm" len="sm"/>
              <a:tailEnd type="none" w="sm" len="sm"/>
            </a:ln>
          </p:spPr>
        </p:cxnSp>
        <p:sp>
          <p:nvSpPr>
            <p:cNvPr id="1258" name="Google Shape;1258;p79"/>
            <p:cNvSpPr txBox="1"/>
            <p:nvPr/>
          </p:nvSpPr>
          <p:spPr>
            <a:xfrm rot="-5400000">
              <a:off x="-264331" y="5920199"/>
              <a:ext cx="1422184"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100" b="1">
                  <a:solidFill>
                    <a:schemeClr val="lt1"/>
                  </a:solidFill>
                  <a:latin typeface="Montserrat"/>
                  <a:ea typeface="Montserrat"/>
                  <a:cs typeface="Montserrat"/>
                  <a:sym typeface="Montserrat"/>
                </a:rPr>
                <a:t>TELE WORK</a:t>
              </a:r>
              <a:endParaRPr sz="1100" b="1">
                <a:solidFill>
                  <a:schemeClr val="lt1"/>
                </a:solidFill>
                <a:latin typeface="Montserrat"/>
                <a:ea typeface="Montserrat"/>
                <a:cs typeface="Montserrat"/>
                <a:sym typeface="Montserrat"/>
              </a:endParaRPr>
            </a:p>
          </p:txBody>
        </p:sp>
        <p:sp>
          <p:nvSpPr>
            <p:cNvPr id="1259" name="Google Shape;1259;p79"/>
            <p:cNvSpPr txBox="1"/>
            <p:nvPr/>
          </p:nvSpPr>
          <p:spPr>
            <a:xfrm rot="-5400000">
              <a:off x="97951" y="2537604"/>
              <a:ext cx="697627"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b="1">
                  <a:solidFill>
                    <a:schemeClr val="lt1"/>
                  </a:solidFill>
                  <a:latin typeface="Montserrat"/>
                  <a:ea typeface="Montserrat"/>
                  <a:cs typeface="Montserrat"/>
                  <a:sym typeface="Montserrat"/>
                </a:rPr>
                <a:t>2022</a:t>
              </a:r>
              <a:endParaRPr/>
            </a:p>
          </p:txBody>
        </p:sp>
      </p:grpSp>
      <p:sp>
        <p:nvSpPr>
          <p:cNvPr id="1260" name="Google Shape;1260;p79"/>
          <p:cNvSpPr txBox="1"/>
          <p:nvPr/>
        </p:nvSpPr>
        <p:spPr>
          <a:xfrm>
            <a:off x="752473" y="329178"/>
            <a:ext cx="282892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b="1">
                <a:solidFill>
                  <a:schemeClr val="lt1"/>
                </a:solidFill>
                <a:latin typeface="Montserrat"/>
                <a:ea typeface="Montserrat"/>
                <a:cs typeface="Montserrat"/>
                <a:sym typeface="Montserrat"/>
              </a:rPr>
              <a:t>COMPANY NAME</a:t>
            </a:r>
            <a:endParaRPr sz="1600" b="1">
              <a:solidFill>
                <a:schemeClr val="lt1"/>
              </a:solidFill>
              <a:latin typeface="Montserrat"/>
              <a:ea typeface="Montserrat"/>
              <a:cs typeface="Montserrat"/>
              <a:sym typeface="Montserrat"/>
            </a:endParaRPr>
          </a:p>
        </p:txBody>
      </p:sp>
      <p:pic>
        <p:nvPicPr>
          <p:cNvPr id="1261" name="Google Shape;1261;p79"/>
          <p:cNvPicPr preferRelativeResize="0"/>
          <p:nvPr/>
        </p:nvPicPr>
        <p:blipFill rotWithShape="1">
          <a:blip r:embed="rId4">
            <a:alphaModFix/>
          </a:blip>
          <a:srcRect/>
          <a:stretch/>
        </p:blipFill>
        <p:spPr>
          <a:xfrm>
            <a:off x="324800" y="302508"/>
            <a:ext cx="367121" cy="3671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30" descr="Shape, square&#10;&#10;Description automatically generated"/>
          <p:cNvPicPr preferRelativeResize="0"/>
          <p:nvPr/>
        </p:nvPicPr>
        <p:blipFill rotWithShape="1">
          <a:blip r:embed="rId3">
            <a:alphaModFix/>
          </a:blip>
          <a:srcRect l="9364" r="9363"/>
          <a:stretch/>
        </p:blipFill>
        <p:spPr>
          <a:xfrm>
            <a:off x="957944" y="758370"/>
            <a:ext cx="4339770" cy="5341257"/>
          </a:xfrm>
          <a:custGeom>
            <a:avLst/>
            <a:gdLst/>
            <a:ahLst/>
            <a:cxnLst/>
            <a:rect l="l" t="t" r="r" b="b"/>
            <a:pathLst>
              <a:path w="5986463" h="5878286" extrusionOk="0">
                <a:moveTo>
                  <a:pt x="0" y="0"/>
                </a:moveTo>
                <a:lnTo>
                  <a:pt x="5986463" y="0"/>
                </a:lnTo>
                <a:lnTo>
                  <a:pt x="5986463" y="5878286"/>
                </a:lnTo>
                <a:lnTo>
                  <a:pt x="0" y="5878286"/>
                </a:lnTo>
                <a:close/>
              </a:path>
            </a:pathLst>
          </a:custGeom>
          <a:noFill/>
          <a:ln>
            <a:noFill/>
          </a:ln>
        </p:spPr>
      </p:pic>
      <p:sp>
        <p:nvSpPr>
          <p:cNvPr id="116" name="Google Shape;116;p30"/>
          <p:cNvSpPr/>
          <p:nvPr/>
        </p:nvSpPr>
        <p:spPr>
          <a:xfrm>
            <a:off x="4884056" y="1650998"/>
            <a:ext cx="827315" cy="3968751"/>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30"/>
          <p:cNvSpPr/>
          <p:nvPr/>
        </p:nvSpPr>
        <p:spPr>
          <a:xfrm>
            <a:off x="11364685" y="0"/>
            <a:ext cx="827315" cy="1650999"/>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30"/>
          <p:cNvSpPr txBox="1"/>
          <p:nvPr/>
        </p:nvSpPr>
        <p:spPr>
          <a:xfrm>
            <a:off x="6588366" y="1874402"/>
            <a:ext cx="3855513"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4800">
                <a:solidFill>
                  <a:schemeClr val="dk1"/>
                </a:solidFill>
                <a:latin typeface="Roboto Black"/>
                <a:ea typeface="Roboto Black"/>
                <a:cs typeface="Roboto Black"/>
                <a:sym typeface="Roboto Black"/>
              </a:rPr>
              <a:t>Create A </a:t>
            </a:r>
            <a:r>
              <a:rPr lang="en-GB" sz="4800" i="1">
                <a:solidFill>
                  <a:srgbClr val="236E96"/>
                </a:solidFill>
                <a:latin typeface="Roboto Black"/>
                <a:ea typeface="Roboto Black"/>
                <a:cs typeface="Roboto Black"/>
                <a:sym typeface="Roboto Black"/>
              </a:rPr>
              <a:t>Home-Based</a:t>
            </a:r>
            <a:r>
              <a:rPr lang="en-GB" sz="4800">
                <a:solidFill>
                  <a:schemeClr val="dk1"/>
                </a:solidFill>
                <a:latin typeface="Roboto Black"/>
                <a:ea typeface="Roboto Black"/>
                <a:cs typeface="Roboto Black"/>
                <a:sym typeface="Roboto Black"/>
              </a:rPr>
              <a:t> Office</a:t>
            </a:r>
            <a:endParaRPr sz="4800">
              <a:solidFill>
                <a:schemeClr val="dk1"/>
              </a:solidFill>
              <a:latin typeface="Roboto Black"/>
              <a:ea typeface="Roboto Black"/>
              <a:cs typeface="Roboto Black"/>
              <a:sym typeface="Roboto Black"/>
            </a:endParaRPr>
          </a:p>
        </p:txBody>
      </p:sp>
      <p:sp>
        <p:nvSpPr>
          <p:cNvPr id="119" name="Google Shape;119;p30"/>
          <p:cNvSpPr txBox="1"/>
          <p:nvPr/>
        </p:nvSpPr>
        <p:spPr>
          <a:xfrm>
            <a:off x="6574304" y="4545159"/>
            <a:ext cx="4101958" cy="10745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sit great ness accusantium doloremque trie as laudantium, totam rem aperiam, eaque ipsa quae ab illo inventore veritatis et quasi architecto beatae vitaecal dicta sunt.</a:t>
            </a:r>
            <a:endParaRPr sz="1100">
              <a:solidFill>
                <a:srgbClr val="7F7F7F"/>
              </a:solidFill>
              <a:latin typeface="Lato"/>
              <a:ea typeface="Lato"/>
              <a:cs typeface="Lato"/>
              <a:sym typeface="Lato"/>
            </a:endParaRPr>
          </a:p>
        </p:txBody>
      </p:sp>
      <p:grpSp>
        <p:nvGrpSpPr>
          <p:cNvPr id="120" name="Google Shape;120;p30"/>
          <p:cNvGrpSpPr/>
          <p:nvPr/>
        </p:nvGrpSpPr>
        <p:grpSpPr>
          <a:xfrm>
            <a:off x="5081704" y="2271315"/>
            <a:ext cx="445955" cy="2728117"/>
            <a:chOff x="5081704" y="1996440"/>
            <a:chExt cx="445955" cy="2728117"/>
          </a:xfrm>
        </p:grpSpPr>
        <p:sp>
          <p:nvSpPr>
            <p:cNvPr id="121" name="Google Shape;121;p30"/>
            <p:cNvSpPr txBox="1"/>
            <p:nvPr/>
          </p:nvSpPr>
          <p:spPr>
            <a:xfrm>
              <a:off x="5102544" y="1996440"/>
              <a:ext cx="404277"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600" b="1">
                  <a:solidFill>
                    <a:schemeClr val="lt1"/>
                  </a:solidFill>
                  <a:latin typeface="Montserrat"/>
                  <a:ea typeface="Montserrat"/>
                  <a:cs typeface="Montserrat"/>
                  <a:sym typeface="Montserrat"/>
                </a:rPr>
                <a:t>01</a:t>
              </a:r>
              <a:endParaRPr sz="1600" b="1">
                <a:solidFill>
                  <a:schemeClr val="lt1"/>
                </a:solidFill>
                <a:latin typeface="Montserrat"/>
                <a:ea typeface="Montserrat"/>
                <a:cs typeface="Montserrat"/>
                <a:sym typeface="Montserrat"/>
              </a:endParaRPr>
            </a:p>
          </p:txBody>
        </p:sp>
        <p:sp>
          <p:nvSpPr>
            <p:cNvPr id="122" name="Google Shape;122;p30"/>
            <p:cNvSpPr txBox="1"/>
            <p:nvPr/>
          </p:nvSpPr>
          <p:spPr>
            <a:xfrm>
              <a:off x="5081704" y="4386003"/>
              <a:ext cx="445955"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600" b="1">
                  <a:solidFill>
                    <a:schemeClr val="lt1"/>
                  </a:solidFill>
                  <a:latin typeface="Montserrat"/>
                  <a:ea typeface="Montserrat"/>
                  <a:cs typeface="Montserrat"/>
                  <a:sym typeface="Montserrat"/>
                </a:rPr>
                <a:t>02</a:t>
              </a:r>
              <a:endParaRPr sz="1600" b="1">
                <a:solidFill>
                  <a:schemeClr val="lt1"/>
                </a:solidFill>
                <a:latin typeface="Montserrat"/>
                <a:ea typeface="Montserrat"/>
                <a:cs typeface="Montserrat"/>
                <a:sym typeface="Montserrat"/>
              </a:endParaRPr>
            </a:p>
          </p:txBody>
        </p:sp>
      </p:grpSp>
      <p:cxnSp>
        <p:nvCxnSpPr>
          <p:cNvPr id="123" name="Google Shape;123;p30"/>
          <p:cNvCxnSpPr/>
          <p:nvPr/>
        </p:nvCxnSpPr>
        <p:spPr>
          <a:xfrm>
            <a:off x="5304681" y="3001940"/>
            <a:ext cx="0" cy="1266867"/>
          </a:xfrm>
          <a:prstGeom prst="straightConnector1">
            <a:avLst/>
          </a:prstGeom>
          <a:noFill/>
          <a:ln w="25400" cap="flat" cmpd="sng">
            <a:solidFill>
              <a:schemeClr val="lt1"/>
            </a:solidFill>
            <a:prstDash val="solid"/>
            <a:miter lim="800000"/>
            <a:headEnd type="none" w="sm" len="sm"/>
            <a:tailEnd type="none" w="sm" len="sm"/>
          </a:ln>
        </p:spPr>
      </p:cxnSp>
      <p:sp>
        <p:nvSpPr>
          <p:cNvPr id="124" name="Google Shape;124;p30"/>
          <p:cNvSpPr/>
          <p:nvPr/>
        </p:nvSpPr>
        <p:spPr>
          <a:xfrm>
            <a:off x="5245742" y="3230186"/>
            <a:ext cx="133350" cy="13335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30"/>
          <p:cNvSpPr txBox="1"/>
          <p:nvPr/>
        </p:nvSpPr>
        <p:spPr>
          <a:xfrm>
            <a:off x="6588366" y="1204193"/>
            <a:ext cx="2383959"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400" b="1">
                <a:solidFill>
                  <a:srgbClr val="7F7F7F"/>
                </a:solidFill>
                <a:latin typeface="Montserrat"/>
                <a:ea typeface="Montserrat"/>
                <a:cs typeface="Montserrat"/>
                <a:sym typeface="Montserrat"/>
              </a:rPr>
              <a:t>ABOUT TELEWORKING</a:t>
            </a:r>
            <a:endParaRPr sz="1400" b="1">
              <a:solidFill>
                <a:srgbClr val="7F7F7F"/>
              </a:solidFill>
              <a:latin typeface="Montserrat"/>
              <a:ea typeface="Montserrat"/>
              <a:cs typeface="Montserrat"/>
              <a:sym typeface="Montserrat"/>
            </a:endParaRPr>
          </a:p>
        </p:txBody>
      </p:sp>
      <p:cxnSp>
        <p:nvCxnSpPr>
          <p:cNvPr id="126" name="Google Shape;126;p30"/>
          <p:cNvCxnSpPr/>
          <p:nvPr/>
        </p:nvCxnSpPr>
        <p:spPr>
          <a:xfrm>
            <a:off x="9113300" y="1358081"/>
            <a:ext cx="794828" cy="0"/>
          </a:xfrm>
          <a:prstGeom prst="straightConnector1">
            <a:avLst/>
          </a:prstGeom>
          <a:noFill/>
          <a:ln w="38100" cap="flat" cmpd="sng">
            <a:solidFill>
              <a:srgbClr val="FFBE42"/>
            </a:solidFill>
            <a:prstDash val="solid"/>
            <a:miter lim="800000"/>
            <a:headEnd type="none" w="sm" len="sm"/>
            <a:tailEnd type="none" w="sm" len="sm"/>
          </a:ln>
        </p:spPr>
      </p:cxnSp>
      <p:grpSp>
        <p:nvGrpSpPr>
          <p:cNvPr id="127" name="Google Shape;127;p30"/>
          <p:cNvGrpSpPr/>
          <p:nvPr/>
        </p:nvGrpSpPr>
        <p:grpSpPr>
          <a:xfrm>
            <a:off x="11682751" y="436934"/>
            <a:ext cx="191152" cy="777129"/>
            <a:chOff x="11659218" y="337737"/>
            <a:chExt cx="238248" cy="968596"/>
          </a:xfrm>
        </p:grpSpPr>
        <p:sp>
          <p:nvSpPr>
            <p:cNvPr id="128" name="Google Shape;128;p30"/>
            <p:cNvSpPr/>
            <p:nvPr/>
          </p:nvSpPr>
          <p:spPr>
            <a:xfrm rot="8100000">
              <a:off x="11694109" y="372628"/>
              <a:ext cx="168467" cy="168467"/>
            </a:xfrm>
            <a:prstGeom prst="corner">
              <a:avLst>
                <a:gd name="adj1" fmla="val 35417"/>
                <a:gd name="adj2" fmla="val 3541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30"/>
            <p:cNvSpPr/>
            <p:nvPr/>
          </p:nvSpPr>
          <p:spPr>
            <a:xfrm rot="-2700000">
              <a:off x="11694109" y="1102976"/>
              <a:ext cx="168467" cy="168467"/>
            </a:xfrm>
            <a:prstGeom prst="corner">
              <a:avLst>
                <a:gd name="adj1" fmla="val 35417"/>
                <a:gd name="adj2" fmla="val 3541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0" name="Google Shape;130;p30"/>
          <p:cNvSpPr txBox="1"/>
          <p:nvPr/>
        </p:nvSpPr>
        <p:spPr>
          <a:xfrm rot="-5400000">
            <a:off x="-955086" y="3275111"/>
            <a:ext cx="2828925"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pic>
        <p:nvPicPr>
          <p:cNvPr id="131" name="Google Shape;131;p30"/>
          <p:cNvPicPr preferRelativeResize="0"/>
          <p:nvPr/>
        </p:nvPicPr>
        <p:blipFill rotWithShape="1">
          <a:blip r:embed="rId4">
            <a:alphaModFix/>
          </a:blip>
          <a:srcRect/>
          <a:stretch/>
        </p:blipFill>
        <p:spPr>
          <a:xfrm>
            <a:off x="275816" y="312102"/>
            <a:ext cx="367121" cy="3671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31" descr="Shape, square&#10;&#10;Description automatically generated"/>
          <p:cNvPicPr preferRelativeResize="0"/>
          <p:nvPr/>
        </p:nvPicPr>
        <p:blipFill rotWithShape="1">
          <a:blip r:embed="rId3">
            <a:alphaModFix/>
          </a:blip>
          <a:srcRect l="18993" r="18993"/>
          <a:stretch/>
        </p:blipFill>
        <p:spPr>
          <a:xfrm>
            <a:off x="7939314" y="0"/>
            <a:ext cx="4252686" cy="6858000"/>
          </a:xfrm>
          <a:custGeom>
            <a:avLst/>
            <a:gdLst/>
            <a:ahLst/>
            <a:cxnLst/>
            <a:rect l="l" t="t" r="r" b="b"/>
            <a:pathLst>
              <a:path w="5986463" h="5878286" extrusionOk="0">
                <a:moveTo>
                  <a:pt x="0" y="0"/>
                </a:moveTo>
                <a:lnTo>
                  <a:pt x="5986463" y="0"/>
                </a:lnTo>
                <a:lnTo>
                  <a:pt x="5986463" y="5878286"/>
                </a:lnTo>
                <a:lnTo>
                  <a:pt x="0" y="5878286"/>
                </a:lnTo>
                <a:close/>
              </a:path>
            </a:pathLst>
          </a:custGeom>
          <a:noFill/>
          <a:ln>
            <a:noFill/>
          </a:ln>
        </p:spPr>
      </p:pic>
      <p:pic>
        <p:nvPicPr>
          <p:cNvPr id="137" name="Google Shape;137;p31" descr="Shape, square&#10;&#10;Description automatically generated"/>
          <p:cNvPicPr preferRelativeResize="0"/>
          <p:nvPr/>
        </p:nvPicPr>
        <p:blipFill rotWithShape="1">
          <a:blip r:embed="rId3">
            <a:alphaModFix/>
          </a:blip>
          <a:srcRect l="3366" r="3365"/>
          <a:stretch/>
        </p:blipFill>
        <p:spPr>
          <a:xfrm>
            <a:off x="5428343" y="1705429"/>
            <a:ext cx="3672114" cy="3938134"/>
          </a:xfrm>
          <a:custGeom>
            <a:avLst/>
            <a:gdLst/>
            <a:ahLst/>
            <a:cxnLst/>
            <a:rect l="l" t="t" r="r" b="b"/>
            <a:pathLst>
              <a:path w="3672114" h="3938134" extrusionOk="0">
                <a:moveTo>
                  <a:pt x="0" y="0"/>
                </a:moveTo>
                <a:lnTo>
                  <a:pt x="3672114" y="0"/>
                </a:lnTo>
                <a:lnTo>
                  <a:pt x="3672114" y="3938134"/>
                </a:lnTo>
                <a:lnTo>
                  <a:pt x="0" y="3938134"/>
                </a:lnTo>
                <a:close/>
              </a:path>
            </a:pathLst>
          </a:custGeom>
          <a:noFill/>
          <a:ln w="82550" cap="flat" cmpd="sng">
            <a:solidFill>
              <a:schemeClr val="lt1"/>
            </a:solidFill>
            <a:prstDash val="solid"/>
            <a:round/>
            <a:headEnd type="none" w="sm" len="sm"/>
            <a:tailEnd type="none" w="sm" len="sm"/>
          </a:ln>
        </p:spPr>
      </p:pic>
      <p:sp>
        <p:nvSpPr>
          <p:cNvPr id="138" name="Google Shape;138;p31"/>
          <p:cNvSpPr txBox="1"/>
          <p:nvPr/>
        </p:nvSpPr>
        <p:spPr>
          <a:xfrm>
            <a:off x="1045029" y="4061142"/>
            <a:ext cx="3367983" cy="158242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sit great ness accusantium doloremque trie as laudantium, totam rem aperiam, eaque ipsa quae ab illo inventore veritatis et quasi architecto beatae vitaecal dicta sunt. Deritatis et quasi architecto beatae vitaecal dicta sunt.</a:t>
            </a:r>
            <a:endParaRPr sz="1100">
              <a:solidFill>
                <a:srgbClr val="7F7F7F"/>
              </a:solidFill>
              <a:latin typeface="Lato"/>
              <a:ea typeface="Lato"/>
              <a:cs typeface="Lato"/>
              <a:sym typeface="Lato"/>
            </a:endParaRPr>
          </a:p>
        </p:txBody>
      </p:sp>
      <p:sp>
        <p:nvSpPr>
          <p:cNvPr id="139" name="Google Shape;139;p31"/>
          <p:cNvSpPr txBox="1"/>
          <p:nvPr/>
        </p:nvSpPr>
        <p:spPr>
          <a:xfrm>
            <a:off x="1045030" y="1705429"/>
            <a:ext cx="3367982"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4000">
                <a:solidFill>
                  <a:schemeClr val="dk1"/>
                </a:solidFill>
                <a:latin typeface="Roboto Black"/>
                <a:ea typeface="Roboto Black"/>
                <a:cs typeface="Roboto Black"/>
                <a:sym typeface="Roboto Black"/>
              </a:rPr>
              <a:t>New Solution Of </a:t>
            </a:r>
            <a:r>
              <a:rPr lang="en-GB" sz="4000" i="1">
                <a:solidFill>
                  <a:srgbClr val="236E96"/>
                </a:solidFill>
                <a:latin typeface="Roboto Black"/>
                <a:ea typeface="Roboto Black"/>
                <a:cs typeface="Roboto Black"/>
                <a:sym typeface="Roboto Black"/>
              </a:rPr>
              <a:t>Telework.</a:t>
            </a:r>
            <a:endParaRPr sz="4000">
              <a:solidFill>
                <a:schemeClr val="dk1"/>
              </a:solidFill>
              <a:latin typeface="Roboto Black"/>
              <a:ea typeface="Roboto Black"/>
              <a:cs typeface="Roboto Black"/>
              <a:sym typeface="Roboto Black"/>
            </a:endParaRPr>
          </a:p>
        </p:txBody>
      </p:sp>
      <p:sp>
        <p:nvSpPr>
          <p:cNvPr id="140" name="Google Shape;140;p31"/>
          <p:cNvSpPr txBox="1"/>
          <p:nvPr/>
        </p:nvSpPr>
        <p:spPr>
          <a:xfrm>
            <a:off x="1059543" y="428527"/>
            <a:ext cx="28289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sp>
        <p:nvSpPr>
          <p:cNvPr id="141" name="Google Shape;141;p31"/>
          <p:cNvSpPr/>
          <p:nvPr/>
        </p:nvSpPr>
        <p:spPr>
          <a:xfrm>
            <a:off x="5428343" y="4781549"/>
            <a:ext cx="3672114" cy="862014"/>
          </a:xfrm>
          <a:prstGeom prst="rect">
            <a:avLst/>
          </a:prstGeom>
          <a:solidFill>
            <a:srgbClr val="15B2D3">
              <a:alpha val="9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31"/>
          <p:cNvSpPr/>
          <p:nvPr/>
        </p:nvSpPr>
        <p:spPr>
          <a:xfrm>
            <a:off x="1143000" y="3367156"/>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31"/>
          <p:cNvSpPr/>
          <p:nvPr/>
        </p:nvSpPr>
        <p:spPr>
          <a:xfrm>
            <a:off x="1576388" y="3367156"/>
            <a:ext cx="320040" cy="320040"/>
          </a:xfrm>
          <a:prstGeom prst="roundRect">
            <a:avLst>
              <a:gd name="adj" fmla="val 16667"/>
            </a:avLst>
          </a:prstGeom>
          <a:solidFill>
            <a:srgbClr val="FFBE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31"/>
          <p:cNvSpPr txBox="1"/>
          <p:nvPr/>
        </p:nvSpPr>
        <p:spPr>
          <a:xfrm>
            <a:off x="5756227" y="5212556"/>
            <a:ext cx="3016346" cy="2616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100" i="1">
                <a:solidFill>
                  <a:srgbClr val="F2F2F2"/>
                </a:solidFill>
                <a:latin typeface="Lato"/>
                <a:ea typeface="Lato"/>
                <a:cs typeface="Lato"/>
                <a:sym typeface="Lato"/>
              </a:rPr>
              <a:t>Sed utera perspiciatis unde omnis iste unde omnis.</a:t>
            </a:r>
            <a:endParaRPr sz="1100" i="1">
              <a:solidFill>
                <a:srgbClr val="F2F2F2"/>
              </a:solidFill>
              <a:latin typeface="Lato"/>
              <a:ea typeface="Lato"/>
              <a:cs typeface="Lato"/>
              <a:sym typeface="Lato"/>
            </a:endParaRPr>
          </a:p>
        </p:txBody>
      </p:sp>
      <p:sp>
        <p:nvSpPr>
          <p:cNvPr id="145" name="Google Shape;145;p31"/>
          <p:cNvSpPr txBox="1"/>
          <p:nvPr/>
        </p:nvSpPr>
        <p:spPr>
          <a:xfrm>
            <a:off x="5770286" y="4941421"/>
            <a:ext cx="2693572" cy="2769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GB" sz="1200" b="1">
                <a:solidFill>
                  <a:schemeClr val="lt1"/>
                </a:solidFill>
                <a:latin typeface="Lato"/>
                <a:ea typeface="Lato"/>
                <a:cs typeface="Lato"/>
                <a:sym typeface="Lato"/>
              </a:rPr>
              <a:t>Lorem Ipsum Dolour.</a:t>
            </a:r>
            <a:endParaRPr sz="1200" b="1">
              <a:solidFill>
                <a:schemeClr val="lt1"/>
              </a:solidFill>
              <a:latin typeface="Lato"/>
              <a:ea typeface="Lato"/>
              <a:cs typeface="Lato"/>
              <a:sym typeface="Lato"/>
            </a:endParaRPr>
          </a:p>
        </p:txBody>
      </p:sp>
      <p:pic>
        <p:nvPicPr>
          <p:cNvPr id="146" name="Google Shape;146;p31"/>
          <p:cNvPicPr preferRelativeResize="0"/>
          <p:nvPr/>
        </p:nvPicPr>
        <p:blipFill rotWithShape="1">
          <a:blip r:embed="rId4">
            <a:alphaModFix/>
          </a:blip>
          <a:srcRect/>
          <a:stretch/>
        </p:blipFill>
        <p:spPr>
          <a:xfrm>
            <a:off x="377869" y="378357"/>
            <a:ext cx="367121" cy="3671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5"/>
          <p:cNvPicPr preferRelativeResize="0"/>
          <p:nvPr/>
        </p:nvPicPr>
        <p:blipFill rotWithShape="1">
          <a:blip r:embed="rId3">
            <a:alphaModFix/>
          </a:blip>
          <a:srcRect l="6057" r="6056"/>
          <a:stretch/>
        </p:blipFill>
        <p:spPr>
          <a:xfrm>
            <a:off x="7043738" y="1000124"/>
            <a:ext cx="5148262" cy="5857876"/>
          </a:xfrm>
          <a:custGeom>
            <a:avLst/>
            <a:gdLst/>
            <a:ahLst/>
            <a:cxnLst/>
            <a:rect l="l" t="t" r="r" b="b"/>
            <a:pathLst>
              <a:path w="9056913" h="2707082" extrusionOk="0">
                <a:moveTo>
                  <a:pt x="0" y="0"/>
                </a:moveTo>
                <a:lnTo>
                  <a:pt x="9056913" y="0"/>
                </a:lnTo>
                <a:lnTo>
                  <a:pt x="9056913" y="2707082"/>
                </a:lnTo>
                <a:lnTo>
                  <a:pt x="0" y="2707082"/>
                </a:lnTo>
                <a:close/>
              </a:path>
            </a:pathLst>
          </a:custGeom>
          <a:noFill/>
          <a:ln>
            <a:noFill/>
          </a:ln>
        </p:spPr>
      </p:pic>
      <p:sp>
        <p:nvSpPr>
          <p:cNvPr id="207" name="Google Shape;207;p35"/>
          <p:cNvSpPr/>
          <p:nvPr/>
        </p:nvSpPr>
        <p:spPr>
          <a:xfrm>
            <a:off x="6620329" y="3429000"/>
            <a:ext cx="827314" cy="3429000"/>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35"/>
          <p:cNvSpPr txBox="1"/>
          <p:nvPr/>
        </p:nvSpPr>
        <p:spPr>
          <a:xfrm>
            <a:off x="1059543" y="385663"/>
            <a:ext cx="28289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sp>
        <p:nvSpPr>
          <p:cNvPr id="209" name="Google Shape;209;p35"/>
          <p:cNvSpPr txBox="1"/>
          <p:nvPr/>
        </p:nvSpPr>
        <p:spPr>
          <a:xfrm>
            <a:off x="1030967" y="1421499"/>
            <a:ext cx="4512129"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i="1">
                <a:solidFill>
                  <a:srgbClr val="236E96"/>
                </a:solidFill>
                <a:latin typeface="Roboto Black"/>
                <a:ea typeface="Roboto Black"/>
                <a:cs typeface="Roboto Black"/>
                <a:sym typeface="Roboto Black"/>
              </a:rPr>
              <a:t>Telework</a:t>
            </a:r>
            <a:r>
              <a:rPr lang="en-GB" sz="3200">
                <a:solidFill>
                  <a:schemeClr val="dk1"/>
                </a:solidFill>
                <a:latin typeface="Roboto Black"/>
                <a:ea typeface="Roboto Black"/>
                <a:cs typeface="Roboto Black"/>
                <a:sym typeface="Roboto Black"/>
              </a:rPr>
              <a:t> Will Become New </a:t>
            </a:r>
            <a:r>
              <a:rPr lang="en-GB" sz="3200" i="1">
                <a:solidFill>
                  <a:srgbClr val="236E96"/>
                </a:solidFill>
                <a:latin typeface="Roboto Black"/>
                <a:ea typeface="Roboto Black"/>
                <a:cs typeface="Roboto Black"/>
                <a:sym typeface="Roboto Black"/>
              </a:rPr>
              <a:t>Pop Culture</a:t>
            </a:r>
            <a:r>
              <a:rPr lang="en-GB" sz="3200">
                <a:solidFill>
                  <a:schemeClr val="dk1"/>
                </a:solidFill>
                <a:latin typeface="Roboto Black"/>
                <a:ea typeface="Roboto Black"/>
                <a:cs typeface="Roboto Black"/>
                <a:sym typeface="Roboto Black"/>
              </a:rPr>
              <a:t> On The </a:t>
            </a:r>
            <a:r>
              <a:rPr lang="en-GB" sz="3200" i="1">
                <a:solidFill>
                  <a:srgbClr val="236E96"/>
                </a:solidFill>
                <a:latin typeface="Roboto Black"/>
                <a:ea typeface="Roboto Black"/>
                <a:cs typeface="Roboto Black"/>
                <a:sym typeface="Roboto Black"/>
              </a:rPr>
              <a:t>Work</a:t>
            </a:r>
            <a:r>
              <a:rPr lang="en-GB" sz="3200">
                <a:solidFill>
                  <a:schemeClr val="dk1"/>
                </a:solidFill>
                <a:latin typeface="Roboto Black"/>
                <a:ea typeface="Roboto Black"/>
                <a:cs typeface="Roboto Black"/>
                <a:sym typeface="Roboto Black"/>
              </a:rPr>
              <a:t>.</a:t>
            </a:r>
            <a:endParaRPr sz="3200">
              <a:solidFill>
                <a:srgbClr val="236E96"/>
              </a:solidFill>
              <a:latin typeface="Roboto Black"/>
              <a:ea typeface="Roboto Black"/>
              <a:cs typeface="Roboto Black"/>
              <a:sym typeface="Roboto Black"/>
            </a:endParaRPr>
          </a:p>
        </p:txBody>
      </p:sp>
      <p:sp>
        <p:nvSpPr>
          <p:cNvPr id="210" name="Google Shape;210;p35"/>
          <p:cNvSpPr txBox="1"/>
          <p:nvPr/>
        </p:nvSpPr>
        <p:spPr>
          <a:xfrm>
            <a:off x="1016452" y="4644788"/>
            <a:ext cx="2098223" cy="10745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 is iste natus error sit great ness accusantium doloremque trie as laudantium.</a:t>
            </a:r>
            <a:endParaRPr sz="1100">
              <a:solidFill>
                <a:srgbClr val="7F7F7F"/>
              </a:solidFill>
              <a:latin typeface="Lato"/>
              <a:ea typeface="Lato"/>
              <a:cs typeface="Lato"/>
              <a:sym typeface="Lato"/>
            </a:endParaRPr>
          </a:p>
        </p:txBody>
      </p:sp>
      <p:grpSp>
        <p:nvGrpSpPr>
          <p:cNvPr id="211" name="Google Shape;211;p35"/>
          <p:cNvGrpSpPr/>
          <p:nvPr/>
        </p:nvGrpSpPr>
        <p:grpSpPr>
          <a:xfrm>
            <a:off x="10386579" y="409914"/>
            <a:ext cx="1220935" cy="218280"/>
            <a:chOff x="5432716" y="5806890"/>
            <a:chExt cx="1220935" cy="218280"/>
          </a:xfrm>
        </p:grpSpPr>
        <p:sp>
          <p:nvSpPr>
            <p:cNvPr id="212" name="Google Shape;212;p35"/>
            <p:cNvSpPr/>
            <p:nvPr/>
          </p:nvSpPr>
          <p:spPr>
            <a:xfrm>
              <a:off x="5432716" y="5831798"/>
              <a:ext cx="209584" cy="168466"/>
            </a:xfrm>
            <a:custGeom>
              <a:avLst/>
              <a:gdLst/>
              <a:ahLst/>
              <a:cxnLst/>
              <a:rect l="l" t="t" r="r" b="b"/>
              <a:pathLst>
                <a:path w="284872" h="228985" extrusionOk="0">
                  <a:moveTo>
                    <a:pt x="238095" y="19069"/>
                  </a:moveTo>
                  <a:cubicBezTo>
                    <a:pt x="207125" y="-16883"/>
                    <a:pt x="130957" y="-3330"/>
                    <a:pt x="136129" y="71103"/>
                  </a:cubicBezTo>
                  <a:cubicBezTo>
                    <a:pt x="136129" y="71103"/>
                    <a:pt x="93556" y="81090"/>
                    <a:pt x="20498" y="16967"/>
                  </a:cubicBezTo>
                  <a:cubicBezTo>
                    <a:pt x="20498" y="16967"/>
                    <a:pt x="8819" y="55654"/>
                    <a:pt x="33522" y="87716"/>
                  </a:cubicBezTo>
                  <a:cubicBezTo>
                    <a:pt x="33522" y="87716"/>
                    <a:pt x="21921" y="89843"/>
                    <a:pt x="9461" y="84243"/>
                  </a:cubicBezTo>
                  <a:cubicBezTo>
                    <a:pt x="9461" y="84243"/>
                    <a:pt x="11037" y="124188"/>
                    <a:pt x="53085" y="137854"/>
                  </a:cubicBezTo>
                  <a:cubicBezTo>
                    <a:pt x="53085" y="137854"/>
                    <a:pt x="41522" y="143109"/>
                    <a:pt x="33113" y="142584"/>
                  </a:cubicBezTo>
                  <a:cubicBezTo>
                    <a:pt x="33113" y="142584"/>
                    <a:pt x="42048" y="173068"/>
                    <a:pt x="79890" y="176222"/>
                  </a:cubicBezTo>
                  <a:cubicBezTo>
                    <a:pt x="79890" y="176222"/>
                    <a:pt x="61495" y="210385"/>
                    <a:pt x="0" y="206706"/>
                  </a:cubicBezTo>
                  <a:cubicBezTo>
                    <a:pt x="77218" y="253969"/>
                    <a:pt x="259204" y="235498"/>
                    <a:pt x="249995" y="58261"/>
                  </a:cubicBezTo>
                  <a:lnTo>
                    <a:pt x="284873" y="29056"/>
                  </a:lnTo>
                  <a:lnTo>
                    <a:pt x="254388" y="35363"/>
                  </a:lnTo>
                  <a:lnTo>
                    <a:pt x="279091" y="6980"/>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35"/>
            <p:cNvSpPr/>
            <p:nvPr/>
          </p:nvSpPr>
          <p:spPr>
            <a:xfrm>
              <a:off x="5999201" y="5806890"/>
              <a:ext cx="104014" cy="218280"/>
            </a:xfrm>
            <a:custGeom>
              <a:avLst/>
              <a:gdLst/>
              <a:ahLst/>
              <a:cxnLst/>
              <a:rect l="l" t="t" r="r" b="b"/>
              <a:pathLst>
                <a:path w="141378" h="296691" extrusionOk="0">
                  <a:moveTo>
                    <a:pt x="84616" y="0"/>
                  </a:moveTo>
                  <a:cubicBezTo>
                    <a:pt x="62843" y="0"/>
                    <a:pt x="33105" y="21479"/>
                    <a:pt x="33105" y="52031"/>
                  </a:cubicBezTo>
                  <a:lnTo>
                    <a:pt x="33105" y="78567"/>
                  </a:lnTo>
                  <a:lnTo>
                    <a:pt x="33105" y="91705"/>
                  </a:lnTo>
                  <a:lnTo>
                    <a:pt x="0" y="91705"/>
                  </a:lnTo>
                  <a:lnTo>
                    <a:pt x="0" y="150061"/>
                  </a:lnTo>
                  <a:lnTo>
                    <a:pt x="33105" y="150061"/>
                  </a:lnTo>
                  <a:lnTo>
                    <a:pt x="33105" y="296692"/>
                  </a:lnTo>
                  <a:lnTo>
                    <a:pt x="88827" y="296692"/>
                  </a:lnTo>
                  <a:lnTo>
                    <a:pt x="88827" y="150061"/>
                  </a:lnTo>
                  <a:lnTo>
                    <a:pt x="139281" y="150061"/>
                  </a:lnTo>
                  <a:lnTo>
                    <a:pt x="139281" y="91705"/>
                  </a:lnTo>
                  <a:lnTo>
                    <a:pt x="88827" y="91705"/>
                  </a:lnTo>
                  <a:lnTo>
                    <a:pt x="88827" y="78567"/>
                  </a:lnTo>
                  <a:lnTo>
                    <a:pt x="88827" y="61495"/>
                  </a:lnTo>
                  <a:cubicBezTo>
                    <a:pt x="88827" y="56187"/>
                    <a:pt x="90423" y="48877"/>
                    <a:pt x="101445" y="48877"/>
                  </a:cubicBezTo>
                  <a:lnTo>
                    <a:pt x="141379" y="48877"/>
                  </a:lnTo>
                  <a:lnTo>
                    <a:pt x="141379" y="0"/>
                  </a:ln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35"/>
            <p:cNvSpPr/>
            <p:nvPr/>
          </p:nvSpPr>
          <p:spPr>
            <a:xfrm>
              <a:off x="6480335" y="5830418"/>
              <a:ext cx="173316" cy="171226"/>
            </a:xfrm>
            <a:custGeom>
              <a:avLst/>
              <a:gdLst/>
              <a:ahLst/>
              <a:cxnLst/>
              <a:rect l="l" t="t" r="r" b="b"/>
              <a:pathLst>
                <a:path w="235575" h="232738" extrusionOk="0">
                  <a:moveTo>
                    <a:pt x="56039" y="0"/>
                  </a:moveTo>
                  <a:cubicBezTo>
                    <a:pt x="25194" y="0"/>
                    <a:pt x="0" y="25193"/>
                    <a:pt x="0" y="56039"/>
                  </a:cubicBezTo>
                  <a:lnTo>
                    <a:pt x="0" y="176685"/>
                  </a:lnTo>
                  <a:cubicBezTo>
                    <a:pt x="0" y="207530"/>
                    <a:pt x="25194" y="232738"/>
                    <a:pt x="56039" y="232738"/>
                  </a:cubicBezTo>
                  <a:lnTo>
                    <a:pt x="179522" y="232738"/>
                  </a:lnTo>
                  <a:cubicBezTo>
                    <a:pt x="210367" y="232738"/>
                    <a:pt x="235575" y="207530"/>
                    <a:pt x="235575" y="176685"/>
                  </a:cubicBezTo>
                  <a:lnTo>
                    <a:pt x="235575" y="56039"/>
                  </a:lnTo>
                  <a:cubicBezTo>
                    <a:pt x="235575" y="25193"/>
                    <a:pt x="210367" y="0"/>
                    <a:pt x="179522" y="0"/>
                  </a:cubicBezTo>
                  <a:close/>
                  <a:moveTo>
                    <a:pt x="56039" y="22706"/>
                  </a:moveTo>
                  <a:lnTo>
                    <a:pt x="179522" y="22706"/>
                  </a:lnTo>
                  <a:cubicBezTo>
                    <a:pt x="198156" y="22706"/>
                    <a:pt x="212854" y="37404"/>
                    <a:pt x="212854" y="56039"/>
                  </a:cubicBezTo>
                  <a:lnTo>
                    <a:pt x="212854" y="176685"/>
                  </a:lnTo>
                  <a:cubicBezTo>
                    <a:pt x="212854" y="195319"/>
                    <a:pt x="198156" y="209958"/>
                    <a:pt x="179522" y="209958"/>
                  </a:cubicBezTo>
                  <a:lnTo>
                    <a:pt x="56039" y="209958"/>
                  </a:lnTo>
                  <a:cubicBezTo>
                    <a:pt x="37405" y="209958"/>
                    <a:pt x="22765" y="195319"/>
                    <a:pt x="22765" y="176685"/>
                  </a:cubicBezTo>
                  <a:lnTo>
                    <a:pt x="22765" y="56039"/>
                  </a:lnTo>
                  <a:cubicBezTo>
                    <a:pt x="22765" y="37404"/>
                    <a:pt x="37405" y="22706"/>
                    <a:pt x="56039" y="22706"/>
                  </a:cubicBezTo>
                  <a:close/>
                  <a:moveTo>
                    <a:pt x="180271" y="39902"/>
                  </a:moveTo>
                  <a:cubicBezTo>
                    <a:pt x="171501" y="39898"/>
                    <a:pt x="164388" y="47004"/>
                    <a:pt x="164384" y="55774"/>
                  </a:cubicBezTo>
                  <a:cubicBezTo>
                    <a:pt x="164380" y="64544"/>
                    <a:pt x="171486" y="71657"/>
                    <a:pt x="180257" y="71661"/>
                  </a:cubicBezTo>
                  <a:cubicBezTo>
                    <a:pt x="180262" y="71661"/>
                    <a:pt x="180266" y="71661"/>
                    <a:pt x="180271" y="71661"/>
                  </a:cubicBezTo>
                  <a:cubicBezTo>
                    <a:pt x="189041" y="71657"/>
                    <a:pt x="196147" y="64544"/>
                    <a:pt x="196144" y="55774"/>
                  </a:cubicBezTo>
                  <a:cubicBezTo>
                    <a:pt x="196139" y="47010"/>
                    <a:pt x="189035" y="39906"/>
                    <a:pt x="180271" y="39902"/>
                  </a:cubicBezTo>
                  <a:close/>
                  <a:moveTo>
                    <a:pt x="117810" y="56260"/>
                  </a:moveTo>
                  <a:cubicBezTo>
                    <a:pt x="84731" y="56260"/>
                    <a:pt x="57714" y="83290"/>
                    <a:pt x="57714" y="116369"/>
                  </a:cubicBezTo>
                  <a:cubicBezTo>
                    <a:pt x="57714" y="149448"/>
                    <a:pt x="84731" y="176406"/>
                    <a:pt x="117810" y="176406"/>
                  </a:cubicBezTo>
                  <a:cubicBezTo>
                    <a:pt x="150888" y="176406"/>
                    <a:pt x="177861" y="149448"/>
                    <a:pt x="177861" y="116369"/>
                  </a:cubicBezTo>
                  <a:cubicBezTo>
                    <a:pt x="177861" y="83290"/>
                    <a:pt x="150888" y="56260"/>
                    <a:pt x="117810" y="56260"/>
                  </a:cubicBezTo>
                  <a:close/>
                  <a:moveTo>
                    <a:pt x="117810" y="73322"/>
                  </a:moveTo>
                  <a:cubicBezTo>
                    <a:pt x="141666" y="73322"/>
                    <a:pt x="160812" y="92512"/>
                    <a:pt x="160812" y="116369"/>
                  </a:cubicBezTo>
                  <a:cubicBezTo>
                    <a:pt x="160812" y="140226"/>
                    <a:pt x="141666" y="159358"/>
                    <a:pt x="117810" y="159358"/>
                  </a:cubicBezTo>
                  <a:cubicBezTo>
                    <a:pt x="93953" y="159358"/>
                    <a:pt x="74763" y="140226"/>
                    <a:pt x="74763" y="116369"/>
                  </a:cubicBezTo>
                  <a:cubicBezTo>
                    <a:pt x="74763" y="92512"/>
                    <a:pt x="93953" y="73322"/>
                    <a:pt x="117810" y="73322"/>
                  </a:cubicBezTo>
                  <a:close/>
                </a:path>
              </a:pathLst>
            </a:custGeom>
            <a:solidFill>
              <a:srgbClr val="236E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5" name="Google Shape;215;p35"/>
          <p:cNvSpPr txBox="1"/>
          <p:nvPr/>
        </p:nvSpPr>
        <p:spPr>
          <a:xfrm>
            <a:off x="1016452" y="4282838"/>
            <a:ext cx="2098223"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400">
                <a:solidFill>
                  <a:schemeClr val="dk1"/>
                </a:solidFill>
                <a:latin typeface="Lato Black"/>
                <a:ea typeface="Lato Black"/>
                <a:cs typeface="Lato Black"/>
                <a:sym typeface="Lato Black"/>
              </a:rPr>
              <a:t>TELECONFERENCE</a:t>
            </a:r>
            <a:endParaRPr sz="1400">
              <a:solidFill>
                <a:schemeClr val="dk1"/>
              </a:solidFill>
              <a:latin typeface="Lato Black"/>
              <a:ea typeface="Lato Black"/>
              <a:cs typeface="Lato Black"/>
              <a:sym typeface="Lato Black"/>
            </a:endParaRPr>
          </a:p>
        </p:txBody>
      </p:sp>
      <p:sp>
        <p:nvSpPr>
          <p:cNvPr id="216" name="Google Shape;216;p35"/>
          <p:cNvSpPr txBox="1"/>
          <p:nvPr/>
        </p:nvSpPr>
        <p:spPr>
          <a:xfrm>
            <a:off x="3409907" y="4644788"/>
            <a:ext cx="2098223" cy="10745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 is iste natus error sit great ness accusantium doloremque trie as laudantium.</a:t>
            </a:r>
            <a:endParaRPr sz="1100">
              <a:solidFill>
                <a:srgbClr val="7F7F7F"/>
              </a:solidFill>
              <a:latin typeface="Lato"/>
              <a:ea typeface="Lato"/>
              <a:cs typeface="Lato"/>
              <a:sym typeface="Lato"/>
            </a:endParaRPr>
          </a:p>
        </p:txBody>
      </p:sp>
      <p:sp>
        <p:nvSpPr>
          <p:cNvPr id="217" name="Google Shape;217;p35"/>
          <p:cNvSpPr txBox="1"/>
          <p:nvPr/>
        </p:nvSpPr>
        <p:spPr>
          <a:xfrm>
            <a:off x="3409907" y="4282838"/>
            <a:ext cx="2098223"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400">
                <a:solidFill>
                  <a:schemeClr val="dk1"/>
                </a:solidFill>
                <a:latin typeface="Lato Black"/>
                <a:ea typeface="Lato Black"/>
                <a:cs typeface="Lato Black"/>
                <a:sym typeface="Lato Black"/>
              </a:rPr>
              <a:t>PHONE CALL</a:t>
            </a:r>
            <a:endParaRPr sz="1400">
              <a:solidFill>
                <a:schemeClr val="dk1"/>
              </a:solidFill>
              <a:latin typeface="Lato Black"/>
              <a:ea typeface="Lato Black"/>
              <a:cs typeface="Lato Black"/>
              <a:sym typeface="Lato Black"/>
            </a:endParaRPr>
          </a:p>
        </p:txBody>
      </p:sp>
      <p:sp>
        <p:nvSpPr>
          <p:cNvPr id="218" name="Google Shape;218;p35"/>
          <p:cNvSpPr txBox="1"/>
          <p:nvPr/>
        </p:nvSpPr>
        <p:spPr>
          <a:xfrm rot="5400000">
            <a:off x="5619524" y="4974223"/>
            <a:ext cx="2828925"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600">
                <a:solidFill>
                  <a:schemeClr val="lt1"/>
                </a:solidFill>
                <a:latin typeface="Montserrat"/>
                <a:ea typeface="Montserrat"/>
                <a:cs typeface="Montserrat"/>
                <a:sym typeface="Montserrat"/>
              </a:rPr>
              <a:t>LOREM IPSUM</a:t>
            </a:r>
            <a:endParaRPr sz="1600">
              <a:solidFill>
                <a:schemeClr val="lt1"/>
              </a:solidFill>
              <a:latin typeface="Montserrat"/>
              <a:ea typeface="Montserrat"/>
              <a:cs typeface="Montserrat"/>
              <a:sym typeface="Montserrat"/>
            </a:endParaRPr>
          </a:p>
        </p:txBody>
      </p:sp>
      <p:pic>
        <p:nvPicPr>
          <p:cNvPr id="219" name="Google Shape;219;p35"/>
          <p:cNvPicPr preferRelativeResize="0"/>
          <p:nvPr/>
        </p:nvPicPr>
        <p:blipFill rotWithShape="1">
          <a:blip r:embed="rId4">
            <a:alphaModFix/>
          </a:blip>
          <a:srcRect/>
          <a:stretch/>
        </p:blipFill>
        <p:spPr>
          <a:xfrm>
            <a:off x="362900" y="369183"/>
            <a:ext cx="367121" cy="367121"/>
          </a:xfrm>
          <a:prstGeom prst="rect">
            <a:avLst/>
          </a:prstGeom>
          <a:noFill/>
          <a:ln>
            <a:noFill/>
          </a:ln>
        </p:spPr>
      </p:pic>
      <p:sp>
        <p:nvSpPr>
          <p:cNvPr id="220" name="Google Shape;220;p35"/>
          <p:cNvSpPr/>
          <p:nvPr/>
        </p:nvSpPr>
        <p:spPr>
          <a:xfrm>
            <a:off x="1815040" y="3643392"/>
            <a:ext cx="501047" cy="501045"/>
          </a:xfrm>
          <a:custGeom>
            <a:avLst/>
            <a:gdLst/>
            <a:ahLst/>
            <a:cxnLst/>
            <a:rect l="l" t="t" r="r" b="b"/>
            <a:pathLst>
              <a:path w="501047" h="501045" extrusionOk="0">
                <a:moveTo>
                  <a:pt x="81964" y="1"/>
                </a:moveTo>
                <a:cubicBezTo>
                  <a:pt x="78651" y="34"/>
                  <a:pt x="75483" y="1365"/>
                  <a:pt x="73139" y="3706"/>
                </a:cubicBezTo>
                <a:lnTo>
                  <a:pt x="3709" y="73136"/>
                </a:lnTo>
                <a:cubicBezTo>
                  <a:pt x="1260" y="75586"/>
                  <a:pt x="-78" y="78930"/>
                  <a:pt x="4" y="82392"/>
                </a:cubicBezTo>
                <a:cubicBezTo>
                  <a:pt x="4" y="82392"/>
                  <a:pt x="969" y="113180"/>
                  <a:pt x="20546" y="160843"/>
                </a:cubicBezTo>
                <a:cubicBezTo>
                  <a:pt x="40123" y="208507"/>
                  <a:pt x="78341" y="274348"/>
                  <a:pt x="152520" y="348527"/>
                </a:cubicBezTo>
                <a:cubicBezTo>
                  <a:pt x="226698" y="422705"/>
                  <a:pt x="292539" y="460924"/>
                  <a:pt x="340202" y="480500"/>
                </a:cubicBezTo>
                <a:cubicBezTo>
                  <a:pt x="387866" y="500077"/>
                  <a:pt x="418654" y="501042"/>
                  <a:pt x="418654" y="501042"/>
                </a:cubicBezTo>
                <a:cubicBezTo>
                  <a:pt x="422116" y="501125"/>
                  <a:pt x="425461" y="499785"/>
                  <a:pt x="427910" y="497337"/>
                </a:cubicBezTo>
                <a:lnTo>
                  <a:pt x="497340" y="427907"/>
                </a:lnTo>
                <a:cubicBezTo>
                  <a:pt x="502284" y="422960"/>
                  <a:pt x="502284" y="414943"/>
                  <a:pt x="497340" y="409996"/>
                </a:cubicBezTo>
                <a:lnTo>
                  <a:pt x="405731" y="318374"/>
                </a:lnTo>
                <a:cubicBezTo>
                  <a:pt x="400785" y="313431"/>
                  <a:pt x="392767" y="313431"/>
                  <a:pt x="387820" y="318374"/>
                </a:cubicBezTo>
                <a:lnTo>
                  <a:pt x="340019" y="366189"/>
                </a:lnTo>
                <a:cubicBezTo>
                  <a:pt x="338865" y="366169"/>
                  <a:pt x="339166" y="366326"/>
                  <a:pt x="336379" y="365992"/>
                </a:cubicBezTo>
                <a:cubicBezTo>
                  <a:pt x="330677" y="365309"/>
                  <a:pt x="321874" y="363588"/>
                  <a:pt x="310325" y="359289"/>
                </a:cubicBezTo>
                <a:cubicBezTo>
                  <a:pt x="287228" y="350690"/>
                  <a:pt x="253077" y="331773"/>
                  <a:pt x="211175" y="289872"/>
                </a:cubicBezTo>
                <a:cubicBezTo>
                  <a:pt x="169272" y="247970"/>
                  <a:pt x="150355" y="213819"/>
                  <a:pt x="141757" y="190721"/>
                </a:cubicBezTo>
                <a:cubicBezTo>
                  <a:pt x="137459" y="179173"/>
                  <a:pt x="135736" y="170370"/>
                  <a:pt x="135054" y="164667"/>
                </a:cubicBezTo>
                <a:cubicBezTo>
                  <a:pt x="134720" y="161880"/>
                  <a:pt x="134879" y="162181"/>
                  <a:pt x="134858" y="161027"/>
                </a:cubicBezTo>
                <a:lnTo>
                  <a:pt x="182672" y="113226"/>
                </a:lnTo>
                <a:cubicBezTo>
                  <a:pt x="187616" y="108279"/>
                  <a:pt x="187616" y="100262"/>
                  <a:pt x="182672" y="95315"/>
                </a:cubicBezTo>
                <a:lnTo>
                  <a:pt x="91050" y="3706"/>
                </a:lnTo>
                <a:cubicBezTo>
                  <a:pt x="88641" y="1300"/>
                  <a:pt x="85367" y="-35"/>
                  <a:pt x="81964" y="1"/>
                </a:cubicBezTo>
                <a:close/>
                <a:moveTo>
                  <a:pt x="82094" y="30572"/>
                </a:moveTo>
                <a:lnTo>
                  <a:pt x="155806" y="104270"/>
                </a:lnTo>
                <a:lnTo>
                  <a:pt x="113084" y="146979"/>
                </a:lnTo>
                <a:cubicBezTo>
                  <a:pt x="111020" y="149039"/>
                  <a:pt x="109730" y="151750"/>
                  <a:pt x="109431" y="154651"/>
                </a:cubicBezTo>
                <a:cubicBezTo>
                  <a:pt x="109431" y="154651"/>
                  <a:pt x="108986" y="160024"/>
                  <a:pt x="109903" y="167678"/>
                </a:cubicBezTo>
                <a:cubicBezTo>
                  <a:pt x="110819" y="175333"/>
                  <a:pt x="113022" y="186132"/>
                  <a:pt x="118021" y="199558"/>
                </a:cubicBezTo>
                <a:cubicBezTo>
                  <a:pt x="128017" y="226412"/>
                  <a:pt x="149183" y="263702"/>
                  <a:pt x="193264" y="307782"/>
                </a:cubicBezTo>
                <a:cubicBezTo>
                  <a:pt x="237344" y="351862"/>
                  <a:pt x="274634" y="373030"/>
                  <a:pt x="301487" y="383026"/>
                </a:cubicBezTo>
                <a:cubicBezTo>
                  <a:pt x="314914" y="388024"/>
                  <a:pt x="325713" y="390227"/>
                  <a:pt x="333368" y="391143"/>
                </a:cubicBezTo>
                <a:cubicBezTo>
                  <a:pt x="341023" y="392059"/>
                  <a:pt x="346395" y="391614"/>
                  <a:pt x="346395" y="391614"/>
                </a:cubicBezTo>
                <a:cubicBezTo>
                  <a:pt x="349297" y="391316"/>
                  <a:pt x="352006" y="390026"/>
                  <a:pt x="354068" y="387961"/>
                </a:cubicBezTo>
                <a:lnTo>
                  <a:pt x="396775" y="345240"/>
                </a:lnTo>
                <a:lnTo>
                  <a:pt x="470474" y="418951"/>
                </a:lnTo>
                <a:lnTo>
                  <a:pt x="414372" y="475054"/>
                </a:lnTo>
                <a:cubicBezTo>
                  <a:pt x="408620" y="474689"/>
                  <a:pt x="388326" y="472878"/>
                  <a:pt x="349825" y="457064"/>
                </a:cubicBezTo>
                <a:cubicBezTo>
                  <a:pt x="305284" y="438769"/>
                  <a:pt x="242389" y="402574"/>
                  <a:pt x="170430" y="330616"/>
                </a:cubicBezTo>
                <a:cubicBezTo>
                  <a:pt x="98471" y="258657"/>
                  <a:pt x="62276" y="195763"/>
                  <a:pt x="43981" y="151221"/>
                </a:cubicBezTo>
                <a:cubicBezTo>
                  <a:pt x="28168" y="112719"/>
                  <a:pt x="26357" y="92426"/>
                  <a:pt x="25992" y="86674"/>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35"/>
          <p:cNvSpPr/>
          <p:nvPr/>
        </p:nvSpPr>
        <p:spPr>
          <a:xfrm>
            <a:off x="4239684" y="3660701"/>
            <a:ext cx="438669" cy="460206"/>
          </a:xfrm>
          <a:custGeom>
            <a:avLst/>
            <a:gdLst/>
            <a:ahLst/>
            <a:cxnLst/>
            <a:rect l="l" t="t" r="r" b="b"/>
            <a:pathLst>
              <a:path w="438669" h="460206" extrusionOk="0">
                <a:moveTo>
                  <a:pt x="219313" y="1"/>
                </a:moveTo>
                <a:cubicBezTo>
                  <a:pt x="120484" y="1"/>
                  <a:pt x="40077" y="80408"/>
                  <a:pt x="40077" y="179239"/>
                </a:cubicBezTo>
                <a:cubicBezTo>
                  <a:pt x="40077" y="273807"/>
                  <a:pt x="113707" y="351440"/>
                  <a:pt x="206643" y="357966"/>
                </a:cubicBezTo>
                <a:lnTo>
                  <a:pt x="206643" y="388407"/>
                </a:lnTo>
                <a:lnTo>
                  <a:pt x="115986" y="388407"/>
                </a:lnTo>
                <a:cubicBezTo>
                  <a:pt x="108994" y="388404"/>
                  <a:pt x="103317" y="394072"/>
                  <a:pt x="103317" y="401067"/>
                </a:cubicBezTo>
                <a:cubicBezTo>
                  <a:pt x="103310" y="408064"/>
                  <a:pt x="108981" y="413738"/>
                  <a:pt x="115979" y="413741"/>
                </a:cubicBezTo>
                <a:cubicBezTo>
                  <a:pt x="115979" y="413741"/>
                  <a:pt x="115986" y="413741"/>
                  <a:pt x="115986" y="413741"/>
                </a:cubicBezTo>
                <a:lnTo>
                  <a:pt x="206643" y="413741"/>
                </a:lnTo>
                <a:lnTo>
                  <a:pt x="206643" y="434873"/>
                </a:lnTo>
                <a:lnTo>
                  <a:pt x="12661" y="434873"/>
                </a:lnTo>
                <a:cubicBezTo>
                  <a:pt x="5670" y="434877"/>
                  <a:pt x="5" y="440543"/>
                  <a:pt x="0" y="447534"/>
                </a:cubicBezTo>
                <a:cubicBezTo>
                  <a:pt x="-3" y="454529"/>
                  <a:pt x="5665" y="460203"/>
                  <a:pt x="12661" y="460207"/>
                </a:cubicBezTo>
                <a:lnTo>
                  <a:pt x="426006" y="460207"/>
                </a:lnTo>
                <a:cubicBezTo>
                  <a:pt x="433005" y="460203"/>
                  <a:pt x="438669" y="454529"/>
                  <a:pt x="438669" y="447533"/>
                </a:cubicBezTo>
                <a:cubicBezTo>
                  <a:pt x="438662" y="440543"/>
                  <a:pt x="432998" y="434877"/>
                  <a:pt x="426006" y="434873"/>
                </a:cubicBezTo>
                <a:lnTo>
                  <a:pt x="231976" y="434873"/>
                </a:lnTo>
                <a:lnTo>
                  <a:pt x="231976" y="413741"/>
                </a:lnTo>
                <a:lnTo>
                  <a:pt x="322626" y="413741"/>
                </a:lnTo>
                <a:cubicBezTo>
                  <a:pt x="329624" y="413744"/>
                  <a:pt x="335302" y="408075"/>
                  <a:pt x="335302" y="401079"/>
                </a:cubicBezTo>
                <a:cubicBezTo>
                  <a:pt x="335302" y="401075"/>
                  <a:pt x="335302" y="401071"/>
                  <a:pt x="335302" y="401067"/>
                </a:cubicBezTo>
                <a:cubicBezTo>
                  <a:pt x="335295" y="394072"/>
                  <a:pt x="329624" y="388404"/>
                  <a:pt x="322626" y="388407"/>
                </a:cubicBezTo>
                <a:lnTo>
                  <a:pt x="231976" y="388407"/>
                </a:lnTo>
                <a:lnTo>
                  <a:pt x="231976" y="357966"/>
                </a:lnTo>
                <a:cubicBezTo>
                  <a:pt x="323189" y="351532"/>
                  <a:pt x="395043" y="276256"/>
                  <a:pt x="397597" y="183979"/>
                </a:cubicBezTo>
                <a:cubicBezTo>
                  <a:pt x="397597" y="183965"/>
                  <a:pt x="397597" y="183959"/>
                  <a:pt x="397597" y="183939"/>
                </a:cubicBezTo>
                <a:cubicBezTo>
                  <a:pt x="398207" y="182446"/>
                  <a:pt x="398529" y="180850"/>
                  <a:pt x="398542" y="179238"/>
                </a:cubicBezTo>
                <a:cubicBezTo>
                  <a:pt x="398522" y="177587"/>
                  <a:pt x="398187" y="175955"/>
                  <a:pt x="397543" y="174433"/>
                </a:cubicBezTo>
                <a:cubicBezTo>
                  <a:pt x="394842" y="77949"/>
                  <a:pt x="316445" y="0"/>
                  <a:pt x="219313" y="0"/>
                </a:cubicBezTo>
                <a:close/>
                <a:moveTo>
                  <a:pt x="219313" y="25335"/>
                </a:moveTo>
                <a:cubicBezTo>
                  <a:pt x="304453" y="25335"/>
                  <a:pt x="373203" y="94101"/>
                  <a:pt x="373203" y="179239"/>
                </a:cubicBezTo>
                <a:cubicBezTo>
                  <a:pt x="373203" y="264377"/>
                  <a:pt x="304453" y="333129"/>
                  <a:pt x="219313" y="333130"/>
                </a:cubicBezTo>
                <a:cubicBezTo>
                  <a:pt x="134179" y="333130"/>
                  <a:pt x="65411" y="264377"/>
                  <a:pt x="65411" y="179239"/>
                </a:cubicBezTo>
                <a:cubicBezTo>
                  <a:pt x="65411" y="94101"/>
                  <a:pt x="134179" y="25335"/>
                  <a:pt x="219313" y="25335"/>
                </a:cubicBezTo>
                <a:close/>
                <a:moveTo>
                  <a:pt x="219313" y="58538"/>
                </a:moveTo>
                <a:cubicBezTo>
                  <a:pt x="152808" y="58538"/>
                  <a:pt x="98611" y="112730"/>
                  <a:pt x="98611" y="179239"/>
                </a:cubicBezTo>
                <a:cubicBezTo>
                  <a:pt x="98611" y="245748"/>
                  <a:pt x="152808" y="299927"/>
                  <a:pt x="219313" y="299927"/>
                </a:cubicBezTo>
                <a:cubicBezTo>
                  <a:pt x="284075" y="299927"/>
                  <a:pt x="336254" y="248284"/>
                  <a:pt x="339009" y="184188"/>
                </a:cubicBezTo>
                <a:cubicBezTo>
                  <a:pt x="339666" y="182622"/>
                  <a:pt x="340008" y="180939"/>
                  <a:pt x="340001" y="179239"/>
                </a:cubicBezTo>
                <a:cubicBezTo>
                  <a:pt x="339995" y="177570"/>
                  <a:pt x="339659" y="175919"/>
                  <a:pt x="339009" y="174382"/>
                </a:cubicBezTo>
                <a:cubicBezTo>
                  <a:pt x="336308" y="110239"/>
                  <a:pt x="284108" y="58538"/>
                  <a:pt x="219313" y="58538"/>
                </a:cubicBezTo>
                <a:close/>
                <a:moveTo>
                  <a:pt x="219313" y="83873"/>
                </a:moveTo>
                <a:cubicBezTo>
                  <a:pt x="272129" y="83873"/>
                  <a:pt x="314669" y="126422"/>
                  <a:pt x="314669" y="179239"/>
                </a:cubicBezTo>
                <a:cubicBezTo>
                  <a:pt x="314669" y="232056"/>
                  <a:pt x="272129" y="274592"/>
                  <a:pt x="219313" y="274592"/>
                </a:cubicBezTo>
                <a:cubicBezTo>
                  <a:pt x="166496" y="274592"/>
                  <a:pt x="123950" y="232056"/>
                  <a:pt x="123950" y="179239"/>
                </a:cubicBezTo>
                <a:cubicBezTo>
                  <a:pt x="123950" y="155020"/>
                  <a:pt x="132973" y="133023"/>
                  <a:pt x="147754" y="116237"/>
                </a:cubicBezTo>
                <a:cubicBezTo>
                  <a:pt x="142377" y="123332"/>
                  <a:pt x="139146" y="132117"/>
                  <a:pt x="139146" y="141624"/>
                </a:cubicBezTo>
                <a:cubicBezTo>
                  <a:pt x="139146" y="164846"/>
                  <a:pt x="158231" y="183939"/>
                  <a:pt x="181452" y="183939"/>
                </a:cubicBezTo>
                <a:cubicBezTo>
                  <a:pt x="184582" y="183939"/>
                  <a:pt x="187525" y="183443"/>
                  <a:pt x="190367" y="182735"/>
                </a:cubicBezTo>
                <a:cubicBezTo>
                  <a:pt x="187029" y="189960"/>
                  <a:pt x="185119" y="197967"/>
                  <a:pt x="185119" y="206407"/>
                </a:cubicBezTo>
                <a:cubicBezTo>
                  <a:pt x="185119" y="237709"/>
                  <a:pt x="210766" y="263359"/>
                  <a:pt x="242071" y="263359"/>
                </a:cubicBezTo>
                <a:cubicBezTo>
                  <a:pt x="269890" y="263360"/>
                  <a:pt x="290463" y="241843"/>
                  <a:pt x="295316" y="215362"/>
                </a:cubicBezTo>
                <a:cubicBezTo>
                  <a:pt x="297689" y="212986"/>
                  <a:pt x="299023" y="209764"/>
                  <a:pt x="299023" y="206407"/>
                </a:cubicBezTo>
                <a:cubicBezTo>
                  <a:pt x="298996" y="203080"/>
                  <a:pt x="297669" y="199896"/>
                  <a:pt x="295316" y="197543"/>
                </a:cubicBezTo>
                <a:cubicBezTo>
                  <a:pt x="290496" y="171021"/>
                  <a:pt x="269917" y="149440"/>
                  <a:pt x="242071" y="149440"/>
                </a:cubicBezTo>
                <a:cubicBezTo>
                  <a:pt x="233779" y="149440"/>
                  <a:pt x="225909" y="151290"/>
                  <a:pt x="218776" y="154520"/>
                </a:cubicBezTo>
                <a:cubicBezTo>
                  <a:pt x="219219" y="153212"/>
                  <a:pt x="219715" y="151929"/>
                  <a:pt x="220050" y="150579"/>
                </a:cubicBezTo>
                <a:cubicBezTo>
                  <a:pt x="222423" y="148205"/>
                  <a:pt x="223764" y="144984"/>
                  <a:pt x="223764" y="141624"/>
                </a:cubicBezTo>
                <a:cubicBezTo>
                  <a:pt x="223764" y="138264"/>
                  <a:pt x="222423" y="135043"/>
                  <a:pt x="220050" y="132669"/>
                </a:cubicBezTo>
                <a:cubicBezTo>
                  <a:pt x="215472" y="114261"/>
                  <a:pt x="201193" y="99322"/>
                  <a:pt x="181452" y="99321"/>
                </a:cubicBezTo>
                <a:cubicBezTo>
                  <a:pt x="171873" y="99321"/>
                  <a:pt x="163031" y="102597"/>
                  <a:pt x="155905" y="108041"/>
                </a:cubicBezTo>
                <a:cubicBezTo>
                  <a:pt x="172744" y="93047"/>
                  <a:pt x="194899" y="83873"/>
                  <a:pt x="219313" y="83873"/>
                </a:cubicBezTo>
                <a:close/>
                <a:moveTo>
                  <a:pt x="181452" y="124656"/>
                </a:moveTo>
                <a:cubicBezTo>
                  <a:pt x="190984" y="124656"/>
                  <a:pt x="198432" y="132094"/>
                  <a:pt x="198432" y="141624"/>
                </a:cubicBezTo>
                <a:cubicBezTo>
                  <a:pt x="198432" y="151154"/>
                  <a:pt x="190984" y="158605"/>
                  <a:pt x="181452" y="158605"/>
                </a:cubicBezTo>
                <a:cubicBezTo>
                  <a:pt x="171920" y="158605"/>
                  <a:pt x="164485" y="151154"/>
                  <a:pt x="164485" y="141624"/>
                </a:cubicBezTo>
                <a:cubicBezTo>
                  <a:pt x="164485" y="132094"/>
                  <a:pt x="171920" y="124656"/>
                  <a:pt x="181452" y="124656"/>
                </a:cubicBezTo>
                <a:close/>
                <a:moveTo>
                  <a:pt x="242071" y="174774"/>
                </a:moveTo>
                <a:cubicBezTo>
                  <a:pt x="259681" y="174774"/>
                  <a:pt x="273691" y="188796"/>
                  <a:pt x="273691" y="206407"/>
                </a:cubicBezTo>
                <a:cubicBezTo>
                  <a:pt x="273691" y="224016"/>
                  <a:pt x="259681" y="238025"/>
                  <a:pt x="242071" y="238025"/>
                </a:cubicBezTo>
                <a:cubicBezTo>
                  <a:pt x="224461" y="238025"/>
                  <a:pt x="210451" y="224016"/>
                  <a:pt x="210451" y="206407"/>
                </a:cubicBezTo>
                <a:cubicBezTo>
                  <a:pt x="210451" y="188796"/>
                  <a:pt x="224461" y="174774"/>
                  <a:pt x="242071" y="174774"/>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0"/>
          <p:cNvPicPr preferRelativeResize="0"/>
          <p:nvPr/>
        </p:nvPicPr>
        <p:blipFill rotWithShape="1">
          <a:blip r:embed="rId3">
            <a:alphaModFix/>
          </a:blip>
          <a:srcRect t="35938" b="35938"/>
          <a:stretch/>
        </p:blipFill>
        <p:spPr>
          <a:xfrm>
            <a:off x="0" y="0"/>
            <a:ext cx="12192000" cy="3429000"/>
          </a:xfrm>
          <a:custGeom>
            <a:avLst/>
            <a:gdLst/>
            <a:ahLst/>
            <a:cxnLst/>
            <a:rect l="l" t="t" r="r" b="b"/>
            <a:pathLst>
              <a:path w="9056913" h="2707082" extrusionOk="0">
                <a:moveTo>
                  <a:pt x="0" y="0"/>
                </a:moveTo>
                <a:lnTo>
                  <a:pt x="9056913" y="0"/>
                </a:lnTo>
                <a:lnTo>
                  <a:pt x="9056913" y="2707082"/>
                </a:lnTo>
                <a:lnTo>
                  <a:pt x="0" y="2707082"/>
                </a:lnTo>
                <a:close/>
              </a:path>
            </a:pathLst>
          </a:custGeom>
          <a:noFill/>
          <a:ln>
            <a:noFill/>
          </a:ln>
        </p:spPr>
      </p:pic>
      <p:sp>
        <p:nvSpPr>
          <p:cNvPr id="314" name="Google Shape;314;p40"/>
          <p:cNvSpPr/>
          <p:nvPr/>
        </p:nvSpPr>
        <p:spPr>
          <a:xfrm>
            <a:off x="1189719" y="1771650"/>
            <a:ext cx="2658381" cy="4015922"/>
          </a:xfrm>
          <a:prstGeom prst="rect">
            <a:avLst/>
          </a:prstGeom>
          <a:noFill/>
          <a:ln w="73025" cap="flat" cmpd="sng">
            <a:solidFill>
              <a:srgbClr val="FFBE42">
                <a:alpha val="6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40"/>
          <p:cNvSpPr txBox="1"/>
          <p:nvPr/>
        </p:nvSpPr>
        <p:spPr>
          <a:xfrm>
            <a:off x="1808844" y="4176263"/>
            <a:ext cx="3121480" cy="70788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4000" i="1">
                <a:solidFill>
                  <a:schemeClr val="dk1"/>
                </a:solidFill>
                <a:latin typeface="Roboto Black"/>
                <a:ea typeface="Roboto Black"/>
                <a:cs typeface="Roboto Black"/>
                <a:sym typeface="Roboto Black"/>
              </a:rPr>
              <a:t>OUR </a:t>
            </a:r>
            <a:r>
              <a:rPr lang="en-GB" sz="4000" i="1">
                <a:solidFill>
                  <a:srgbClr val="236E96"/>
                </a:solidFill>
                <a:latin typeface="Roboto Black"/>
                <a:ea typeface="Roboto Black"/>
                <a:cs typeface="Roboto Black"/>
                <a:sym typeface="Roboto Black"/>
              </a:rPr>
              <a:t>VISION</a:t>
            </a:r>
            <a:endParaRPr sz="4000" i="1">
              <a:solidFill>
                <a:srgbClr val="236E96"/>
              </a:solidFill>
              <a:latin typeface="Roboto Black"/>
              <a:ea typeface="Roboto Black"/>
              <a:cs typeface="Roboto Black"/>
              <a:sym typeface="Roboto Black"/>
            </a:endParaRPr>
          </a:p>
        </p:txBody>
      </p:sp>
      <p:sp>
        <p:nvSpPr>
          <p:cNvPr id="316" name="Google Shape;316;p40"/>
          <p:cNvSpPr txBox="1"/>
          <p:nvPr/>
        </p:nvSpPr>
        <p:spPr>
          <a:xfrm>
            <a:off x="7460796" y="475685"/>
            <a:ext cx="4847318" cy="450892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8700">
                <a:solidFill>
                  <a:schemeClr val="lt1"/>
                </a:solidFill>
                <a:latin typeface="Roboto Black"/>
                <a:ea typeface="Roboto Black"/>
                <a:cs typeface="Roboto Black"/>
                <a:sym typeface="Roboto Black"/>
              </a:rPr>
              <a:t>01</a:t>
            </a:r>
            <a:endParaRPr sz="28700">
              <a:solidFill>
                <a:schemeClr val="lt1"/>
              </a:solidFill>
              <a:latin typeface="Roboto Black"/>
              <a:ea typeface="Roboto Black"/>
              <a:cs typeface="Roboto Black"/>
              <a:sym typeface="Roboto Black"/>
            </a:endParaRPr>
          </a:p>
        </p:txBody>
      </p:sp>
      <p:sp>
        <p:nvSpPr>
          <p:cNvPr id="317" name="Google Shape;317;p40"/>
          <p:cNvSpPr txBox="1"/>
          <p:nvPr/>
        </p:nvSpPr>
        <p:spPr>
          <a:xfrm>
            <a:off x="1059543" y="480913"/>
            <a:ext cx="28289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lt1"/>
                </a:solidFill>
                <a:latin typeface="Montserrat"/>
                <a:ea typeface="Montserrat"/>
                <a:cs typeface="Montserrat"/>
                <a:sym typeface="Montserrat"/>
              </a:rPr>
              <a:t>COMPANY NAME</a:t>
            </a:r>
            <a:endParaRPr sz="1400">
              <a:solidFill>
                <a:schemeClr val="lt1"/>
              </a:solidFill>
              <a:latin typeface="Montserrat"/>
              <a:ea typeface="Montserrat"/>
              <a:cs typeface="Montserrat"/>
              <a:sym typeface="Montserrat"/>
            </a:endParaRPr>
          </a:p>
        </p:txBody>
      </p:sp>
      <p:sp>
        <p:nvSpPr>
          <p:cNvPr id="318" name="Google Shape;318;p40"/>
          <p:cNvSpPr txBox="1"/>
          <p:nvPr/>
        </p:nvSpPr>
        <p:spPr>
          <a:xfrm>
            <a:off x="5920243" y="4583945"/>
            <a:ext cx="4847318" cy="10745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sit great ness accusantium doloremque trie as laudantium, totam rem aperiam, eaque ipsa quae ab illo inventore veritatis et quasi architecto beatae vitaecal dicta sunt. Deritatis et quasi architecto beatae vitaecal dicta sunt.</a:t>
            </a:r>
            <a:endParaRPr sz="1100">
              <a:solidFill>
                <a:srgbClr val="7F7F7F"/>
              </a:solidFill>
              <a:latin typeface="Lato"/>
              <a:ea typeface="Lato"/>
              <a:cs typeface="Lato"/>
              <a:sym typeface="Lato"/>
            </a:endParaRPr>
          </a:p>
        </p:txBody>
      </p:sp>
      <p:sp>
        <p:nvSpPr>
          <p:cNvPr id="319" name="Google Shape;319;p40"/>
          <p:cNvSpPr/>
          <p:nvPr/>
        </p:nvSpPr>
        <p:spPr>
          <a:xfrm>
            <a:off x="6451825" y="4060194"/>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Google Shape;320;p40"/>
          <p:cNvSpPr/>
          <p:nvPr/>
        </p:nvSpPr>
        <p:spPr>
          <a:xfrm>
            <a:off x="6885213" y="4060194"/>
            <a:ext cx="320040" cy="320040"/>
          </a:xfrm>
          <a:prstGeom prst="roundRect">
            <a:avLst>
              <a:gd name="adj" fmla="val 16667"/>
            </a:avLst>
          </a:prstGeom>
          <a:solidFill>
            <a:srgbClr val="FFBE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1" name="Google Shape;321;p40"/>
          <p:cNvSpPr/>
          <p:nvPr/>
        </p:nvSpPr>
        <p:spPr>
          <a:xfrm>
            <a:off x="6019026" y="4060194"/>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2" name="Google Shape;322;p40"/>
          <p:cNvGrpSpPr/>
          <p:nvPr/>
        </p:nvGrpSpPr>
        <p:grpSpPr>
          <a:xfrm>
            <a:off x="1908441" y="6221305"/>
            <a:ext cx="1220935" cy="218280"/>
            <a:chOff x="5432716" y="5806890"/>
            <a:chExt cx="1220935" cy="218280"/>
          </a:xfrm>
        </p:grpSpPr>
        <p:sp>
          <p:nvSpPr>
            <p:cNvPr id="323" name="Google Shape;323;p40"/>
            <p:cNvSpPr/>
            <p:nvPr/>
          </p:nvSpPr>
          <p:spPr>
            <a:xfrm>
              <a:off x="5432716" y="5831798"/>
              <a:ext cx="209584" cy="168466"/>
            </a:xfrm>
            <a:custGeom>
              <a:avLst/>
              <a:gdLst/>
              <a:ahLst/>
              <a:cxnLst/>
              <a:rect l="l" t="t" r="r" b="b"/>
              <a:pathLst>
                <a:path w="284872" h="228985" extrusionOk="0">
                  <a:moveTo>
                    <a:pt x="238095" y="19069"/>
                  </a:moveTo>
                  <a:cubicBezTo>
                    <a:pt x="207125" y="-16883"/>
                    <a:pt x="130957" y="-3330"/>
                    <a:pt x="136129" y="71103"/>
                  </a:cubicBezTo>
                  <a:cubicBezTo>
                    <a:pt x="136129" y="71103"/>
                    <a:pt x="93556" y="81090"/>
                    <a:pt x="20498" y="16967"/>
                  </a:cubicBezTo>
                  <a:cubicBezTo>
                    <a:pt x="20498" y="16967"/>
                    <a:pt x="8819" y="55654"/>
                    <a:pt x="33522" y="87716"/>
                  </a:cubicBezTo>
                  <a:cubicBezTo>
                    <a:pt x="33522" y="87716"/>
                    <a:pt x="21921" y="89843"/>
                    <a:pt x="9461" y="84243"/>
                  </a:cubicBezTo>
                  <a:cubicBezTo>
                    <a:pt x="9461" y="84243"/>
                    <a:pt x="11037" y="124188"/>
                    <a:pt x="53085" y="137854"/>
                  </a:cubicBezTo>
                  <a:cubicBezTo>
                    <a:pt x="53085" y="137854"/>
                    <a:pt x="41522" y="143109"/>
                    <a:pt x="33113" y="142584"/>
                  </a:cubicBezTo>
                  <a:cubicBezTo>
                    <a:pt x="33113" y="142584"/>
                    <a:pt x="42048" y="173068"/>
                    <a:pt x="79890" y="176222"/>
                  </a:cubicBezTo>
                  <a:cubicBezTo>
                    <a:pt x="79890" y="176222"/>
                    <a:pt x="61495" y="210385"/>
                    <a:pt x="0" y="206706"/>
                  </a:cubicBezTo>
                  <a:cubicBezTo>
                    <a:pt x="77218" y="253969"/>
                    <a:pt x="259204" y="235498"/>
                    <a:pt x="249995" y="58261"/>
                  </a:cubicBezTo>
                  <a:lnTo>
                    <a:pt x="284873" y="29056"/>
                  </a:lnTo>
                  <a:lnTo>
                    <a:pt x="254388" y="35363"/>
                  </a:lnTo>
                  <a:lnTo>
                    <a:pt x="279091" y="698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40"/>
            <p:cNvSpPr/>
            <p:nvPr/>
          </p:nvSpPr>
          <p:spPr>
            <a:xfrm>
              <a:off x="5999201" y="5806890"/>
              <a:ext cx="104014" cy="218280"/>
            </a:xfrm>
            <a:custGeom>
              <a:avLst/>
              <a:gdLst/>
              <a:ahLst/>
              <a:cxnLst/>
              <a:rect l="l" t="t" r="r" b="b"/>
              <a:pathLst>
                <a:path w="141378" h="296691" extrusionOk="0">
                  <a:moveTo>
                    <a:pt x="84616" y="0"/>
                  </a:moveTo>
                  <a:cubicBezTo>
                    <a:pt x="62843" y="0"/>
                    <a:pt x="33105" y="21479"/>
                    <a:pt x="33105" y="52031"/>
                  </a:cubicBezTo>
                  <a:lnTo>
                    <a:pt x="33105" y="78567"/>
                  </a:lnTo>
                  <a:lnTo>
                    <a:pt x="33105" y="91705"/>
                  </a:lnTo>
                  <a:lnTo>
                    <a:pt x="0" y="91705"/>
                  </a:lnTo>
                  <a:lnTo>
                    <a:pt x="0" y="150061"/>
                  </a:lnTo>
                  <a:lnTo>
                    <a:pt x="33105" y="150061"/>
                  </a:lnTo>
                  <a:lnTo>
                    <a:pt x="33105" y="296692"/>
                  </a:lnTo>
                  <a:lnTo>
                    <a:pt x="88827" y="296692"/>
                  </a:lnTo>
                  <a:lnTo>
                    <a:pt x="88827" y="150061"/>
                  </a:lnTo>
                  <a:lnTo>
                    <a:pt x="139281" y="150061"/>
                  </a:lnTo>
                  <a:lnTo>
                    <a:pt x="139281" y="91705"/>
                  </a:lnTo>
                  <a:lnTo>
                    <a:pt x="88827" y="91705"/>
                  </a:lnTo>
                  <a:lnTo>
                    <a:pt x="88827" y="78567"/>
                  </a:lnTo>
                  <a:lnTo>
                    <a:pt x="88827" y="61495"/>
                  </a:lnTo>
                  <a:cubicBezTo>
                    <a:pt x="88827" y="56187"/>
                    <a:pt x="90423" y="48877"/>
                    <a:pt x="101445" y="48877"/>
                  </a:cubicBezTo>
                  <a:lnTo>
                    <a:pt x="141379" y="48877"/>
                  </a:lnTo>
                  <a:lnTo>
                    <a:pt x="141379" y="0"/>
                  </a:ln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p40"/>
            <p:cNvSpPr/>
            <p:nvPr/>
          </p:nvSpPr>
          <p:spPr>
            <a:xfrm>
              <a:off x="6480335" y="5830418"/>
              <a:ext cx="173316" cy="171226"/>
            </a:xfrm>
            <a:custGeom>
              <a:avLst/>
              <a:gdLst/>
              <a:ahLst/>
              <a:cxnLst/>
              <a:rect l="l" t="t" r="r" b="b"/>
              <a:pathLst>
                <a:path w="235575" h="232738" extrusionOk="0">
                  <a:moveTo>
                    <a:pt x="56039" y="0"/>
                  </a:moveTo>
                  <a:cubicBezTo>
                    <a:pt x="25194" y="0"/>
                    <a:pt x="0" y="25193"/>
                    <a:pt x="0" y="56039"/>
                  </a:cubicBezTo>
                  <a:lnTo>
                    <a:pt x="0" y="176685"/>
                  </a:lnTo>
                  <a:cubicBezTo>
                    <a:pt x="0" y="207530"/>
                    <a:pt x="25194" y="232738"/>
                    <a:pt x="56039" y="232738"/>
                  </a:cubicBezTo>
                  <a:lnTo>
                    <a:pt x="179522" y="232738"/>
                  </a:lnTo>
                  <a:cubicBezTo>
                    <a:pt x="210367" y="232738"/>
                    <a:pt x="235575" y="207530"/>
                    <a:pt x="235575" y="176685"/>
                  </a:cubicBezTo>
                  <a:lnTo>
                    <a:pt x="235575" y="56039"/>
                  </a:lnTo>
                  <a:cubicBezTo>
                    <a:pt x="235575" y="25193"/>
                    <a:pt x="210367" y="0"/>
                    <a:pt x="179522" y="0"/>
                  </a:cubicBezTo>
                  <a:close/>
                  <a:moveTo>
                    <a:pt x="56039" y="22706"/>
                  </a:moveTo>
                  <a:lnTo>
                    <a:pt x="179522" y="22706"/>
                  </a:lnTo>
                  <a:cubicBezTo>
                    <a:pt x="198156" y="22706"/>
                    <a:pt x="212854" y="37404"/>
                    <a:pt x="212854" y="56039"/>
                  </a:cubicBezTo>
                  <a:lnTo>
                    <a:pt x="212854" y="176685"/>
                  </a:lnTo>
                  <a:cubicBezTo>
                    <a:pt x="212854" y="195319"/>
                    <a:pt x="198156" y="209958"/>
                    <a:pt x="179522" y="209958"/>
                  </a:cubicBezTo>
                  <a:lnTo>
                    <a:pt x="56039" y="209958"/>
                  </a:lnTo>
                  <a:cubicBezTo>
                    <a:pt x="37405" y="209958"/>
                    <a:pt x="22765" y="195319"/>
                    <a:pt x="22765" y="176685"/>
                  </a:cubicBezTo>
                  <a:lnTo>
                    <a:pt x="22765" y="56039"/>
                  </a:lnTo>
                  <a:cubicBezTo>
                    <a:pt x="22765" y="37404"/>
                    <a:pt x="37405" y="22706"/>
                    <a:pt x="56039" y="22706"/>
                  </a:cubicBezTo>
                  <a:close/>
                  <a:moveTo>
                    <a:pt x="180271" y="39902"/>
                  </a:moveTo>
                  <a:cubicBezTo>
                    <a:pt x="171501" y="39898"/>
                    <a:pt x="164388" y="47004"/>
                    <a:pt x="164384" y="55774"/>
                  </a:cubicBezTo>
                  <a:cubicBezTo>
                    <a:pt x="164380" y="64544"/>
                    <a:pt x="171486" y="71657"/>
                    <a:pt x="180257" y="71661"/>
                  </a:cubicBezTo>
                  <a:cubicBezTo>
                    <a:pt x="180262" y="71661"/>
                    <a:pt x="180266" y="71661"/>
                    <a:pt x="180271" y="71661"/>
                  </a:cubicBezTo>
                  <a:cubicBezTo>
                    <a:pt x="189041" y="71657"/>
                    <a:pt x="196147" y="64544"/>
                    <a:pt x="196144" y="55774"/>
                  </a:cubicBezTo>
                  <a:cubicBezTo>
                    <a:pt x="196139" y="47010"/>
                    <a:pt x="189035" y="39906"/>
                    <a:pt x="180271" y="39902"/>
                  </a:cubicBezTo>
                  <a:close/>
                  <a:moveTo>
                    <a:pt x="117810" y="56260"/>
                  </a:moveTo>
                  <a:cubicBezTo>
                    <a:pt x="84731" y="56260"/>
                    <a:pt x="57714" y="83290"/>
                    <a:pt x="57714" y="116369"/>
                  </a:cubicBezTo>
                  <a:cubicBezTo>
                    <a:pt x="57714" y="149448"/>
                    <a:pt x="84731" y="176406"/>
                    <a:pt x="117810" y="176406"/>
                  </a:cubicBezTo>
                  <a:cubicBezTo>
                    <a:pt x="150888" y="176406"/>
                    <a:pt x="177861" y="149448"/>
                    <a:pt x="177861" y="116369"/>
                  </a:cubicBezTo>
                  <a:cubicBezTo>
                    <a:pt x="177861" y="83290"/>
                    <a:pt x="150888" y="56260"/>
                    <a:pt x="117810" y="56260"/>
                  </a:cubicBezTo>
                  <a:close/>
                  <a:moveTo>
                    <a:pt x="117810" y="73322"/>
                  </a:moveTo>
                  <a:cubicBezTo>
                    <a:pt x="141666" y="73322"/>
                    <a:pt x="160812" y="92512"/>
                    <a:pt x="160812" y="116369"/>
                  </a:cubicBezTo>
                  <a:cubicBezTo>
                    <a:pt x="160812" y="140226"/>
                    <a:pt x="141666" y="159358"/>
                    <a:pt x="117810" y="159358"/>
                  </a:cubicBezTo>
                  <a:cubicBezTo>
                    <a:pt x="93953" y="159358"/>
                    <a:pt x="74763" y="140226"/>
                    <a:pt x="74763" y="116369"/>
                  </a:cubicBezTo>
                  <a:cubicBezTo>
                    <a:pt x="74763" y="92512"/>
                    <a:pt x="93953" y="73322"/>
                    <a:pt x="117810" y="73322"/>
                  </a:cubicBezTo>
                  <a:close/>
                </a:path>
              </a:pathLst>
            </a:custGeom>
            <a:solidFill>
              <a:srgbClr val="15B2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6" name="Google Shape;326;p40"/>
          <p:cNvGrpSpPr/>
          <p:nvPr/>
        </p:nvGrpSpPr>
        <p:grpSpPr>
          <a:xfrm rot="10800000">
            <a:off x="8050833" y="6244833"/>
            <a:ext cx="586138" cy="75980"/>
            <a:chOff x="7905750" y="3898900"/>
            <a:chExt cx="685800" cy="88900"/>
          </a:xfrm>
        </p:grpSpPr>
        <p:sp>
          <p:nvSpPr>
            <p:cNvPr id="327" name="Google Shape;327;p40"/>
            <p:cNvSpPr/>
            <p:nvPr/>
          </p:nvSpPr>
          <p:spPr>
            <a:xfrm>
              <a:off x="7905750" y="3898900"/>
              <a:ext cx="88900" cy="8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p40"/>
            <p:cNvSpPr/>
            <p:nvPr/>
          </p:nvSpPr>
          <p:spPr>
            <a:xfrm>
              <a:off x="8204200" y="3898900"/>
              <a:ext cx="88900" cy="8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9" name="Google Shape;329;p40"/>
            <p:cNvSpPr/>
            <p:nvPr/>
          </p:nvSpPr>
          <p:spPr>
            <a:xfrm>
              <a:off x="8502650" y="3898900"/>
              <a:ext cx="88900" cy="8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30" name="Google Shape;330;p40"/>
          <p:cNvPicPr preferRelativeResize="0"/>
          <p:nvPr/>
        </p:nvPicPr>
        <p:blipFill rotWithShape="1">
          <a:blip r:embed="rId4">
            <a:alphaModFix/>
          </a:blip>
          <a:srcRect/>
          <a:stretch/>
        </p:blipFill>
        <p:spPr>
          <a:xfrm>
            <a:off x="362900" y="430743"/>
            <a:ext cx="367121" cy="3671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pic>
        <p:nvPicPr>
          <p:cNvPr id="439" name="Google Shape;439;p45" descr="Shape, square&#10;&#10;Description automatically generated"/>
          <p:cNvPicPr preferRelativeResize="0"/>
          <p:nvPr/>
        </p:nvPicPr>
        <p:blipFill rotWithShape="1">
          <a:blip r:embed="rId3">
            <a:alphaModFix/>
          </a:blip>
          <a:srcRect/>
          <a:stretch/>
        </p:blipFill>
        <p:spPr>
          <a:xfrm>
            <a:off x="1761673" y="1744436"/>
            <a:ext cx="2266948" cy="2266948"/>
          </a:xfrm>
          <a:custGeom>
            <a:avLst/>
            <a:gdLst/>
            <a:ahLst/>
            <a:cxnLst/>
            <a:rect l="l" t="t" r="r" b="b"/>
            <a:pathLst>
              <a:path w="2266948" h="2266948" extrusionOk="0">
                <a:moveTo>
                  <a:pt x="377832" y="0"/>
                </a:moveTo>
                <a:lnTo>
                  <a:pt x="1889116" y="0"/>
                </a:lnTo>
                <a:cubicBezTo>
                  <a:pt x="2097787" y="0"/>
                  <a:pt x="2266948" y="169161"/>
                  <a:pt x="2266948" y="377832"/>
                </a:cubicBezTo>
                <a:lnTo>
                  <a:pt x="2266948" y="1889116"/>
                </a:lnTo>
                <a:cubicBezTo>
                  <a:pt x="2266948" y="2097787"/>
                  <a:pt x="2097787" y="2266948"/>
                  <a:pt x="1889116" y="2266948"/>
                </a:cubicBezTo>
                <a:lnTo>
                  <a:pt x="377832" y="2266948"/>
                </a:lnTo>
                <a:cubicBezTo>
                  <a:pt x="169161" y="2266948"/>
                  <a:pt x="0" y="2097787"/>
                  <a:pt x="0" y="1889116"/>
                </a:cubicBezTo>
                <a:lnTo>
                  <a:pt x="0" y="377832"/>
                </a:lnTo>
                <a:cubicBezTo>
                  <a:pt x="0" y="169161"/>
                  <a:pt x="169161" y="0"/>
                  <a:pt x="377832" y="0"/>
                </a:cubicBezTo>
                <a:close/>
              </a:path>
            </a:pathLst>
          </a:custGeom>
          <a:noFill/>
          <a:ln>
            <a:noFill/>
          </a:ln>
        </p:spPr>
      </p:pic>
      <p:pic>
        <p:nvPicPr>
          <p:cNvPr id="440" name="Google Shape;440;p45" descr="Shape, square&#10;&#10;Description automatically generated"/>
          <p:cNvPicPr preferRelativeResize="0"/>
          <p:nvPr/>
        </p:nvPicPr>
        <p:blipFill rotWithShape="1">
          <a:blip r:embed="rId3">
            <a:alphaModFix/>
          </a:blip>
          <a:srcRect/>
          <a:stretch/>
        </p:blipFill>
        <p:spPr>
          <a:xfrm>
            <a:off x="5028748" y="1744436"/>
            <a:ext cx="2266948" cy="2266948"/>
          </a:xfrm>
          <a:custGeom>
            <a:avLst/>
            <a:gdLst/>
            <a:ahLst/>
            <a:cxnLst/>
            <a:rect l="l" t="t" r="r" b="b"/>
            <a:pathLst>
              <a:path w="2266948" h="2266948" extrusionOk="0">
                <a:moveTo>
                  <a:pt x="377832" y="0"/>
                </a:moveTo>
                <a:lnTo>
                  <a:pt x="1889116" y="0"/>
                </a:lnTo>
                <a:cubicBezTo>
                  <a:pt x="2097787" y="0"/>
                  <a:pt x="2266948" y="169161"/>
                  <a:pt x="2266948" y="377832"/>
                </a:cubicBezTo>
                <a:lnTo>
                  <a:pt x="2266948" y="1889116"/>
                </a:lnTo>
                <a:cubicBezTo>
                  <a:pt x="2266948" y="2097787"/>
                  <a:pt x="2097787" y="2266948"/>
                  <a:pt x="1889116" y="2266948"/>
                </a:cubicBezTo>
                <a:lnTo>
                  <a:pt x="377832" y="2266948"/>
                </a:lnTo>
                <a:cubicBezTo>
                  <a:pt x="169161" y="2266948"/>
                  <a:pt x="0" y="2097787"/>
                  <a:pt x="0" y="1889116"/>
                </a:cubicBezTo>
                <a:lnTo>
                  <a:pt x="0" y="377832"/>
                </a:lnTo>
                <a:cubicBezTo>
                  <a:pt x="0" y="169161"/>
                  <a:pt x="169161" y="0"/>
                  <a:pt x="377832" y="0"/>
                </a:cubicBezTo>
                <a:close/>
              </a:path>
            </a:pathLst>
          </a:custGeom>
          <a:noFill/>
          <a:ln>
            <a:noFill/>
          </a:ln>
        </p:spPr>
      </p:pic>
      <p:pic>
        <p:nvPicPr>
          <p:cNvPr id="441" name="Google Shape;441;p45" descr="Shape, square&#10;&#10;Description automatically generated"/>
          <p:cNvPicPr preferRelativeResize="0"/>
          <p:nvPr/>
        </p:nvPicPr>
        <p:blipFill rotWithShape="1">
          <a:blip r:embed="rId3">
            <a:alphaModFix/>
          </a:blip>
          <a:srcRect/>
          <a:stretch/>
        </p:blipFill>
        <p:spPr>
          <a:xfrm>
            <a:off x="8295823" y="1744436"/>
            <a:ext cx="2266948" cy="2266948"/>
          </a:xfrm>
          <a:custGeom>
            <a:avLst/>
            <a:gdLst/>
            <a:ahLst/>
            <a:cxnLst/>
            <a:rect l="l" t="t" r="r" b="b"/>
            <a:pathLst>
              <a:path w="2266948" h="2266948" extrusionOk="0">
                <a:moveTo>
                  <a:pt x="377832" y="0"/>
                </a:moveTo>
                <a:lnTo>
                  <a:pt x="1889116" y="0"/>
                </a:lnTo>
                <a:cubicBezTo>
                  <a:pt x="2097787" y="0"/>
                  <a:pt x="2266948" y="169161"/>
                  <a:pt x="2266948" y="377832"/>
                </a:cubicBezTo>
                <a:lnTo>
                  <a:pt x="2266948" y="1889116"/>
                </a:lnTo>
                <a:cubicBezTo>
                  <a:pt x="2266948" y="2097787"/>
                  <a:pt x="2097787" y="2266948"/>
                  <a:pt x="1889116" y="2266948"/>
                </a:cubicBezTo>
                <a:lnTo>
                  <a:pt x="377832" y="2266948"/>
                </a:lnTo>
                <a:cubicBezTo>
                  <a:pt x="169161" y="2266948"/>
                  <a:pt x="0" y="2097787"/>
                  <a:pt x="0" y="1889116"/>
                </a:cubicBezTo>
                <a:lnTo>
                  <a:pt x="0" y="377832"/>
                </a:lnTo>
                <a:cubicBezTo>
                  <a:pt x="0" y="169161"/>
                  <a:pt x="169161" y="0"/>
                  <a:pt x="377832" y="0"/>
                </a:cubicBezTo>
                <a:close/>
              </a:path>
            </a:pathLst>
          </a:custGeom>
          <a:noFill/>
          <a:ln>
            <a:noFill/>
          </a:ln>
        </p:spPr>
      </p:pic>
      <p:sp>
        <p:nvSpPr>
          <p:cNvPr id="442" name="Google Shape;442;p45"/>
          <p:cNvSpPr txBox="1"/>
          <p:nvPr/>
        </p:nvSpPr>
        <p:spPr>
          <a:xfrm>
            <a:off x="1812064" y="4750701"/>
            <a:ext cx="2166166"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100" i="1">
                <a:solidFill>
                  <a:srgbClr val="7F7F7F"/>
                </a:solidFill>
                <a:latin typeface="Lato"/>
                <a:ea typeface="Lato"/>
                <a:cs typeface="Lato"/>
                <a:sym typeface="Lato"/>
              </a:rPr>
              <a:t>At vero deos et accusamus ekat.</a:t>
            </a:r>
            <a:endParaRPr sz="1100" i="1">
              <a:solidFill>
                <a:srgbClr val="7F7F7F"/>
              </a:solidFill>
              <a:latin typeface="Lato"/>
              <a:ea typeface="Lato"/>
              <a:cs typeface="Lato"/>
              <a:sym typeface="Lato"/>
            </a:endParaRPr>
          </a:p>
        </p:txBody>
      </p:sp>
      <p:sp>
        <p:nvSpPr>
          <p:cNvPr id="443" name="Google Shape;443;p45"/>
          <p:cNvSpPr txBox="1"/>
          <p:nvPr/>
        </p:nvSpPr>
        <p:spPr>
          <a:xfrm>
            <a:off x="1988006" y="4393845"/>
            <a:ext cx="181428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Montserrat"/>
                <a:ea typeface="Montserrat"/>
                <a:cs typeface="Montserrat"/>
                <a:sym typeface="Montserrat"/>
              </a:rPr>
              <a:t>Your Name</a:t>
            </a:r>
            <a:endParaRPr sz="1800" b="1">
              <a:solidFill>
                <a:schemeClr val="dk1"/>
              </a:solidFill>
              <a:latin typeface="Montserrat"/>
              <a:ea typeface="Montserrat"/>
              <a:cs typeface="Montserrat"/>
              <a:sym typeface="Montserrat"/>
            </a:endParaRPr>
          </a:p>
        </p:txBody>
      </p:sp>
      <p:sp>
        <p:nvSpPr>
          <p:cNvPr id="444" name="Google Shape;444;p45"/>
          <p:cNvSpPr/>
          <p:nvPr/>
        </p:nvSpPr>
        <p:spPr>
          <a:xfrm>
            <a:off x="1224645" y="2496229"/>
            <a:ext cx="763361" cy="763362"/>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5" name="Google Shape;445;p45"/>
          <p:cNvSpPr txBox="1"/>
          <p:nvPr/>
        </p:nvSpPr>
        <p:spPr>
          <a:xfrm>
            <a:off x="1069863" y="2616299"/>
            <a:ext cx="107292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800" b="1">
                <a:solidFill>
                  <a:schemeClr val="lt1"/>
                </a:solidFill>
                <a:latin typeface="Montserrat"/>
                <a:ea typeface="Montserrat"/>
                <a:cs typeface="Montserrat"/>
                <a:sym typeface="Montserrat"/>
              </a:rPr>
              <a:t>01</a:t>
            </a:r>
            <a:endParaRPr sz="2800" b="1">
              <a:solidFill>
                <a:schemeClr val="lt1"/>
              </a:solidFill>
              <a:latin typeface="Montserrat"/>
              <a:ea typeface="Montserrat"/>
              <a:cs typeface="Montserrat"/>
              <a:sym typeface="Montserrat"/>
            </a:endParaRPr>
          </a:p>
        </p:txBody>
      </p:sp>
      <p:sp>
        <p:nvSpPr>
          <p:cNvPr id="446" name="Google Shape;446;p45"/>
          <p:cNvSpPr txBox="1"/>
          <p:nvPr/>
        </p:nvSpPr>
        <p:spPr>
          <a:xfrm>
            <a:off x="1891758" y="5249636"/>
            <a:ext cx="2006778" cy="56675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 nis iste natus error.</a:t>
            </a:r>
            <a:endParaRPr sz="1100">
              <a:solidFill>
                <a:srgbClr val="7F7F7F"/>
              </a:solidFill>
              <a:latin typeface="Lato"/>
              <a:ea typeface="Lato"/>
              <a:cs typeface="Lato"/>
              <a:sym typeface="Lato"/>
            </a:endParaRPr>
          </a:p>
        </p:txBody>
      </p:sp>
      <p:sp>
        <p:nvSpPr>
          <p:cNvPr id="447" name="Google Shape;447;p45"/>
          <p:cNvSpPr txBox="1"/>
          <p:nvPr/>
        </p:nvSpPr>
        <p:spPr>
          <a:xfrm>
            <a:off x="5079139" y="4750701"/>
            <a:ext cx="2166166"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100" i="1">
                <a:solidFill>
                  <a:srgbClr val="7F7F7F"/>
                </a:solidFill>
                <a:latin typeface="Lato"/>
                <a:ea typeface="Lato"/>
                <a:cs typeface="Lato"/>
                <a:sym typeface="Lato"/>
              </a:rPr>
              <a:t>At vero deos et accusamus ekat.</a:t>
            </a:r>
            <a:endParaRPr sz="1100" i="1">
              <a:solidFill>
                <a:srgbClr val="7F7F7F"/>
              </a:solidFill>
              <a:latin typeface="Lato"/>
              <a:ea typeface="Lato"/>
              <a:cs typeface="Lato"/>
              <a:sym typeface="Lato"/>
            </a:endParaRPr>
          </a:p>
        </p:txBody>
      </p:sp>
      <p:sp>
        <p:nvSpPr>
          <p:cNvPr id="448" name="Google Shape;448;p45"/>
          <p:cNvSpPr txBox="1"/>
          <p:nvPr/>
        </p:nvSpPr>
        <p:spPr>
          <a:xfrm>
            <a:off x="5255081" y="4393845"/>
            <a:ext cx="181428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Montserrat"/>
                <a:ea typeface="Montserrat"/>
                <a:cs typeface="Montserrat"/>
                <a:sym typeface="Montserrat"/>
              </a:rPr>
              <a:t>Your Name</a:t>
            </a:r>
            <a:endParaRPr sz="1800" b="1">
              <a:solidFill>
                <a:schemeClr val="dk1"/>
              </a:solidFill>
              <a:latin typeface="Montserrat"/>
              <a:ea typeface="Montserrat"/>
              <a:cs typeface="Montserrat"/>
              <a:sym typeface="Montserrat"/>
            </a:endParaRPr>
          </a:p>
        </p:txBody>
      </p:sp>
      <p:sp>
        <p:nvSpPr>
          <p:cNvPr id="449" name="Google Shape;449;p45"/>
          <p:cNvSpPr/>
          <p:nvPr/>
        </p:nvSpPr>
        <p:spPr>
          <a:xfrm>
            <a:off x="4491720" y="2496229"/>
            <a:ext cx="763361" cy="763361"/>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0" name="Google Shape;450;p45"/>
          <p:cNvSpPr txBox="1"/>
          <p:nvPr/>
        </p:nvSpPr>
        <p:spPr>
          <a:xfrm>
            <a:off x="4336938" y="2616299"/>
            <a:ext cx="107292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800" b="1">
                <a:solidFill>
                  <a:schemeClr val="lt1"/>
                </a:solidFill>
                <a:latin typeface="Montserrat"/>
                <a:ea typeface="Montserrat"/>
                <a:cs typeface="Montserrat"/>
                <a:sym typeface="Montserrat"/>
              </a:rPr>
              <a:t>02</a:t>
            </a:r>
            <a:endParaRPr sz="2800" b="1">
              <a:solidFill>
                <a:schemeClr val="lt1"/>
              </a:solidFill>
              <a:latin typeface="Montserrat"/>
              <a:ea typeface="Montserrat"/>
              <a:cs typeface="Montserrat"/>
              <a:sym typeface="Montserrat"/>
            </a:endParaRPr>
          </a:p>
        </p:txBody>
      </p:sp>
      <p:sp>
        <p:nvSpPr>
          <p:cNvPr id="451" name="Google Shape;451;p45"/>
          <p:cNvSpPr txBox="1"/>
          <p:nvPr/>
        </p:nvSpPr>
        <p:spPr>
          <a:xfrm>
            <a:off x="5158833" y="5249636"/>
            <a:ext cx="2006778" cy="56675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 nis iste natus error.</a:t>
            </a:r>
            <a:endParaRPr sz="1100">
              <a:solidFill>
                <a:srgbClr val="7F7F7F"/>
              </a:solidFill>
              <a:latin typeface="Lato"/>
              <a:ea typeface="Lato"/>
              <a:cs typeface="Lato"/>
              <a:sym typeface="Lato"/>
            </a:endParaRPr>
          </a:p>
        </p:txBody>
      </p:sp>
      <p:sp>
        <p:nvSpPr>
          <p:cNvPr id="452" name="Google Shape;452;p45"/>
          <p:cNvSpPr txBox="1"/>
          <p:nvPr/>
        </p:nvSpPr>
        <p:spPr>
          <a:xfrm>
            <a:off x="8346214" y="4750701"/>
            <a:ext cx="2166166"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100" i="1">
                <a:solidFill>
                  <a:srgbClr val="7F7F7F"/>
                </a:solidFill>
                <a:latin typeface="Lato"/>
                <a:ea typeface="Lato"/>
                <a:cs typeface="Lato"/>
                <a:sym typeface="Lato"/>
              </a:rPr>
              <a:t>At vero deos et accusamus ekat.</a:t>
            </a:r>
            <a:endParaRPr sz="1100" i="1">
              <a:solidFill>
                <a:srgbClr val="7F7F7F"/>
              </a:solidFill>
              <a:latin typeface="Lato"/>
              <a:ea typeface="Lato"/>
              <a:cs typeface="Lato"/>
              <a:sym typeface="Lato"/>
            </a:endParaRPr>
          </a:p>
        </p:txBody>
      </p:sp>
      <p:sp>
        <p:nvSpPr>
          <p:cNvPr id="453" name="Google Shape;453;p45"/>
          <p:cNvSpPr txBox="1"/>
          <p:nvPr/>
        </p:nvSpPr>
        <p:spPr>
          <a:xfrm>
            <a:off x="8522156" y="4393845"/>
            <a:ext cx="181428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a:solidFill>
                  <a:schemeClr val="dk1"/>
                </a:solidFill>
                <a:latin typeface="Montserrat"/>
                <a:ea typeface="Montserrat"/>
                <a:cs typeface="Montserrat"/>
                <a:sym typeface="Montserrat"/>
              </a:rPr>
              <a:t>Your Name</a:t>
            </a:r>
            <a:endParaRPr sz="1800" b="1">
              <a:solidFill>
                <a:schemeClr val="dk1"/>
              </a:solidFill>
              <a:latin typeface="Montserrat"/>
              <a:ea typeface="Montserrat"/>
              <a:cs typeface="Montserrat"/>
              <a:sym typeface="Montserrat"/>
            </a:endParaRPr>
          </a:p>
        </p:txBody>
      </p:sp>
      <p:sp>
        <p:nvSpPr>
          <p:cNvPr id="454" name="Google Shape;454;p45"/>
          <p:cNvSpPr/>
          <p:nvPr/>
        </p:nvSpPr>
        <p:spPr>
          <a:xfrm>
            <a:off x="7758795" y="2496229"/>
            <a:ext cx="763361" cy="763361"/>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5" name="Google Shape;455;p45"/>
          <p:cNvSpPr txBox="1"/>
          <p:nvPr/>
        </p:nvSpPr>
        <p:spPr>
          <a:xfrm>
            <a:off x="7604013" y="2616299"/>
            <a:ext cx="107292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800" b="1">
                <a:solidFill>
                  <a:schemeClr val="lt1"/>
                </a:solidFill>
                <a:latin typeface="Montserrat"/>
                <a:ea typeface="Montserrat"/>
                <a:cs typeface="Montserrat"/>
                <a:sym typeface="Montserrat"/>
              </a:rPr>
              <a:t>03</a:t>
            </a:r>
            <a:endParaRPr sz="2800" b="1">
              <a:solidFill>
                <a:schemeClr val="lt1"/>
              </a:solidFill>
              <a:latin typeface="Montserrat"/>
              <a:ea typeface="Montserrat"/>
              <a:cs typeface="Montserrat"/>
              <a:sym typeface="Montserrat"/>
            </a:endParaRPr>
          </a:p>
        </p:txBody>
      </p:sp>
      <p:sp>
        <p:nvSpPr>
          <p:cNvPr id="456" name="Google Shape;456;p45"/>
          <p:cNvSpPr txBox="1"/>
          <p:nvPr/>
        </p:nvSpPr>
        <p:spPr>
          <a:xfrm>
            <a:off x="8425908" y="5249636"/>
            <a:ext cx="2006778" cy="56675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 nis iste natus error.</a:t>
            </a:r>
            <a:endParaRPr sz="1100">
              <a:solidFill>
                <a:srgbClr val="7F7F7F"/>
              </a:solidFill>
              <a:latin typeface="Lato"/>
              <a:ea typeface="Lato"/>
              <a:cs typeface="Lato"/>
              <a:sym typeface="Lato"/>
            </a:endParaRPr>
          </a:p>
        </p:txBody>
      </p:sp>
      <p:sp>
        <p:nvSpPr>
          <p:cNvPr id="457" name="Google Shape;457;p45"/>
          <p:cNvSpPr txBox="1"/>
          <p:nvPr/>
        </p:nvSpPr>
        <p:spPr>
          <a:xfrm>
            <a:off x="1059543" y="385663"/>
            <a:ext cx="28289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grpSp>
        <p:nvGrpSpPr>
          <p:cNvPr id="458" name="Google Shape;458;p45"/>
          <p:cNvGrpSpPr/>
          <p:nvPr/>
        </p:nvGrpSpPr>
        <p:grpSpPr>
          <a:xfrm>
            <a:off x="11621145" y="3040435"/>
            <a:ext cx="191152" cy="777129"/>
            <a:chOff x="11659218" y="337737"/>
            <a:chExt cx="238248" cy="968596"/>
          </a:xfrm>
        </p:grpSpPr>
        <p:sp>
          <p:nvSpPr>
            <p:cNvPr id="459" name="Google Shape;459;p45"/>
            <p:cNvSpPr/>
            <p:nvPr/>
          </p:nvSpPr>
          <p:spPr>
            <a:xfrm rot="8100000">
              <a:off x="11694109" y="372628"/>
              <a:ext cx="168467" cy="168467"/>
            </a:xfrm>
            <a:prstGeom prst="corner">
              <a:avLst>
                <a:gd name="adj1" fmla="val 35417"/>
                <a:gd name="adj2" fmla="val 3541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0" name="Google Shape;460;p45"/>
            <p:cNvSpPr/>
            <p:nvPr/>
          </p:nvSpPr>
          <p:spPr>
            <a:xfrm rot="-2700000">
              <a:off x="11694109" y="1102976"/>
              <a:ext cx="168467" cy="168467"/>
            </a:xfrm>
            <a:prstGeom prst="corner">
              <a:avLst>
                <a:gd name="adj1" fmla="val 35417"/>
                <a:gd name="adj2" fmla="val 3541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61" name="Google Shape;461;p45"/>
          <p:cNvSpPr/>
          <p:nvPr/>
        </p:nvSpPr>
        <p:spPr>
          <a:xfrm>
            <a:off x="10963294" y="421322"/>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2" name="Google Shape;462;p45"/>
          <p:cNvSpPr/>
          <p:nvPr/>
        </p:nvSpPr>
        <p:spPr>
          <a:xfrm>
            <a:off x="11396682" y="421322"/>
            <a:ext cx="320040" cy="320040"/>
          </a:xfrm>
          <a:prstGeom prst="roundRect">
            <a:avLst>
              <a:gd name="adj" fmla="val 16667"/>
            </a:avLst>
          </a:prstGeom>
          <a:solidFill>
            <a:srgbClr val="FFBE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3" name="Google Shape;463;p45"/>
          <p:cNvSpPr/>
          <p:nvPr/>
        </p:nvSpPr>
        <p:spPr>
          <a:xfrm>
            <a:off x="10530495" y="421322"/>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64" name="Google Shape;464;p45"/>
          <p:cNvPicPr preferRelativeResize="0"/>
          <p:nvPr/>
        </p:nvPicPr>
        <p:blipFill rotWithShape="1">
          <a:blip r:embed="rId4">
            <a:alphaModFix/>
          </a:blip>
          <a:srcRect/>
          <a:stretch/>
        </p:blipFill>
        <p:spPr>
          <a:xfrm>
            <a:off x="362900" y="369183"/>
            <a:ext cx="367121" cy="3671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7"/>
          <p:cNvSpPr txBox="1"/>
          <p:nvPr/>
        </p:nvSpPr>
        <p:spPr>
          <a:xfrm>
            <a:off x="8345714" y="385663"/>
            <a:ext cx="2828925"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sp>
        <p:nvSpPr>
          <p:cNvPr id="494" name="Google Shape;494;p47"/>
          <p:cNvSpPr txBox="1"/>
          <p:nvPr/>
        </p:nvSpPr>
        <p:spPr>
          <a:xfrm>
            <a:off x="495701" y="603409"/>
            <a:ext cx="3367982" cy="221599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3800">
                <a:solidFill>
                  <a:schemeClr val="lt1"/>
                </a:solidFill>
                <a:latin typeface="Roboto Thin"/>
                <a:ea typeface="Roboto Thin"/>
                <a:cs typeface="Roboto Thin"/>
                <a:sym typeface="Roboto Thin"/>
              </a:rPr>
              <a:t>.01</a:t>
            </a:r>
            <a:endParaRPr sz="13800">
              <a:solidFill>
                <a:schemeClr val="lt1"/>
              </a:solidFill>
              <a:latin typeface="Roboto Thin"/>
              <a:ea typeface="Roboto Thin"/>
              <a:cs typeface="Roboto Thin"/>
              <a:sym typeface="Roboto Thin"/>
            </a:endParaRPr>
          </a:p>
        </p:txBody>
      </p:sp>
      <p:sp>
        <p:nvSpPr>
          <p:cNvPr id="495" name="Google Shape;495;p47"/>
          <p:cNvSpPr txBox="1"/>
          <p:nvPr/>
        </p:nvSpPr>
        <p:spPr>
          <a:xfrm>
            <a:off x="903099" y="3589955"/>
            <a:ext cx="2657475" cy="107721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3200">
                <a:solidFill>
                  <a:schemeClr val="lt1"/>
                </a:solidFill>
                <a:latin typeface="Roboto Black"/>
                <a:ea typeface="Roboto Black"/>
                <a:cs typeface="Roboto Black"/>
                <a:sym typeface="Roboto Black"/>
              </a:rPr>
              <a:t>Lorem Ipsum Dolour Sit</a:t>
            </a:r>
            <a:endParaRPr sz="3200">
              <a:solidFill>
                <a:schemeClr val="lt1"/>
              </a:solidFill>
              <a:latin typeface="Roboto Black"/>
              <a:ea typeface="Roboto Black"/>
              <a:cs typeface="Roboto Black"/>
              <a:sym typeface="Roboto Black"/>
            </a:endParaRPr>
          </a:p>
        </p:txBody>
      </p:sp>
      <p:sp>
        <p:nvSpPr>
          <p:cNvPr id="496" name="Google Shape;496;p47"/>
          <p:cNvSpPr txBox="1"/>
          <p:nvPr/>
        </p:nvSpPr>
        <p:spPr>
          <a:xfrm>
            <a:off x="8626242" y="4092394"/>
            <a:ext cx="2701938" cy="10745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sit great ness accusantium doloremque trie as laudantium, totam rem aperiam, eaque ipsa.</a:t>
            </a:r>
            <a:endParaRPr sz="1100">
              <a:solidFill>
                <a:srgbClr val="7F7F7F"/>
              </a:solidFill>
              <a:latin typeface="Lato"/>
              <a:ea typeface="Lato"/>
              <a:cs typeface="Lato"/>
              <a:sym typeface="Lato"/>
            </a:endParaRPr>
          </a:p>
        </p:txBody>
      </p:sp>
      <p:sp>
        <p:nvSpPr>
          <p:cNvPr id="497" name="Google Shape;497;p47"/>
          <p:cNvSpPr/>
          <p:nvPr/>
        </p:nvSpPr>
        <p:spPr>
          <a:xfrm>
            <a:off x="8790395" y="2499360"/>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8" name="Google Shape;498;p47"/>
          <p:cNvSpPr/>
          <p:nvPr/>
        </p:nvSpPr>
        <p:spPr>
          <a:xfrm>
            <a:off x="9223783" y="2499360"/>
            <a:ext cx="320040" cy="320040"/>
          </a:xfrm>
          <a:prstGeom prst="roundRect">
            <a:avLst>
              <a:gd name="adj" fmla="val 16667"/>
            </a:avLst>
          </a:prstGeom>
          <a:solidFill>
            <a:srgbClr val="FFBE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9" name="Google Shape;499;p47"/>
          <p:cNvSpPr txBox="1"/>
          <p:nvPr/>
        </p:nvSpPr>
        <p:spPr>
          <a:xfrm>
            <a:off x="8626242" y="3646351"/>
            <a:ext cx="30410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rgbClr val="595959"/>
                </a:solidFill>
                <a:latin typeface="Lato Black"/>
                <a:ea typeface="Lato Black"/>
                <a:cs typeface="Lato Black"/>
                <a:sym typeface="Lato Black"/>
              </a:rPr>
              <a:t>YOUR TEXT HERE</a:t>
            </a:r>
            <a:endParaRPr sz="1800">
              <a:solidFill>
                <a:srgbClr val="595959"/>
              </a:solidFill>
              <a:latin typeface="Lato Black"/>
              <a:ea typeface="Lato Black"/>
              <a:cs typeface="Lato Black"/>
              <a:sym typeface="Lato Black"/>
            </a:endParaRPr>
          </a:p>
        </p:txBody>
      </p:sp>
      <p:grpSp>
        <p:nvGrpSpPr>
          <p:cNvPr id="500" name="Google Shape;500;p47"/>
          <p:cNvGrpSpPr/>
          <p:nvPr/>
        </p:nvGrpSpPr>
        <p:grpSpPr>
          <a:xfrm rot="-5400000">
            <a:off x="2821795" y="5933608"/>
            <a:ext cx="191152" cy="777129"/>
            <a:chOff x="11659218" y="337737"/>
            <a:chExt cx="238248" cy="968596"/>
          </a:xfrm>
        </p:grpSpPr>
        <p:sp>
          <p:nvSpPr>
            <p:cNvPr id="501" name="Google Shape;501;p47"/>
            <p:cNvSpPr/>
            <p:nvPr/>
          </p:nvSpPr>
          <p:spPr>
            <a:xfrm rot="8100000">
              <a:off x="11694109" y="372628"/>
              <a:ext cx="168467" cy="168467"/>
            </a:xfrm>
            <a:prstGeom prst="corner">
              <a:avLst>
                <a:gd name="adj1" fmla="val 35417"/>
                <a:gd name="adj2" fmla="val 3541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2" name="Google Shape;502;p47"/>
            <p:cNvSpPr/>
            <p:nvPr/>
          </p:nvSpPr>
          <p:spPr>
            <a:xfrm rot="-2700000">
              <a:off x="11694109" y="1102976"/>
              <a:ext cx="168467" cy="168467"/>
            </a:xfrm>
            <a:prstGeom prst="corner">
              <a:avLst>
                <a:gd name="adj1" fmla="val 35417"/>
                <a:gd name="adj2" fmla="val 3541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03" name="Google Shape;503;p47"/>
          <p:cNvSpPr txBox="1"/>
          <p:nvPr/>
        </p:nvSpPr>
        <p:spPr>
          <a:xfrm>
            <a:off x="1276496" y="4686411"/>
            <a:ext cx="2284078" cy="566758"/>
          </a:xfrm>
          <a:prstGeom prst="rect">
            <a:avLst/>
          </a:prstGeom>
          <a:noFill/>
          <a:ln>
            <a:noFill/>
          </a:ln>
        </p:spPr>
        <p:txBody>
          <a:bodyPr spcFirstLastPara="1" wrap="square" lIns="91425" tIns="45700" rIns="91425" bIns="45700" anchor="t" anchorCtr="0">
            <a:spAutoFit/>
          </a:bodyPr>
          <a:lstStyle/>
          <a:p>
            <a:pPr marL="0" marR="0" lvl="0" indent="0" algn="r" rtl="0">
              <a:lnSpc>
                <a:spcPct val="150000"/>
              </a:lnSpc>
              <a:spcBef>
                <a:spcPts val="0"/>
              </a:spcBef>
              <a:spcAft>
                <a:spcPts val="0"/>
              </a:spcAft>
              <a:buNone/>
            </a:pPr>
            <a:r>
              <a:rPr lang="en-GB" sz="1100">
                <a:solidFill>
                  <a:schemeClr val="lt1"/>
                </a:solidFill>
                <a:latin typeface="Lato"/>
                <a:ea typeface="Lato"/>
                <a:cs typeface="Lato"/>
                <a:sym typeface="Lato"/>
              </a:rPr>
              <a:t>Sed utera perspiciatis unde omnis iste natus error sit great ness.</a:t>
            </a:r>
            <a:endParaRPr sz="1100">
              <a:solidFill>
                <a:schemeClr val="lt1"/>
              </a:solidFill>
              <a:latin typeface="Lato"/>
              <a:ea typeface="Lato"/>
              <a:cs typeface="Lato"/>
              <a:sym typeface="Lato"/>
            </a:endParaRPr>
          </a:p>
        </p:txBody>
      </p:sp>
      <p:pic>
        <p:nvPicPr>
          <p:cNvPr id="504" name="Google Shape;504;p47"/>
          <p:cNvPicPr preferRelativeResize="0"/>
          <p:nvPr/>
        </p:nvPicPr>
        <p:blipFill rotWithShape="1">
          <a:blip r:embed="rId3">
            <a:alphaModFix/>
          </a:blip>
          <a:srcRect/>
          <a:stretch/>
        </p:blipFill>
        <p:spPr>
          <a:xfrm>
            <a:off x="11379243" y="355990"/>
            <a:ext cx="367121" cy="367121"/>
          </a:xfrm>
          <a:prstGeom prst="rect">
            <a:avLst/>
          </a:prstGeom>
          <a:noFill/>
          <a:ln>
            <a:noFill/>
          </a:ln>
        </p:spPr>
      </p:pic>
      <p:pic>
        <p:nvPicPr>
          <p:cNvPr id="505" name="Google Shape;505;p47"/>
          <p:cNvPicPr preferRelativeResize="0"/>
          <p:nvPr/>
        </p:nvPicPr>
        <p:blipFill rotWithShape="1">
          <a:blip r:embed="rId4">
            <a:alphaModFix/>
          </a:blip>
          <a:srcRect l="10733" r="10732"/>
          <a:stretch/>
        </p:blipFill>
        <p:spPr>
          <a:xfrm>
            <a:off x="4114799" y="1036865"/>
            <a:ext cx="3757614" cy="4784270"/>
          </a:xfrm>
          <a:custGeom>
            <a:avLst/>
            <a:gdLst/>
            <a:ahLst/>
            <a:cxnLst/>
            <a:rect l="l" t="t" r="r" b="b"/>
            <a:pathLst>
              <a:path w="9056913" h="2707082" extrusionOk="0">
                <a:moveTo>
                  <a:pt x="0" y="0"/>
                </a:moveTo>
                <a:lnTo>
                  <a:pt x="9056913" y="0"/>
                </a:lnTo>
                <a:lnTo>
                  <a:pt x="9056913" y="2707082"/>
                </a:lnTo>
                <a:lnTo>
                  <a:pt x="0" y="2707082"/>
                </a:lnTo>
                <a:close/>
              </a:path>
            </a:pathLst>
          </a:cu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pic>
        <p:nvPicPr>
          <p:cNvPr id="661" name="Google Shape;661;p56"/>
          <p:cNvPicPr preferRelativeResize="0"/>
          <p:nvPr/>
        </p:nvPicPr>
        <p:blipFill rotWithShape="1">
          <a:blip r:embed="rId3">
            <a:alphaModFix/>
          </a:blip>
          <a:srcRect t="22036" b="22035"/>
          <a:stretch/>
        </p:blipFill>
        <p:spPr>
          <a:xfrm>
            <a:off x="3676649" y="1043214"/>
            <a:ext cx="8515350" cy="4762500"/>
          </a:xfrm>
          <a:custGeom>
            <a:avLst/>
            <a:gdLst/>
            <a:ahLst/>
            <a:cxnLst/>
            <a:rect l="l" t="t" r="r" b="b"/>
            <a:pathLst>
              <a:path w="9056913" h="2707082" extrusionOk="0">
                <a:moveTo>
                  <a:pt x="0" y="0"/>
                </a:moveTo>
                <a:lnTo>
                  <a:pt x="9056913" y="0"/>
                </a:lnTo>
                <a:lnTo>
                  <a:pt x="9056913" y="2707082"/>
                </a:lnTo>
                <a:lnTo>
                  <a:pt x="0" y="2707082"/>
                </a:lnTo>
                <a:close/>
              </a:path>
            </a:pathLst>
          </a:custGeom>
          <a:noFill/>
          <a:ln>
            <a:noFill/>
          </a:ln>
        </p:spPr>
      </p:pic>
      <p:sp>
        <p:nvSpPr>
          <p:cNvPr id="662" name="Google Shape;662;p56"/>
          <p:cNvSpPr txBox="1"/>
          <p:nvPr/>
        </p:nvSpPr>
        <p:spPr>
          <a:xfrm>
            <a:off x="786240" y="2166975"/>
            <a:ext cx="4517280"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i="1">
                <a:solidFill>
                  <a:srgbClr val="236E96"/>
                </a:solidFill>
                <a:latin typeface="Roboto Black"/>
                <a:ea typeface="Roboto Black"/>
                <a:cs typeface="Roboto Black"/>
                <a:sym typeface="Roboto Black"/>
              </a:rPr>
              <a:t>Technology</a:t>
            </a:r>
            <a:r>
              <a:rPr lang="en-GB" sz="3600">
                <a:solidFill>
                  <a:schemeClr val="dk1"/>
                </a:solidFill>
                <a:latin typeface="Roboto Black"/>
                <a:ea typeface="Roboto Black"/>
                <a:cs typeface="Roboto Black"/>
                <a:sym typeface="Roboto Black"/>
              </a:rPr>
              <a:t> Will Be The </a:t>
            </a:r>
            <a:r>
              <a:rPr lang="en-GB" sz="3600" i="1">
                <a:solidFill>
                  <a:srgbClr val="236E96"/>
                </a:solidFill>
                <a:latin typeface="Roboto Black"/>
                <a:ea typeface="Roboto Black"/>
                <a:cs typeface="Roboto Black"/>
                <a:sym typeface="Roboto Black"/>
              </a:rPr>
              <a:t>Most Used Platform</a:t>
            </a:r>
            <a:r>
              <a:rPr lang="en-GB" sz="3600">
                <a:solidFill>
                  <a:schemeClr val="dk1"/>
                </a:solidFill>
                <a:latin typeface="Roboto Black"/>
                <a:ea typeface="Roboto Black"/>
                <a:cs typeface="Roboto Black"/>
                <a:sym typeface="Roboto Black"/>
              </a:rPr>
              <a:t> At Work</a:t>
            </a:r>
            <a:endParaRPr sz="3600">
              <a:solidFill>
                <a:srgbClr val="236E96"/>
              </a:solidFill>
              <a:latin typeface="Roboto Black"/>
              <a:ea typeface="Roboto Black"/>
              <a:cs typeface="Roboto Black"/>
              <a:sym typeface="Roboto Black"/>
            </a:endParaRPr>
          </a:p>
        </p:txBody>
      </p:sp>
      <p:sp>
        <p:nvSpPr>
          <p:cNvPr id="663" name="Google Shape;663;p56"/>
          <p:cNvSpPr/>
          <p:nvPr/>
        </p:nvSpPr>
        <p:spPr>
          <a:xfrm>
            <a:off x="894134" y="1066800"/>
            <a:ext cx="320040" cy="320040"/>
          </a:xfrm>
          <a:prstGeom prst="roundRect">
            <a:avLst>
              <a:gd name="adj" fmla="val 16667"/>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4" name="Google Shape;664;p56"/>
          <p:cNvSpPr/>
          <p:nvPr/>
        </p:nvSpPr>
        <p:spPr>
          <a:xfrm>
            <a:off x="1327522" y="1066800"/>
            <a:ext cx="320040" cy="320040"/>
          </a:xfrm>
          <a:prstGeom prst="roundRect">
            <a:avLst>
              <a:gd name="adj" fmla="val 16667"/>
            </a:avLst>
          </a:prstGeom>
          <a:solidFill>
            <a:srgbClr val="FFBE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5" name="Google Shape;665;p56"/>
          <p:cNvSpPr txBox="1"/>
          <p:nvPr/>
        </p:nvSpPr>
        <p:spPr>
          <a:xfrm>
            <a:off x="786240" y="4985040"/>
            <a:ext cx="2228422" cy="82067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sit great ness accus antium doloremque.</a:t>
            </a:r>
            <a:endParaRPr sz="1100">
              <a:solidFill>
                <a:srgbClr val="7F7F7F"/>
              </a:solidFill>
              <a:latin typeface="Lato"/>
              <a:ea typeface="Lato"/>
              <a:cs typeface="Lato"/>
              <a:sym typeface="Lato"/>
            </a:endParaRPr>
          </a:p>
        </p:txBody>
      </p:sp>
      <p:sp>
        <p:nvSpPr>
          <p:cNvPr id="666" name="Google Shape;666;p56"/>
          <p:cNvSpPr txBox="1"/>
          <p:nvPr/>
        </p:nvSpPr>
        <p:spPr>
          <a:xfrm>
            <a:off x="8345714" y="385663"/>
            <a:ext cx="2828925"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sp>
        <p:nvSpPr>
          <p:cNvPr id="667" name="Google Shape;667;p56"/>
          <p:cNvSpPr/>
          <p:nvPr/>
        </p:nvSpPr>
        <p:spPr>
          <a:xfrm>
            <a:off x="0" y="6500120"/>
            <a:ext cx="2071688" cy="357879"/>
          </a:xfrm>
          <a:prstGeom prst="rect">
            <a:avLst/>
          </a:prstGeom>
          <a:solidFill>
            <a:srgbClr val="15B2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68" name="Google Shape;668;p56"/>
          <p:cNvPicPr preferRelativeResize="0"/>
          <p:nvPr/>
        </p:nvPicPr>
        <p:blipFill rotWithShape="1">
          <a:blip r:embed="rId4">
            <a:alphaModFix/>
          </a:blip>
          <a:srcRect/>
          <a:stretch/>
        </p:blipFill>
        <p:spPr>
          <a:xfrm>
            <a:off x="11379243" y="338703"/>
            <a:ext cx="367121" cy="3671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3" name="Google Shape;673;p57"/>
          <p:cNvPicPr preferRelativeResize="0"/>
          <p:nvPr/>
        </p:nvPicPr>
        <p:blipFill rotWithShape="1">
          <a:blip r:embed="rId3">
            <a:alphaModFix/>
          </a:blip>
          <a:srcRect/>
          <a:stretch/>
        </p:blipFill>
        <p:spPr>
          <a:xfrm>
            <a:off x="6584157" y="942653"/>
            <a:ext cx="2474909" cy="5237934"/>
          </a:xfrm>
          <a:prstGeom prst="rect">
            <a:avLst/>
          </a:prstGeom>
          <a:noFill/>
          <a:ln>
            <a:noFill/>
          </a:ln>
        </p:spPr>
      </p:pic>
      <p:pic>
        <p:nvPicPr>
          <p:cNvPr id="674" name="Google Shape;674;p57"/>
          <p:cNvPicPr preferRelativeResize="0"/>
          <p:nvPr/>
        </p:nvPicPr>
        <p:blipFill rotWithShape="1">
          <a:blip r:embed="rId3">
            <a:alphaModFix/>
          </a:blip>
          <a:srcRect/>
          <a:stretch/>
        </p:blipFill>
        <p:spPr>
          <a:xfrm>
            <a:off x="9398000" y="1665006"/>
            <a:ext cx="2133600" cy="4515581"/>
          </a:xfrm>
          <a:prstGeom prst="rect">
            <a:avLst/>
          </a:prstGeom>
          <a:noFill/>
          <a:ln>
            <a:noFill/>
          </a:ln>
        </p:spPr>
      </p:pic>
      <p:sp>
        <p:nvSpPr>
          <p:cNvPr id="675" name="Google Shape;675;p57"/>
          <p:cNvSpPr txBox="1"/>
          <p:nvPr/>
        </p:nvSpPr>
        <p:spPr>
          <a:xfrm rot="-5400000">
            <a:off x="-887412" y="3275111"/>
            <a:ext cx="2828925"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400">
                <a:solidFill>
                  <a:schemeClr val="dk1"/>
                </a:solidFill>
                <a:latin typeface="Montserrat"/>
                <a:ea typeface="Montserrat"/>
                <a:cs typeface="Montserrat"/>
                <a:sym typeface="Montserrat"/>
              </a:rPr>
              <a:t>COMPANY NAME</a:t>
            </a:r>
            <a:endParaRPr sz="1400">
              <a:solidFill>
                <a:schemeClr val="dk1"/>
              </a:solidFill>
              <a:latin typeface="Montserrat"/>
              <a:ea typeface="Montserrat"/>
              <a:cs typeface="Montserrat"/>
              <a:sym typeface="Montserrat"/>
            </a:endParaRPr>
          </a:p>
        </p:txBody>
      </p:sp>
      <p:sp>
        <p:nvSpPr>
          <p:cNvPr id="676" name="Google Shape;676;p57"/>
          <p:cNvSpPr txBox="1"/>
          <p:nvPr/>
        </p:nvSpPr>
        <p:spPr>
          <a:xfrm>
            <a:off x="1428516" y="1263897"/>
            <a:ext cx="397226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600">
                <a:solidFill>
                  <a:schemeClr val="dk1"/>
                </a:solidFill>
                <a:latin typeface="Roboto Black"/>
                <a:ea typeface="Roboto Black"/>
                <a:cs typeface="Roboto Black"/>
                <a:sym typeface="Roboto Black"/>
              </a:rPr>
              <a:t>Online </a:t>
            </a:r>
            <a:r>
              <a:rPr lang="en-GB" sz="3600" i="1">
                <a:solidFill>
                  <a:srgbClr val="236E96"/>
                </a:solidFill>
                <a:latin typeface="Roboto Black"/>
                <a:ea typeface="Roboto Black"/>
                <a:cs typeface="Roboto Black"/>
                <a:sym typeface="Roboto Black"/>
              </a:rPr>
              <a:t>Work Method</a:t>
            </a:r>
            <a:r>
              <a:rPr lang="en-GB" sz="3600">
                <a:solidFill>
                  <a:schemeClr val="dk1"/>
                </a:solidFill>
                <a:latin typeface="Roboto Black"/>
                <a:ea typeface="Roboto Black"/>
                <a:cs typeface="Roboto Black"/>
                <a:sym typeface="Roboto Black"/>
              </a:rPr>
              <a:t> Provide Us </a:t>
            </a:r>
            <a:r>
              <a:rPr lang="en-GB" sz="3600" i="1">
                <a:solidFill>
                  <a:srgbClr val="236E96"/>
                </a:solidFill>
                <a:latin typeface="Roboto Black"/>
                <a:ea typeface="Roboto Black"/>
                <a:cs typeface="Roboto Black"/>
                <a:sym typeface="Roboto Black"/>
              </a:rPr>
              <a:t>Flexibility</a:t>
            </a:r>
            <a:r>
              <a:rPr lang="en-GB" sz="3600">
                <a:solidFill>
                  <a:schemeClr val="dk1"/>
                </a:solidFill>
                <a:latin typeface="Roboto Black"/>
                <a:ea typeface="Roboto Black"/>
                <a:cs typeface="Roboto Black"/>
                <a:sym typeface="Roboto Black"/>
              </a:rPr>
              <a:t> Process</a:t>
            </a:r>
            <a:endParaRPr sz="3600">
              <a:solidFill>
                <a:schemeClr val="dk1"/>
              </a:solidFill>
              <a:latin typeface="Roboto Black"/>
              <a:ea typeface="Roboto Black"/>
              <a:cs typeface="Roboto Black"/>
              <a:sym typeface="Roboto Black"/>
            </a:endParaRPr>
          </a:p>
        </p:txBody>
      </p:sp>
      <p:sp>
        <p:nvSpPr>
          <p:cNvPr id="677" name="Google Shape;677;p57"/>
          <p:cNvSpPr txBox="1"/>
          <p:nvPr/>
        </p:nvSpPr>
        <p:spPr>
          <a:xfrm>
            <a:off x="1428516" y="4715424"/>
            <a:ext cx="1857611" cy="10745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sit great ness accusantium doloremque trie.</a:t>
            </a:r>
            <a:endParaRPr sz="1100">
              <a:solidFill>
                <a:srgbClr val="7F7F7F"/>
              </a:solidFill>
              <a:latin typeface="Lato"/>
              <a:ea typeface="Lato"/>
              <a:cs typeface="Lato"/>
              <a:sym typeface="Lato"/>
            </a:endParaRPr>
          </a:p>
        </p:txBody>
      </p:sp>
      <p:sp>
        <p:nvSpPr>
          <p:cNvPr id="678" name="Google Shape;678;p57"/>
          <p:cNvSpPr txBox="1"/>
          <p:nvPr/>
        </p:nvSpPr>
        <p:spPr>
          <a:xfrm>
            <a:off x="3402977" y="4715424"/>
            <a:ext cx="1857611" cy="107459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100">
                <a:solidFill>
                  <a:srgbClr val="7F7F7F"/>
                </a:solidFill>
                <a:latin typeface="Lato"/>
                <a:ea typeface="Lato"/>
                <a:cs typeface="Lato"/>
                <a:sym typeface="Lato"/>
              </a:rPr>
              <a:t>Sed utera perspiciatis unde omnis iste natus error sit great ness accusantium doloremque trie.</a:t>
            </a:r>
            <a:endParaRPr sz="1100">
              <a:solidFill>
                <a:srgbClr val="7F7F7F"/>
              </a:solidFill>
              <a:latin typeface="Lato"/>
              <a:ea typeface="Lato"/>
              <a:cs typeface="Lato"/>
              <a:sym typeface="Lato"/>
            </a:endParaRPr>
          </a:p>
        </p:txBody>
      </p:sp>
      <p:grpSp>
        <p:nvGrpSpPr>
          <p:cNvPr id="679" name="Google Shape;679;p57"/>
          <p:cNvGrpSpPr/>
          <p:nvPr/>
        </p:nvGrpSpPr>
        <p:grpSpPr>
          <a:xfrm rot="10800000">
            <a:off x="1533253" y="4105832"/>
            <a:ext cx="586138" cy="75980"/>
            <a:chOff x="7905750" y="3898900"/>
            <a:chExt cx="685800" cy="88900"/>
          </a:xfrm>
        </p:grpSpPr>
        <p:sp>
          <p:nvSpPr>
            <p:cNvPr id="680" name="Google Shape;680;p57"/>
            <p:cNvSpPr/>
            <p:nvPr/>
          </p:nvSpPr>
          <p:spPr>
            <a:xfrm>
              <a:off x="7905750" y="3898900"/>
              <a:ext cx="88900" cy="8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1" name="Google Shape;681;p57"/>
            <p:cNvSpPr/>
            <p:nvPr/>
          </p:nvSpPr>
          <p:spPr>
            <a:xfrm>
              <a:off x="8204200" y="3898900"/>
              <a:ext cx="88900" cy="8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2" name="Google Shape;682;p57"/>
            <p:cNvSpPr/>
            <p:nvPr/>
          </p:nvSpPr>
          <p:spPr>
            <a:xfrm>
              <a:off x="8502650" y="3898900"/>
              <a:ext cx="88900" cy="8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683" name="Google Shape;683;p57"/>
          <p:cNvGrpSpPr/>
          <p:nvPr/>
        </p:nvGrpSpPr>
        <p:grpSpPr>
          <a:xfrm>
            <a:off x="10310665" y="430411"/>
            <a:ext cx="1220935" cy="218280"/>
            <a:chOff x="5432716" y="5806890"/>
            <a:chExt cx="1220935" cy="218280"/>
          </a:xfrm>
        </p:grpSpPr>
        <p:sp>
          <p:nvSpPr>
            <p:cNvPr id="684" name="Google Shape;684;p57"/>
            <p:cNvSpPr/>
            <p:nvPr/>
          </p:nvSpPr>
          <p:spPr>
            <a:xfrm>
              <a:off x="5432716" y="5831798"/>
              <a:ext cx="209584" cy="168466"/>
            </a:xfrm>
            <a:custGeom>
              <a:avLst/>
              <a:gdLst/>
              <a:ahLst/>
              <a:cxnLst/>
              <a:rect l="l" t="t" r="r" b="b"/>
              <a:pathLst>
                <a:path w="284872" h="228985" extrusionOk="0">
                  <a:moveTo>
                    <a:pt x="238095" y="19069"/>
                  </a:moveTo>
                  <a:cubicBezTo>
                    <a:pt x="207125" y="-16883"/>
                    <a:pt x="130957" y="-3330"/>
                    <a:pt x="136129" y="71103"/>
                  </a:cubicBezTo>
                  <a:cubicBezTo>
                    <a:pt x="136129" y="71103"/>
                    <a:pt x="93556" y="81090"/>
                    <a:pt x="20498" y="16967"/>
                  </a:cubicBezTo>
                  <a:cubicBezTo>
                    <a:pt x="20498" y="16967"/>
                    <a:pt x="8819" y="55654"/>
                    <a:pt x="33522" y="87716"/>
                  </a:cubicBezTo>
                  <a:cubicBezTo>
                    <a:pt x="33522" y="87716"/>
                    <a:pt x="21921" y="89843"/>
                    <a:pt x="9461" y="84243"/>
                  </a:cubicBezTo>
                  <a:cubicBezTo>
                    <a:pt x="9461" y="84243"/>
                    <a:pt x="11037" y="124188"/>
                    <a:pt x="53085" y="137854"/>
                  </a:cubicBezTo>
                  <a:cubicBezTo>
                    <a:pt x="53085" y="137854"/>
                    <a:pt x="41522" y="143109"/>
                    <a:pt x="33113" y="142584"/>
                  </a:cubicBezTo>
                  <a:cubicBezTo>
                    <a:pt x="33113" y="142584"/>
                    <a:pt x="42048" y="173068"/>
                    <a:pt x="79890" y="176222"/>
                  </a:cubicBezTo>
                  <a:cubicBezTo>
                    <a:pt x="79890" y="176222"/>
                    <a:pt x="61495" y="210385"/>
                    <a:pt x="0" y="206706"/>
                  </a:cubicBezTo>
                  <a:cubicBezTo>
                    <a:pt x="77218" y="253969"/>
                    <a:pt x="259204" y="235498"/>
                    <a:pt x="249995" y="58261"/>
                  </a:cubicBezTo>
                  <a:lnTo>
                    <a:pt x="284873" y="29056"/>
                  </a:lnTo>
                  <a:lnTo>
                    <a:pt x="254388" y="35363"/>
                  </a:lnTo>
                  <a:lnTo>
                    <a:pt x="279091" y="698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5" name="Google Shape;685;p57"/>
            <p:cNvSpPr/>
            <p:nvPr/>
          </p:nvSpPr>
          <p:spPr>
            <a:xfrm>
              <a:off x="5999201" y="5806890"/>
              <a:ext cx="104014" cy="218280"/>
            </a:xfrm>
            <a:custGeom>
              <a:avLst/>
              <a:gdLst/>
              <a:ahLst/>
              <a:cxnLst/>
              <a:rect l="l" t="t" r="r" b="b"/>
              <a:pathLst>
                <a:path w="141378" h="296691" extrusionOk="0">
                  <a:moveTo>
                    <a:pt x="84616" y="0"/>
                  </a:moveTo>
                  <a:cubicBezTo>
                    <a:pt x="62843" y="0"/>
                    <a:pt x="33105" y="21479"/>
                    <a:pt x="33105" y="52031"/>
                  </a:cubicBezTo>
                  <a:lnTo>
                    <a:pt x="33105" y="78567"/>
                  </a:lnTo>
                  <a:lnTo>
                    <a:pt x="33105" y="91705"/>
                  </a:lnTo>
                  <a:lnTo>
                    <a:pt x="0" y="91705"/>
                  </a:lnTo>
                  <a:lnTo>
                    <a:pt x="0" y="150061"/>
                  </a:lnTo>
                  <a:lnTo>
                    <a:pt x="33105" y="150061"/>
                  </a:lnTo>
                  <a:lnTo>
                    <a:pt x="33105" y="296692"/>
                  </a:lnTo>
                  <a:lnTo>
                    <a:pt x="88827" y="296692"/>
                  </a:lnTo>
                  <a:lnTo>
                    <a:pt x="88827" y="150061"/>
                  </a:lnTo>
                  <a:lnTo>
                    <a:pt x="139281" y="150061"/>
                  </a:lnTo>
                  <a:lnTo>
                    <a:pt x="139281" y="91705"/>
                  </a:lnTo>
                  <a:lnTo>
                    <a:pt x="88827" y="91705"/>
                  </a:lnTo>
                  <a:lnTo>
                    <a:pt x="88827" y="78567"/>
                  </a:lnTo>
                  <a:lnTo>
                    <a:pt x="88827" y="61495"/>
                  </a:lnTo>
                  <a:cubicBezTo>
                    <a:pt x="88827" y="56187"/>
                    <a:pt x="90423" y="48877"/>
                    <a:pt x="101445" y="48877"/>
                  </a:cubicBezTo>
                  <a:lnTo>
                    <a:pt x="141379" y="48877"/>
                  </a:lnTo>
                  <a:lnTo>
                    <a:pt x="14137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6" name="Google Shape;686;p57"/>
            <p:cNvSpPr/>
            <p:nvPr/>
          </p:nvSpPr>
          <p:spPr>
            <a:xfrm>
              <a:off x="6480335" y="5830418"/>
              <a:ext cx="173316" cy="171226"/>
            </a:xfrm>
            <a:custGeom>
              <a:avLst/>
              <a:gdLst/>
              <a:ahLst/>
              <a:cxnLst/>
              <a:rect l="l" t="t" r="r" b="b"/>
              <a:pathLst>
                <a:path w="235575" h="232738" extrusionOk="0">
                  <a:moveTo>
                    <a:pt x="56039" y="0"/>
                  </a:moveTo>
                  <a:cubicBezTo>
                    <a:pt x="25194" y="0"/>
                    <a:pt x="0" y="25193"/>
                    <a:pt x="0" y="56039"/>
                  </a:cubicBezTo>
                  <a:lnTo>
                    <a:pt x="0" y="176685"/>
                  </a:lnTo>
                  <a:cubicBezTo>
                    <a:pt x="0" y="207530"/>
                    <a:pt x="25194" y="232738"/>
                    <a:pt x="56039" y="232738"/>
                  </a:cubicBezTo>
                  <a:lnTo>
                    <a:pt x="179522" y="232738"/>
                  </a:lnTo>
                  <a:cubicBezTo>
                    <a:pt x="210367" y="232738"/>
                    <a:pt x="235575" y="207530"/>
                    <a:pt x="235575" y="176685"/>
                  </a:cubicBezTo>
                  <a:lnTo>
                    <a:pt x="235575" y="56039"/>
                  </a:lnTo>
                  <a:cubicBezTo>
                    <a:pt x="235575" y="25193"/>
                    <a:pt x="210367" y="0"/>
                    <a:pt x="179522" y="0"/>
                  </a:cubicBezTo>
                  <a:close/>
                  <a:moveTo>
                    <a:pt x="56039" y="22706"/>
                  </a:moveTo>
                  <a:lnTo>
                    <a:pt x="179522" y="22706"/>
                  </a:lnTo>
                  <a:cubicBezTo>
                    <a:pt x="198156" y="22706"/>
                    <a:pt x="212854" y="37404"/>
                    <a:pt x="212854" y="56039"/>
                  </a:cubicBezTo>
                  <a:lnTo>
                    <a:pt x="212854" y="176685"/>
                  </a:lnTo>
                  <a:cubicBezTo>
                    <a:pt x="212854" y="195319"/>
                    <a:pt x="198156" y="209958"/>
                    <a:pt x="179522" y="209958"/>
                  </a:cubicBezTo>
                  <a:lnTo>
                    <a:pt x="56039" y="209958"/>
                  </a:lnTo>
                  <a:cubicBezTo>
                    <a:pt x="37405" y="209958"/>
                    <a:pt x="22765" y="195319"/>
                    <a:pt x="22765" y="176685"/>
                  </a:cubicBezTo>
                  <a:lnTo>
                    <a:pt x="22765" y="56039"/>
                  </a:lnTo>
                  <a:cubicBezTo>
                    <a:pt x="22765" y="37404"/>
                    <a:pt x="37405" y="22706"/>
                    <a:pt x="56039" y="22706"/>
                  </a:cubicBezTo>
                  <a:close/>
                  <a:moveTo>
                    <a:pt x="180271" y="39902"/>
                  </a:moveTo>
                  <a:cubicBezTo>
                    <a:pt x="171501" y="39898"/>
                    <a:pt x="164388" y="47004"/>
                    <a:pt x="164384" y="55774"/>
                  </a:cubicBezTo>
                  <a:cubicBezTo>
                    <a:pt x="164380" y="64544"/>
                    <a:pt x="171486" y="71657"/>
                    <a:pt x="180257" y="71661"/>
                  </a:cubicBezTo>
                  <a:cubicBezTo>
                    <a:pt x="180262" y="71661"/>
                    <a:pt x="180266" y="71661"/>
                    <a:pt x="180271" y="71661"/>
                  </a:cubicBezTo>
                  <a:cubicBezTo>
                    <a:pt x="189041" y="71657"/>
                    <a:pt x="196147" y="64544"/>
                    <a:pt x="196144" y="55774"/>
                  </a:cubicBezTo>
                  <a:cubicBezTo>
                    <a:pt x="196139" y="47010"/>
                    <a:pt x="189035" y="39906"/>
                    <a:pt x="180271" y="39902"/>
                  </a:cubicBezTo>
                  <a:close/>
                  <a:moveTo>
                    <a:pt x="117810" y="56260"/>
                  </a:moveTo>
                  <a:cubicBezTo>
                    <a:pt x="84731" y="56260"/>
                    <a:pt x="57714" y="83290"/>
                    <a:pt x="57714" y="116369"/>
                  </a:cubicBezTo>
                  <a:cubicBezTo>
                    <a:pt x="57714" y="149448"/>
                    <a:pt x="84731" y="176406"/>
                    <a:pt x="117810" y="176406"/>
                  </a:cubicBezTo>
                  <a:cubicBezTo>
                    <a:pt x="150888" y="176406"/>
                    <a:pt x="177861" y="149448"/>
                    <a:pt x="177861" y="116369"/>
                  </a:cubicBezTo>
                  <a:cubicBezTo>
                    <a:pt x="177861" y="83290"/>
                    <a:pt x="150888" y="56260"/>
                    <a:pt x="117810" y="56260"/>
                  </a:cubicBezTo>
                  <a:close/>
                  <a:moveTo>
                    <a:pt x="117810" y="73322"/>
                  </a:moveTo>
                  <a:cubicBezTo>
                    <a:pt x="141666" y="73322"/>
                    <a:pt x="160812" y="92512"/>
                    <a:pt x="160812" y="116369"/>
                  </a:cubicBezTo>
                  <a:cubicBezTo>
                    <a:pt x="160812" y="140226"/>
                    <a:pt x="141666" y="159358"/>
                    <a:pt x="117810" y="159358"/>
                  </a:cubicBezTo>
                  <a:cubicBezTo>
                    <a:pt x="93953" y="159358"/>
                    <a:pt x="74763" y="140226"/>
                    <a:pt x="74763" y="116369"/>
                  </a:cubicBezTo>
                  <a:cubicBezTo>
                    <a:pt x="74763" y="92512"/>
                    <a:pt x="93953" y="73322"/>
                    <a:pt x="117810" y="733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687" name="Google Shape;687;p57"/>
          <p:cNvPicPr preferRelativeResize="0"/>
          <p:nvPr/>
        </p:nvPicPr>
        <p:blipFill rotWithShape="1">
          <a:blip r:embed="rId4">
            <a:alphaModFix/>
          </a:blip>
          <a:srcRect/>
          <a:stretch/>
        </p:blipFill>
        <p:spPr>
          <a:xfrm>
            <a:off x="362900" y="369183"/>
            <a:ext cx="367121" cy="367121"/>
          </a:xfrm>
          <a:prstGeom prst="rect">
            <a:avLst/>
          </a:prstGeom>
          <a:noFill/>
          <a:ln>
            <a:noFill/>
          </a:ln>
        </p:spPr>
      </p:pic>
      <p:pic>
        <p:nvPicPr>
          <p:cNvPr id="688" name="Google Shape;688;p57" descr="Shape, square&#10;&#10;Description automatically generated"/>
          <p:cNvPicPr preferRelativeResize="0"/>
          <p:nvPr/>
        </p:nvPicPr>
        <p:blipFill rotWithShape="1">
          <a:blip r:embed="rId5">
            <a:alphaModFix/>
          </a:blip>
          <a:srcRect l="25862" r="25862"/>
          <a:stretch/>
        </p:blipFill>
        <p:spPr>
          <a:xfrm>
            <a:off x="6676358" y="1155863"/>
            <a:ext cx="2290511" cy="4742186"/>
          </a:xfrm>
          <a:custGeom>
            <a:avLst/>
            <a:gdLst/>
            <a:ahLst/>
            <a:cxnLst/>
            <a:rect l="l" t="t" r="r" b="b"/>
            <a:pathLst>
              <a:path w="2290511" h="4742186" extrusionOk="0">
                <a:moveTo>
                  <a:pt x="280908" y="0"/>
                </a:moveTo>
                <a:lnTo>
                  <a:pt x="2009603" y="0"/>
                </a:lnTo>
                <a:cubicBezTo>
                  <a:pt x="2164744" y="0"/>
                  <a:pt x="2290511" y="125767"/>
                  <a:pt x="2290511" y="280908"/>
                </a:cubicBezTo>
                <a:lnTo>
                  <a:pt x="2290511" y="4461278"/>
                </a:lnTo>
                <a:cubicBezTo>
                  <a:pt x="2290511" y="4616419"/>
                  <a:pt x="2164744" y="4742186"/>
                  <a:pt x="2009603" y="4742186"/>
                </a:cubicBezTo>
                <a:lnTo>
                  <a:pt x="280908" y="4742186"/>
                </a:lnTo>
                <a:cubicBezTo>
                  <a:pt x="125767" y="4742186"/>
                  <a:pt x="0" y="4616419"/>
                  <a:pt x="0" y="4461278"/>
                </a:cubicBezTo>
                <a:lnTo>
                  <a:pt x="0" y="280908"/>
                </a:lnTo>
                <a:cubicBezTo>
                  <a:pt x="0" y="125767"/>
                  <a:pt x="125767" y="0"/>
                  <a:pt x="280908" y="0"/>
                </a:cubicBezTo>
                <a:close/>
              </a:path>
            </a:pathLst>
          </a:custGeom>
          <a:noFill/>
          <a:ln>
            <a:noFill/>
          </a:ln>
        </p:spPr>
      </p:pic>
      <p:pic>
        <p:nvPicPr>
          <p:cNvPr id="689" name="Google Shape;689;p57" descr="Shape, square&#10;&#10;Description automatically generated"/>
          <p:cNvPicPr preferRelativeResize="0"/>
          <p:nvPr/>
        </p:nvPicPr>
        <p:blipFill rotWithShape="1">
          <a:blip r:embed="rId5">
            <a:alphaModFix/>
          </a:blip>
          <a:srcRect l="25845" r="25845"/>
          <a:stretch/>
        </p:blipFill>
        <p:spPr>
          <a:xfrm>
            <a:off x="9477484" y="1848813"/>
            <a:ext cx="1974632" cy="4088201"/>
          </a:xfrm>
          <a:custGeom>
            <a:avLst/>
            <a:gdLst/>
            <a:ahLst/>
            <a:cxnLst/>
            <a:rect l="l" t="t" r="r" b="b"/>
            <a:pathLst>
              <a:path w="1974632" h="4088201" extrusionOk="0">
                <a:moveTo>
                  <a:pt x="242169" y="0"/>
                </a:moveTo>
                <a:lnTo>
                  <a:pt x="1732463" y="0"/>
                </a:lnTo>
                <a:cubicBezTo>
                  <a:pt x="1866209" y="0"/>
                  <a:pt x="1974632" y="108423"/>
                  <a:pt x="1974632" y="242169"/>
                </a:cubicBezTo>
                <a:lnTo>
                  <a:pt x="1974632" y="3846032"/>
                </a:lnTo>
                <a:cubicBezTo>
                  <a:pt x="1974632" y="3979778"/>
                  <a:pt x="1866209" y="4088201"/>
                  <a:pt x="1732463" y="4088201"/>
                </a:cubicBezTo>
                <a:lnTo>
                  <a:pt x="242169" y="4088201"/>
                </a:lnTo>
                <a:cubicBezTo>
                  <a:pt x="108423" y="4088201"/>
                  <a:pt x="0" y="3979778"/>
                  <a:pt x="0" y="3846032"/>
                </a:cubicBezTo>
                <a:lnTo>
                  <a:pt x="0" y="242169"/>
                </a:lnTo>
                <a:cubicBezTo>
                  <a:pt x="0" y="108423"/>
                  <a:pt x="108423" y="0"/>
                  <a:pt x="242169" y="0"/>
                </a:cubicBezTo>
                <a:close/>
              </a:path>
            </a:pathLst>
          </a:cu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831</Words>
  <Application>Microsoft Office PowerPoint</Application>
  <PresentationFormat>Widescreen</PresentationFormat>
  <Paragraphs>134</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Lato Black</vt:lpstr>
      <vt:lpstr>Roboto Black</vt:lpstr>
      <vt:lpstr>Montserrat</vt:lpstr>
      <vt:lpstr>Arial</vt:lpstr>
      <vt:lpstr>Calibri</vt:lpstr>
      <vt:lpstr>Roboto Thin</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Mwenda Mugambi</dc:creator>
  <cp:lastModifiedBy>Admin</cp:lastModifiedBy>
  <cp:revision>1</cp:revision>
  <dcterms:modified xsi:type="dcterms:W3CDTF">2023-10-19T17:56:47Z</dcterms:modified>
</cp:coreProperties>
</file>