
<file path=[Content_Types].xml><?xml version="1.0" encoding="utf-8"?>
<Types xmlns="http://schemas.openxmlformats.org/package/2006/content-types">
  <Default Extension="heic" ContentType="image/heic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8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899" autoAdjust="0"/>
  </p:normalViewPr>
  <p:slideViewPr>
    <p:cSldViewPr snapToGrid="0" snapToObjects="1" showGuides="1">
      <p:cViewPr varScale="1">
        <p:scale>
          <a:sx n="66" d="100"/>
          <a:sy n="66" d="100"/>
        </p:scale>
        <p:origin x="900" y="60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heic"/><Relationship Id="rId4" Type="http://schemas.openxmlformats.org/officeDocument/2006/relationships/image" Target="../media/image2.hei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63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BEDROOM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D7B77E-B908-AA92-3598-0F7A0AEF6C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7488" cy="3986784"/>
          </a:xfrm>
        </p:spPr>
        <p:txBody>
          <a:bodyPr/>
          <a:lstStyle/>
          <a:p>
            <a:r>
              <a:rPr lang="en-US" dirty="0"/>
              <a:t>Made with simple colors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0A458F-DC8C-F81C-B6B2-385FD259B0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077250" y="2837656"/>
            <a:ext cx="4264587" cy="2998787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FA9BE-184F-02D7-1491-45119BA838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Blended with different colors.</a:t>
            </a:r>
            <a:endParaRPr lang="en-KE" dirty="0"/>
          </a:p>
        </p:txBody>
      </p:sp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A19A6DDD-C216-2AAD-4F19-4A7B5929202A}"/>
              </a:ext>
            </a:extLst>
          </p:cNvPr>
          <p:cNvPicPr>
            <a:picLocks noGrp="1" noChangeAspect="1"/>
          </p:cNvPicPr>
          <p:nvPr>
            <p:ph sz="half" idx="20"/>
          </p:nvPr>
        </p:nvPicPr>
        <p:blipFill>
          <a:blip r:embed="rId5"/>
          <a:srcRect/>
          <a:stretch/>
        </p:blipFill>
        <p:spPr>
          <a:xfrm>
            <a:off x="6647543" y="2837657"/>
            <a:ext cx="4404505" cy="2998786"/>
          </a:xfrm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{787B2CEA-AE3B-4BA1-AC2D-27E7A31890FA}tf11429527_win32</Template>
  <TotalTime>12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Karla</vt:lpstr>
      <vt:lpstr>Univers Condensed Light</vt:lpstr>
      <vt:lpstr>Office Theme</vt:lpstr>
      <vt:lpstr>BEDROOM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BEDROOM </dc:title>
  <dc:creator>Victor Mutahi</dc:creator>
  <cp:lastModifiedBy>Victor Mutahi</cp:lastModifiedBy>
  <cp:revision>1</cp:revision>
  <dcterms:created xsi:type="dcterms:W3CDTF">2024-04-24T12:01:45Z</dcterms:created>
  <dcterms:modified xsi:type="dcterms:W3CDTF">2024-04-24T12:14:34Z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